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11" Type="http://schemas.openxmlformats.org/officeDocument/2006/relationships/slide" Target="slides/slide6.xml"/><Relationship Id="rId22" Type="http://schemas.openxmlformats.org/officeDocument/2006/relationships/font" Target="fonts/Nunito-italic.fntdata"/><Relationship Id="rId10" Type="http://schemas.openxmlformats.org/officeDocument/2006/relationships/slide" Target="slides/slide5.xml"/><Relationship Id="rId21" Type="http://schemas.openxmlformats.org/officeDocument/2006/relationships/font" Target="fonts/Nuni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Nuni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41cc38c42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41cc38c42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41cc38c42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41cc38c42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41cc38c42e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41cc38c42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41cc38c42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41cc38c42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41cc38c42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41cc38c42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3969749571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3969749571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41cc38c42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41cc38c42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41cc38c42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41cc38c42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41cc38c42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41cc38c42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41cc38c42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41cc38c42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41cc38c42e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41cc38c42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41cc38c42e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41cc38c42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41cc38c42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41cc38c42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Accelerating Shortest Path on GPUs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47"/>
            <a:ext cx="5361300" cy="8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GPU Computing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Aarya Patel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PhD22015</a:t>
            </a: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>
            <p:ph type="title"/>
          </p:nvPr>
        </p:nvSpPr>
        <p:spPr>
          <a:xfrm>
            <a:off x="819150" y="303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Optimized Parallel Dijkstra’s Algorithm</a:t>
            </a:r>
            <a:endParaRPr/>
          </a:p>
        </p:txBody>
      </p:sp>
      <p:pic>
        <p:nvPicPr>
          <p:cNvPr id="183" name="Google Shape;18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9500" y="922500"/>
            <a:ext cx="4048424" cy="3916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/>
          <p:nvPr>
            <p:ph type="title"/>
          </p:nvPr>
        </p:nvSpPr>
        <p:spPr>
          <a:xfrm>
            <a:off x="819150" y="3367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of Bellman-Ford Algorithm</a:t>
            </a:r>
            <a:endParaRPr/>
          </a:p>
        </p:txBody>
      </p:sp>
      <p:pic>
        <p:nvPicPr>
          <p:cNvPr id="189" name="Google Shape;18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850" y="1631825"/>
            <a:ext cx="4543425" cy="206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0325" y="1488000"/>
            <a:ext cx="3877925" cy="2772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/>
          <p:nvPr>
            <p:ph type="title"/>
          </p:nvPr>
        </p:nvSpPr>
        <p:spPr>
          <a:xfrm>
            <a:off x="819150" y="5248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with other open-source implementation</a:t>
            </a:r>
            <a:endParaRPr/>
          </a:p>
        </p:txBody>
      </p:sp>
      <p:pic>
        <p:nvPicPr>
          <p:cNvPr id="196" name="Google Shape;19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663" y="2251250"/>
            <a:ext cx="7686675" cy="130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 txBox="1"/>
          <p:nvPr>
            <p:ph type="title"/>
          </p:nvPr>
        </p:nvSpPr>
        <p:spPr>
          <a:xfrm>
            <a:off x="819150" y="4031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of Dijkstra’s Algorithm</a:t>
            </a:r>
            <a:endParaRPr/>
          </a:p>
        </p:txBody>
      </p:sp>
      <p:pic>
        <p:nvPicPr>
          <p:cNvPr id="202" name="Google Shape;20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275" y="1587575"/>
            <a:ext cx="5092851" cy="288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5876" y="1632288"/>
            <a:ext cx="3439074" cy="27966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with other open-source implementation</a:t>
            </a:r>
            <a:endParaRPr/>
          </a:p>
        </p:txBody>
      </p:sp>
      <p:pic>
        <p:nvPicPr>
          <p:cNvPr id="209" name="Google Shape;20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375" y="2439300"/>
            <a:ext cx="7715250" cy="13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4805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3477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Given a </a:t>
            </a:r>
            <a:r>
              <a:rPr lang="en" sz="1500"/>
              <a:t>weighted graph </a:t>
            </a:r>
            <a:r>
              <a:rPr i="1" lang="en" sz="1500"/>
              <a:t>G = (V, E)</a:t>
            </a:r>
            <a:r>
              <a:rPr lang="en" sz="1500"/>
              <a:t> and a source vertex </a:t>
            </a:r>
            <a:r>
              <a:rPr i="1" lang="en" sz="1500"/>
              <a:t>s</a:t>
            </a:r>
            <a:r>
              <a:rPr lang="en" sz="1500"/>
              <a:t> </a:t>
            </a:r>
            <a:r>
              <a:rPr lang="en" sz="1500"/>
              <a:t>single source shortest path problem (SSSP) asks the shortest distance from the source vertex to all vertices in the graph.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We need to optimize these algorithms on the GPUs.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0697" y="2166400"/>
            <a:ext cx="2526127" cy="24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5801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Compressed Sparse Representation (CSR)</a:t>
            </a:r>
            <a:endParaRPr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0025" y="1421450"/>
            <a:ext cx="6237100" cy="319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4975" y="248975"/>
            <a:ext cx="4957874" cy="464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2704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Sequential Bellman-Ford Algorithm</a:t>
            </a:r>
            <a:endParaRPr/>
          </a:p>
        </p:txBody>
      </p:sp>
      <p:pic>
        <p:nvPicPr>
          <p:cNvPr id="153" name="Google Shape;15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150" y="1078725"/>
            <a:ext cx="7655689" cy="361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3146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 Bellman-Ford Algorithm</a:t>
            </a:r>
            <a:endParaRPr/>
          </a:p>
        </p:txBody>
      </p:sp>
      <p:pic>
        <p:nvPicPr>
          <p:cNvPr id="159" name="Google Shape;15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7800" y="944650"/>
            <a:ext cx="4108400" cy="39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819150" y="3589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Optimized Parallel Bellman-Ford Algorithm</a:t>
            </a:r>
            <a:endParaRPr/>
          </a:p>
        </p:txBody>
      </p:sp>
      <p:pic>
        <p:nvPicPr>
          <p:cNvPr id="165" name="Google Shape;16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7150" y="979200"/>
            <a:ext cx="3529699" cy="3914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819150" y="3257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Sequential Dijkstra’s Algorithm</a:t>
            </a:r>
            <a:endParaRPr/>
          </a:p>
        </p:txBody>
      </p:sp>
      <p:pic>
        <p:nvPicPr>
          <p:cNvPr id="171" name="Google Shape;17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6725" y="979200"/>
            <a:ext cx="5950550" cy="382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type="title"/>
          </p:nvPr>
        </p:nvSpPr>
        <p:spPr>
          <a:xfrm>
            <a:off x="819150" y="3478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 Dijkstra’s Algorithm</a:t>
            </a:r>
            <a:endParaRPr/>
          </a:p>
        </p:txBody>
      </p:sp>
      <p:pic>
        <p:nvPicPr>
          <p:cNvPr id="177" name="Google Shape;17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2950" y="1089825"/>
            <a:ext cx="4167600" cy="3803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