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211300" cy="20104100"/>
  <p:notesSz cx="142113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173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323" y="6232271"/>
            <a:ext cx="1208500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2647" y="11258296"/>
            <a:ext cx="995235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50" b="1" i="0">
                <a:solidFill>
                  <a:srgbClr val="940E0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50" b="1" i="0">
                <a:solidFill>
                  <a:srgbClr val="940E0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0882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22089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50" b="1" i="0">
                <a:solidFill>
                  <a:srgbClr val="940E0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99429" y="5217746"/>
            <a:ext cx="6483460" cy="266860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496416" y="1582520"/>
            <a:ext cx="3322954" cy="19685"/>
          </a:xfrm>
          <a:custGeom>
            <a:avLst/>
            <a:gdLst/>
            <a:ahLst/>
            <a:cxnLst/>
            <a:rect l="l" t="t" r="r" b="b"/>
            <a:pathLst>
              <a:path w="3322954" h="19684">
                <a:moveTo>
                  <a:pt x="3322637" y="0"/>
                </a:moveTo>
                <a:lnTo>
                  <a:pt x="0" y="0"/>
                </a:lnTo>
                <a:lnTo>
                  <a:pt x="0" y="6388"/>
                </a:lnTo>
                <a:lnTo>
                  <a:pt x="685" y="6388"/>
                </a:lnTo>
                <a:lnTo>
                  <a:pt x="685" y="12776"/>
                </a:lnTo>
                <a:lnTo>
                  <a:pt x="368" y="12776"/>
                </a:lnTo>
                <a:lnTo>
                  <a:pt x="368" y="19164"/>
                </a:lnTo>
                <a:lnTo>
                  <a:pt x="3322637" y="19164"/>
                </a:lnTo>
                <a:lnTo>
                  <a:pt x="3322637" y="12776"/>
                </a:lnTo>
                <a:lnTo>
                  <a:pt x="3322637" y="6388"/>
                </a:lnTo>
                <a:lnTo>
                  <a:pt x="3322637" y="0"/>
                </a:lnTo>
                <a:close/>
              </a:path>
            </a:pathLst>
          </a:custGeom>
          <a:solidFill>
            <a:srgbClr val="110F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224509" y="1582520"/>
            <a:ext cx="167005" cy="19685"/>
          </a:xfrm>
          <a:custGeom>
            <a:avLst/>
            <a:gdLst/>
            <a:ahLst/>
            <a:cxnLst/>
            <a:rect l="l" t="t" r="r" b="b"/>
            <a:pathLst>
              <a:path w="167004" h="19684">
                <a:moveTo>
                  <a:pt x="166890" y="0"/>
                </a:moveTo>
                <a:lnTo>
                  <a:pt x="12" y="0"/>
                </a:lnTo>
                <a:lnTo>
                  <a:pt x="12" y="6388"/>
                </a:lnTo>
                <a:lnTo>
                  <a:pt x="266" y="6388"/>
                </a:lnTo>
                <a:lnTo>
                  <a:pt x="266" y="12776"/>
                </a:lnTo>
                <a:lnTo>
                  <a:pt x="0" y="12776"/>
                </a:lnTo>
                <a:lnTo>
                  <a:pt x="0" y="19164"/>
                </a:lnTo>
                <a:lnTo>
                  <a:pt x="166484" y="19164"/>
                </a:lnTo>
                <a:lnTo>
                  <a:pt x="166484" y="12776"/>
                </a:lnTo>
                <a:lnTo>
                  <a:pt x="166166" y="12776"/>
                </a:lnTo>
                <a:lnTo>
                  <a:pt x="166166" y="6388"/>
                </a:lnTo>
                <a:lnTo>
                  <a:pt x="166890" y="6388"/>
                </a:lnTo>
                <a:lnTo>
                  <a:pt x="166890" y="0"/>
                </a:lnTo>
                <a:close/>
              </a:path>
            </a:pathLst>
          </a:custGeom>
          <a:solidFill>
            <a:srgbClr val="110F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40442" y="1582520"/>
            <a:ext cx="3282315" cy="19685"/>
          </a:xfrm>
          <a:custGeom>
            <a:avLst/>
            <a:gdLst/>
            <a:ahLst/>
            <a:cxnLst/>
            <a:rect l="l" t="t" r="r" b="b"/>
            <a:pathLst>
              <a:path w="3282315" h="19684">
                <a:moveTo>
                  <a:pt x="3282023" y="12776"/>
                </a:moveTo>
                <a:lnTo>
                  <a:pt x="3281426" y="12776"/>
                </a:lnTo>
                <a:lnTo>
                  <a:pt x="3281426" y="6388"/>
                </a:lnTo>
                <a:lnTo>
                  <a:pt x="3281870" y="6388"/>
                </a:lnTo>
                <a:lnTo>
                  <a:pt x="3281870" y="0"/>
                </a:lnTo>
                <a:lnTo>
                  <a:pt x="0" y="0"/>
                </a:lnTo>
                <a:lnTo>
                  <a:pt x="0" y="6388"/>
                </a:lnTo>
                <a:lnTo>
                  <a:pt x="0" y="12776"/>
                </a:lnTo>
                <a:lnTo>
                  <a:pt x="0" y="19164"/>
                </a:lnTo>
                <a:lnTo>
                  <a:pt x="3282023" y="19164"/>
                </a:lnTo>
                <a:lnTo>
                  <a:pt x="3282023" y="12776"/>
                </a:lnTo>
                <a:close/>
              </a:path>
            </a:pathLst>
          </a:custGeom>
          <a:solidFill>
            <a:srgbClr val="110F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827850" y="1582520"/>
            <a:ext cx="175260" cy="19685"/>
          </a:xfrm>
          <a:custGeom>
            <a:avLst/>
            <a:gdLst/>
            <a:ahLst/>
            <a:cxnLst/>
            <a:rect l="l" t="t" r="r" b="b"/>
            <a:pathLst>
              <a:path w="175259" h="19684">
                <a:moveTo>
                  <a:pt x="174840" y="12776"/>
                </a:moveTo>
                <a:lnTo>
                  <a:pt x="174599" y="12776"/>
                </a:lnTo>
                <a:lnTo>
                  <a:pt x="174599" y="6388"/>
                </a:lnTo>
                <a:lnTo>
                  <a:pt x="174815" y="6388"/>
                </a:lnTo>
                <a:lnTo>
                  <a:pt x="174815" y="0"/>
                </a:lnTo>
                <a:lnTo>
                  <a:pt x="190" y="0"/>
                </a:lnTo>
                <a:lnTo>
                  <a:pt x="190" y="6388"/>
                </a:lnTo>
                <a:lnTo>
                  <a:pt x="584" y="6388"/>
                </a:lnTo>
                <a:lnTo>
                  <a:pt x="584" y="12776"/>
                </a:lnTo>
                <a:lnTo>
                  <a:pt x="0" y="12776"/>
                </a:lnTo>
                <a:lnTo>
                  <a:pt x="0" y="19164"/>
                </a:lnTo>
                <a:lnTo>
                  <a:pt x="174840" y="19164"/>
                </a:lnTo>
                <a:lnTo>
                  <a:pt x="174840" y="12776"/>
                </a:lnTo>
                <a:close/>
              </a:path>
            </a:pathLst>
          </a:custGeom>
          <a:solidFill>
            <a:srgbClr val="110F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800501" y="1423590"/>
            <a:ext cx="8619490" cy="318770"/>
          </a:xfrm>
          <a:custGeom>
            <a:avLst/>
            <a:gdLst/>
            <a:ahLst/>
            <a:cxnLst/>
            <a:rect l="l" t="t" r="r" b="b"/>
            <a:pathLst>
              <a:path w="8619490" h="318769">
                <a:moveTo>
                  <a:pt x="8611408" y="318241"/>
                </a:moveTo>
                <a:lnTo>
                  <a:pt x="8269786" y="168547"/>
                </a:lnTo>
                <a:lnTo>
                  <a:pt x="8611408" y="18925"/>
                </a:lnTo>
                <a:lnTo>
                  <a:pt x="8619491" y="36285"/>
                </a:lnTo>
                <a:lnTo>
                  <a:pt x="8317444" y="168547"/>
                </a:lnTo>
                <a:lnTo>
                  <a:pt x="8619491" y="300881"/>
                </a:lnTo>
                <a:lnTo>
                  <a:pt x="8611408" y="318241"/>
                </a:lnTo>
                <a:close/>
              </a:path>
              <a:path w="8619490" h="318769">
                <a:moveTo>
                  <a:pt x="8153" y="318312"/>
                </a:moveTo>
                <a:lnTo>
                  <a:pt x="421" y="300810"/>
                </a:lnTo>
                <a:lnTo>
                  <a:pt x="321940" y="168049"/>
                </a:lnTo>
                <a:lnTo>
                  <a:pt x="0" y="17146"/>
                </a:lnTo>
                <a:lnTo>
                  <a:pt x="8575" y="0"/>
                </a:lnTo>
                <a:lnTo>
                  <a:pt x="369387" y="169116"/>
                </a:lnTo>
                <a:lnTo>
                  <a:pt x="8153" y="318312"/>
                </a:lnTo>
                <a:close/>
              </a:path>
            </a:pathLst>
          </a:custGeom>
          <a:solidFill>
            <a:srgbClr val="EBD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32519" y="1421535"/>
            <a:ext cx="8753475" cy="322580"/>
          </a:xfrm>
          <a:custGeom>
            <a:avLst/>
            <a:gdLst/>
            <a:ahLst/>
            <a:cxnLst/>
            <a:rect l="l" t="t" r="r" b="b"/>
            <a:pathLst>
              <a:path w="8753475" h="322580">
                <a:moveTo>
                  <a:pt x="732942" y="170611"/>
                </a:moveTo>
                <a:lnTo>
                  <a:pt x="682828" y="149936"/>
                </a:lnTo>
                <a:lnTo>
                  <a:pt x="682828" y="170611"/>
                </a:lnTo>
                <a:lnTo>
                  <a:pt x="366509" y="301307"/>
                </a:lnTo>
                <a:lnTo>
                  <a:pt x="50126" y="170611"/>
                </a:lnTo>
                <a:lnTo>
                  <a:pt x="366509" y="39979"/>
                </a:lnTo>
                <a:lnTo>
                  <a:pt x="682828" y="170611"/>
                </a:lnTo>
                <a:lnTo>
                  <a:pt x="682828" y="149936"/>
                </a:lnTo>
                <a:lnTo>
                  <a:pt x="416496" y="39979"/>
                </a:lnTo>
                <a:lnTo>
                  <a:pt x="366509" y="19354"/>
                </a:lnTo>
                <a:lnTo>
                  <a:pt x="0" y="170611"/>
                </a:lnTo>
                <a:lnTo>
                  <a:pt x="366509" y="321932"/>
                </a:lnTo>
                <a:lnTo>
                  <a:pt x="416471" y="301307"/>
                </a:lnTo>
                <a:lnTo>
                  <a:pt x="732942" y="170611"/>
                </a:lnTo>
                <a:close/>
              </a:path>
              <a:path w="8753475" h="322580">
                <a:moveTo>
                  <a:pt x="8753196" y="171183"/>
                </a:moveTo>
                <a:lnTo>
                  <a:pt x="8707996" y="148717"/>
                </a:lnTo>
                <a:lnTo>
                  <a:pt x="8707996" y="170103"/>
                </a:lnTo>
                <a:lnTo>
                  <a:pt x="8408683" y="301231"/>
                </a:lnTo>
                <a:lnTo>
                  <a:pt x="8091106" y="170103"/>
                </a:lnTo>
                <a:lnTo>
                  <a:pt x="8408683" y="21272"/>
                </a:lnTo>
                <a:lnTo>
                  <a:pt x="8707996" y="170103"/>
                </a:lnTo>
                <a:lnTo>
                  <a:pt x="8707996" y="148717"/>
                </a:lnTo>
                <a:lnTo>
                  <a:pt x="8451748" y="21272"/>
                </a:lnTo>
                <a:lnTo>
                  <a:pt x="8408975" y="0"/>
                </a:lnTo>
                <a:lnTo>
                  <a:pt x="8043659" y="171183"/>
                </a:lnTo>
                <a:lnTo>
                  <a:pt x="8408898" y="322008"/>
                </a:lnTo>
                <a:lnTo>
                  <a:pt x="8456320" y="301231"/>
                </a:lnTo>
                <a:lnTo>
                  <a:pt x="8753196" y="171183"/>
                </a:lnTo>
                <a:close/>
              </a:path>
            </a:pathLst>
          </a:custGeom>
          <a:solidFill>
            <a:srgbClr val="110F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800501" y="1423590"/>
            <a:ext cx="8619490" cy="318770"/>
          </a:xfrm>
          <a:custGeom>
            <a:avLst/>
            <a:gdLst/>
            <a:ahLst/>
            <a:cxnLst/>
            <a:rect l="l" t="t" r="r" b="b"/>
            <a:pathLst>
              <a:path w="8619490" h="318769">
                <a:moveTo>
                  <a:pt x="8611408" y="318241"/>
                </a:moveTo>
                <a:lnTo>
                  <a:pt x="8282227" y="174025"/>
                </a:lnTo>
                <a:lnTo>
                  <a:pt x="8309055" y="170194"/>
                </a:lnTo>
                <a:lnTo>
                  <a:pt x="8317936" y="168761"/>
                </a:lnTo>
                <a:lnTo>
                  <a:pt x="8619491" y="300881"/>
                </a:lnTo>
                <a:lnTo>
                  <a:pt x="8611408" y="318241"/>
                </a:lnTo>
                <a:close/>
              </a:path>
              <a:path w="8619490" h="318769">
                <a:moveTo>
                  <a:pt x="316176" y="170468"/>
                </a:moveTo>
                <a:lnTo>
                  <a:pt x="321940" y="168049"/>
                </a:lnTo>
                <a:lnTo>
                  <a:pt x="0" y="17146"/>
                </a:lnTo>
                <a:lnTo>
                  <a:pt x="8575" y="0"/>
                </a:lnTo>
                <a:lnTo>
                  <a:pt x="369106" y="168974"/>
                </a:lnTo>
                <a:lnTo>
                  <a:pt x="355794" y="169087"/>
                </a:lnTo>
                <a:lnTo>
                  <a:pt x="342535" y="169348"/>
                </a:lnTo>
                <a:lnTo>
                  <a:pt x="329329" y="169794"/>
                </a:lnTo>
                <a:lnTo>
                  <a:pt x="316176" y="170468"/>
                </a:lnTo>
                <a:close/>
              </a:path>
            </a:pathLst>
          </a:custGeom>
          <a:solidFill>
            <a:srgbClr val="EBD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533741" y="1530809"/>
            <a:ext cx="9149715" cy="123189"/>
          </a:xfrm>
          <a:custGeom>
            <a:avLst/>
            <a:gdLst/>
            <a:ahLst/>
            <a:cxnLst/>
            <a:rect l="l" t="t" r="r" b="b"/>
            <a:pathLst>
              <a:path w="9149715" h="123189">
                <a:moveTo>
                  <a:pt x="4909517" y="122728"/>
                </a:moveTo>
                <a:lnTo>
                  <a:pt x="4884924" y="117898"/>
                </a:lnTo>
                <a:lnTo>
                  <a:pt x="4864811" y="104737"/>
                </a:lnTo>
                <a:lnTo>
                  <a:pt x="4851236" y="85239"/>
                </a:lnTo>
                <a:lnTo>
                  <a:pt x="4846254" y="61399"/>
                </a:lnTo>
                <a:lnTo>
                  <a:pt x="4851236" y="37519"/>
                </a:lnTo>
                <a:lnTo>
                  <a:pt x="4864811" y="18000"/>
                </a:lnTo>
                <a:lnTo>
                  <a:pt x="4884924" y="4831"/>
                </a:lnTo>
                <a:lnTo>
                  <a:pt x="4909517" y="0"/>
                </a:lnTo>
                <a:lnTo>
                  <a:pt x="4934100" y="4831"/>
                </a:lnTo>
                <a:lnTo>
                  <a:pt x="4954188" y="18000"/>
                </a:lnTo>
                <a:lnTo>
                  <a:pt x="4954929" y="19067"/>
                </a:lnTo>
                <a:lnTo>
                  <a:pt x="4909517" y="19067"/>
                </a:lnTo>
                <a:lnTo>
                  <a:pt x="4892555" y="22390"/>
                </a:lnTo>
                <a:lnTo>
                  <a:pt x="4878676" y="31455"/>
                </a:lnTo>
                <a:lnTo>
                  <a:pt x="4869305" y="44910"/>
                </a:lnTo>
                <a:lnTo>
                  <a:pt x="4865866" y="61399"/>
                </a:lnTo>
                <a:lnTo>
                  <a:pt x="4869305" y="77848"/>
                </a:lnTo>
                <a:lnTo>
                  <a:pt x="4878676" y="91281"/>
                </a:lnTo>
                <a:lnTo>
                  <a:pt x="4892555" y="100339"/>
                </a:lnTo>
                <a:lnTo>
                  <a:pt x="4909517" y="103661"/>
                </a:lnTo>
                <a:lnTo>
                  <a:pt x="4954936" y="103661"/>
                </a:lnTo>
                <a:lnTo>
                  <a:pt x="4954188" y="104737"/>
                </a:lnTo>
                <a:lnTo>
                  <a:pt x="4934100" y="117898"/>
                </a:lnTo>
                <a:lnTo>
                  <a:pt x="4909517" y="122728"/>
                </a:lnTo>
                <a:close/>
              </a:path>
              <a:path w="9149715" h="123189">
                <a:moveTo>
                  <a:pt x="4954936" y="103661"/>
                </a:moveTo>
                <a:lnTo>
                  <a:pt x="4909517" y="103661"/>
                </a:lnTo>
                <a:lnTo>
                  <a:pt x="4926469" y="100339"/>
                </a:lnTo>
                <a:lnTo>
                  <a:pt x="4940323" y="91281"/>
                </a:lnTo>
                <a:lnTo>
                  <a:pt x="4949670" y="77848"/>
                </a:lnTo>
                <a:lnTo>
                  <a:pt x="4953099" y="61399"/>
                </a:lnTo>
                <a:lnTo>
                  <a:pt x="4949670" y="44910"/>
                </a:lnTo>
                <a:lnTo>
                  <a:pt x="4940323" y="31455"/>
                </a:lnTo>
                <a:lnTo>
                  <a:pt x="4926469" y="22390"/>
                </a:lnTo>
                <a:lnTo>
                  <a:pt x="4909517" y="19067"/>
                </a:lnTo>
                <a:lnTo>
                  <a:pt x="4954929" y="19067"/>
                </a:lnTo>
                <a:lnTo>
                  <a:pt x="4967739" y="37519"/>
                </a:lnTo>
                <a:lnTo>
                  <a:pt x="4972710" y="61399"/>
                </a:lnTo>
                <a:lnTo>
                  <a:pt x="4967739" y="85239"/>
                </a:lnTo>
                <a:lnTo>
                  <a:pt x="4954936" y="103661"/>
                </a:lnTo>
                <a:close/>
              </a:path>
              <a:path w="9149715" h="123189">
                <a:moveTo>
                  <a:pt x="9086305" y="122728"/>
                </a:moveTo>
                <a:lnTo>
                  <a:pt x="9061711" y="117898"/>
                </a:lnTo>
                <a:lnTo>
                  <a:pt x="9041599" y="104737"/>
                </a:lnTo>
                <a:lnTo>
                  <a:pt x="9028023" y="85239"/>
                </a:lnTo>
                <a:lnTo>
                  <a:pt x="9023041" y="61399"/>
                </a:lnTo>
                <a:lnTo>
                  <a:pt x="9028023" y="37519"/>
                </a:lnTo>
                <a:lnTo>
                  <a:pt x="9041599" y="18000"/>
                </a:lnTo>
                <a:lnTo>
                  <a:pt x="9061711" y="4831"/>
                </a:lnTo>
                <a:lnTo>
                  <a:pt x="9086305" y="0"/>
                </a:lnTo>
                <a:lnTo>
                  <a:pt x="9110887" y="4831"/>
                </a:lnTo>
                <a:lnTo>
                  <a:pt x="9130976" y="18000"/>
                </a:lnTo>
                <a:lnTo>
                  <a:pt x="9131717" y="19067"/>
                </a:lnTo>
                <a:lnTo>
                  <a:pt x="9086305" y="19067"/>
                </a:lnTo>
                <a:lnTo>
                  <a:pt x="9069342" y="22390"/>
                </a:lnTo>
                <a:lnTo>
                  <a:pt x="9055464" y="31455"/>
                </a:lnTo>
                <a:lnTo>
                  <a:pt x="9046093" y="44910"/>
                </a:lnTo>
                <a:lnTo>
                  <a:pt x="9042653" y="61399"/>
                </a:lnTo>
                <a:lnTo>
                  <a:pt x="9046093" y="77848"/>
                </a:lnTo>
                <a:lnTo>
                  <a:pt x="9055464" y="91281"/>
                </a:lnTo>
                <a:lnTo>
                  <a:pt x="9069342" y="100339"/>
                </a:lnTo>
                <a:lnTo>
                  <a:pt x="9086305" y="103661"/>
                </a:lnTo>
                <a:lnTo>
                  <a:pt x="9131724" y="103661"/>
                </a:lnTo>
                <a:lnTo>
                  <a:pt x="9130976" y="104737"/>
                </a:lnTo>
                <a:lnTo>
                  <a:pt x="9110887" y="117898"/>
                </a:lnTo>
                <a:lnTo>
                  <a:pt x="9086305" y="122728"/>
                </a:lnTo>
                <a:close/>
              </a:path>
              <a:path w="9149715" h="123189">
                <a:moveTo>
                  <a:pt x="9131724" y="103661"/>
                </a:moveTo>
                <a:lnTo>
                  <a:pt x="9086305" y="103661"/>
                </a:lnTo>
                <a:lnTo>
                  <a:pt x="9103256" y="100339"/>
                </a:lnTo>
                <a:lnTo>
                  <a:pt x="9117111" y="91281"/>
                </a:lnTo>
                <a:lnTo>
                  <a:pt x="9126457" y="77848"/>
                </a:lnTo>
                <a:lnTo>
                  <a:pt x="9129886" y="61399"/>
                </a:lnTo>
                <a:lnTo>
                  <a:pt x="9126457" y="44910"/>
                </a:lnTo>
                <a:lnTo>
                  <a:pt x="9117111" y="31455"/>
                </a:lnTo>
                <a:lnTo>
                  <a:pt x="9103256" y="22390"/>
                </a:lnTo>
                <a:lnTo>
                  <a:pt x="9086305" y="19067"/>
                </a:lnTo>
                <a:lnTo>
                  <a:pt x="9131717" y="19067"/>
                </a:lnTo>
                <a:lnTo>
                  <a:pt x="9144527" y="37519"/>
                </a:lnTo>
                <a:lnTo>
                  <a:pt x="9149498" y="61399"/>
                </a:lnTo>
                <a:lnTo>
                  <a:pt x="9144527" y="85239"/>
                </a:lnTo>
                <a:lnTo>
                  <a:pt x="9131724" y="103661"/>
                </a:lnTo>
                <a:close/>
              </a:path>
              <a:path w="9149715" h="123189">
                <a:moveTo>
                  <a:pt x="63193" y="122728"/>
                </a:moveTo>
                <a:lnTo>
                  <a:pt x="38610" y="117898"/>
                </a:lnTo>
                <a:lnTo>
                  <a:pt x="18522" y="104737"/>
                </a:lnTo>
                <a:lnTo>
                  <a:pt x="4971" y="85239"/>
                </a:lnTo>
                <a:lnTo>
                  <a:pt x="0" y="61399"/>
                </a:lnTo>
                <a:lnTo>
                  <a:pt x="4971" y="37519"/>
                </a:lnTo>
                <a:lnTo>
                  <a:pt x="18522" y="18000"/>
                </a:lnTo>
                <a:lnTo>
                  <a:pt x="38610" y="4831"/>
                </a:lnTo>
                <a:lnTo>
                  <a:pt x="63193" y="0"/>
                </a:lnTo>
                <a:lnTo>
                  <a:pt x="87786" y="4831"/>
                </a:lnTo>
                <a:lnTo>
                  <a:pt x="107899" y="18000"/>
                </a:lnTo>
                <a:lnTo>
                  <a:pt x="108641" y="19067"/>
                </a:lnTo>
                <a:lnTo>
                  <a:pt x="63193" y="19067"/>
                </a:lnTo>
                <a:lnTo>
                  <a:pt x="46241" y="22390"/>
                </a:lnTo>
                <a:lnTo>
                  <a:pt x="32387" y="31455"/>
                </a:lnTo>
                <a:lnTo>
                  <a:pt x="23040" y="44910"/>
                </a:lnTo>
                <a:lnTo>
                  <a:pt x="19611" y="61399"/>
                </a:lnTo>
                <a:lnTo>
                  <a:pt x="23040" y="77848"/>
                </a:lnTo>
                <a:lnTo>
                  <a:pt x="32387" y="91281"/>
                </a:lnTo>
                <a:lnTo>
                  <a:pt x="46241" y="100339"/>
                </a:lnTo>
                <a:lnTo>
                  <a:pt x="63193" y="103661"/>
                </a:lnTo>
                <a:lnTo>
                  <a:pt x="108648" y="103661"/>
                </a:lnTo>
                <a:lnTo>
                  <a:pt x="107899" y="104737"/>
                </a:lnTo>
                <a:lnTo>
                  <a:pt x="87786" y="117898"/>
                </a:lnTo>
                <a:lnTo>
                  <a:pt x="63193" y="122728"/>
                </a:lnTo>
                <a:close/>
              </a:path>
              <a:path w="9149715" h="123189">
                <a:moveTo>
                  <a:pt x="108648" y="103661"/>
                </a:moveTo>
                <a:lnTo>
                  <a:pt x="63193" y="103661"/>
                </a:lnTo>
                <a:lnTo>
                  <a:pt x="80155" y="100339"/>
                </a:lnTo>
                <a:lnTo>
                  <a:pt x="94033" y="91281"/>
                </a:lnTo>
                <a:lnTo>
                  <a:pt x="103404" y="77848"/>
                </a:lnTo>
                <a:lnTo>
                  <a:pt x="106844" y="61399"/>
                </a:lnTo>
                <a:lnTo>
                  <a:pt x="103404" y="44910"/>
                </a:lnTo>
                <a:lnTo>
                  <a:pt x="94033" y="31455"/>
                </a:lnTo>
                <a:lnTo>
                  <a:pt x="80155" y="22390"/>
                </a:lnTo>
                <a:lnTo>
                  <a:pt x="63193" y="19067"/>
                </a:lnTo>
                <a:lnTo>
                  <a:pt x="108641" y="19067"/>
                </a:lnTo>
                <a:lnTo>
                  <a:pt x="121474" y="37519"/>
                </a:lnTo>
                <a:lnTo>
                  <a:pt x="126456" y="61399"/>
                </a:lnTo>
                <a:lnTo>
                  <a:pt x="121474" y="85239"/>
                </a:lnTo>
                <a:lnTo>
                  <a:pt x="108648" y="103661"/>
                </a:lnTo>
                <a:close/>
              </a:path>
              <a:path w="9149715" h="123189">
                <a:moveTo>
                  <a:pt x="4241316" y="122728"/>
                </a:moveTo>
                <a:lnTo>
                  <a:pt x="4216722" y="117898"/>
                </a:lnTo>
                <a:lnTo>
                  <a:pt x="4196610" y="104737"/>
                </a:lnTo>
                <a:lnTo>
                  <a:pt x="4183034" y="85239"/>
                </a:lnTo>
                <a:lnTo>
                  <a:pt x="4178052" y="61399"/>
                </a:lnTo>
                <a:lnTo>
                  <a:pt x="4183034" y="37519"/>
                </a:lnTo>
                <a:lnTo>
                  <a:pt x="4196610" y="18000"/>
                </a:lnTo>
                <a:lnTo>
                  <a:pt x="4216722" y="4831"/>
                </a:lnTo>
                <a:lnTo>
                  <a:pt x="4241316" y="0"/>
                </a:lnTo>
                <a:lnTo>
                  <a:pt x="4265898" y="4831"/>
                </a:lnTo>
                <a:lnTo>
                  <a:pt x="4285987" y="18000"/>
                </a:lnTo>
                <a:lnTo>
                  <a:pt x="4286728" y="19067"/>
                </a:lnTo>
                <a:lnTo>
                  <a:pt x="4241316" y="19067"/>
                </a:lnTo>
                <a:lnTo>
                  <a:pt x="4224353" y="22390"/>
                </a:lnTo>
                <a:lnTo>
                  <a:pt x="4210475" y="31455"/>
                </a:lnTo>
                <a:lnTo>
                  <a:pt x="4201104" y="44910"/>
                </a:lnTo>
                <a:lnTo>
                  <a:pt x="4197664" y="61399"/>
                </a:lnTo>
                <a:lnTo>
                  <a:pt x="4201104" y="77848"/>
                </a:lnTo>
                <a:lnTo>
                  <a:pt x="4210475" y="91281"/>
                </a:lnTo>
                <a:lnTo>
                  <a:pt x="4224353" y="100339"/>
                </a:lnTo>
                <a:lnTo>
                  <a:pt x="4241316" y="103661"/>
                </a:lnTo>
                <a:lnTo>
                  <a:pt x="4286734" y="103661"/>
                </a:lnTo>
                <a:lnTo>
                  <a:pt x="4285987" y="104737"/>
                </a:lnTo>
                <a:lnTo>
                  <a:pt x="4265898" y="117898"/>
                </a:lnTo>
                <a:lnTo>
                  <a:pt x="4241316" y="122728"/>
                </a:lnTo>
                <a:close/>
              </a:path>
              <a:path w="9149715" h="123189">
                <a:moveTo>
                  <a:pt x="4286734" y="103661"/>
                </a:moveTo>
                <a:lnTo>
                  <a:pt x="4241316" y="103661"/>
                </a:lnTo>
                <a:lnTo>
                  <a:pt x="4258267" y="100339"/>
                </a:lnTo>
                <a:lnTo>
                  <a:pt x="4272121" y="91281"/>
                </a:lnTo>
                <a:lnTo>
                  <a:pt x="4281468" y="77848"/>
                </a:lnTo>
                <a:lnTo>
                  <a:pt x="4284897" y="61399"/>
                </a:lnTo>
                <a:lnTo>
                  <a:pt x="4281468" y="44910"/>
                </a:lnTo>
                <a:lnTo>
                  <a:pt x="4272121" y="31455"/>
                </a:lnTo>
                <a:lnTo>
                  <a:pt x="4258267" y="22390"/>
                </a:lnTo>
                <a:lnTo>
                  <a:pt x="4241316" y="19067"/>
                </a:lnTo>
                <a:lnTo>
                  <a:pt x="4286728" y="19067"/>
                </a:lnTo>
                <a:lnTo>
                  <a:pt x="4299538" y="37519"/>
                </a:lnTo>
                <a:lnTo>
                  <a:pt x="4304509" y="61399"/>
                </a:lnTo>
                <a:lnTo>
                  <a:pt x="4299538" y="85239"/>
                </a:lnTo>
                <a:lnTo>
                  <a:pt x="4286734" y="103661"/>
                </a:lnTo>
                <a:close/>
              </a:path>
            </a:pathLst>
          </a:custGeom>
          <a:solidFill>
            <a:srgbClr val="110F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406230" y="1484421"/>
            <a:ext cx="9404985" cy="215900"/>
          </a:xfrm>
          <a:custGeom>
            <a:avLst/>
            <a:gdLst/>
            <a:ahLst/>
            <a:cxnLst/>
            <a:rect l="l" t="t" r="r" b="b"/>
            <a:pathLst>
              <a:path w="9404985" h="215900">
                <a:moveTo>
                  <a:pt x="4708551" y="215504"/>
                </a:moveTo>
                <a:lnTo>
                  <a:pt x="4664269" y="207038"/>
                </a:lnTo>
                <a:lnTo>
                  <a:pt x="4628118" y="183950"/>
                </a:lnTo>
                <a:lnTo>
                  <a:pt x="4603751" y="149711"/>
                </a:lnTo>
                <a:lnTo>
                  <a:pt x="4594817" y="107787"/>
                </a:lnTo>
                <a:lnTo>
                  <a:pt x="4603751" y="65823"/>
                </a:lnTo>
                <a:lnTo>
                  <a:pt x="4628118" y="31562"/>
                </a:lnTo>
                <a:lnTo>
                  <a:pt x="4664269" y="8467"/>
                </a:lnTo>
                <a:lnTo>
                  <a:pt x="4708551" y="0"/>
                </a:lnTo>
                <a:lnTo>
                  <a:pt x="4752833" y="8467"/>
                </a:lnTo>
                <a:lnTo>
                  <a:pt x="4788983" y="31562"/>
                </a:lnTo>
                <a:lnTo>
                  <a:pt x="4813350" y="65823"/>
                </a:lnTo>
                <a:lnTo>
                  <a:pt x="4822284" y="107787"/>
                </a:lnTo>
                <a:lnTo>
                  <a:pt x="4813350" y="149711"/>
                </a:lnTo>
                <a:lnTo>
                  <a:pt x="4788983" y="183950"/>
                </a:lnTo>
                <a:lnTo>
                  <a:pt x="4752833" y="207038"/>
                </a:lnTo>
                <a:lnTo>
                  <a:pt x="4708551" y="215504"/>
                </a:lnTo>
                <a:close/>
              </a:path>
              <a:path w="9404985" h="215900">
                <a:moveTo>
                  <a:pt x="9370006" y="141227"/>
                </a:moveTo>
                <a:lnTo>
                  <a:pt x="9356617" y="138593"/>
                </a:lnTo>
                <a:lnTo>
                  <a:pt x="9345667" y="131417"/>
                </a:lnTo>
                <a:lnTo>
                  <a:pt x="9338275" y="120786"/>
                </a:lnTo>
                <a:lnTo>
                  <a:pt x="9335562" y="107787"/>
                </a:lnTo>
                <a:lnTo>
                  <a:pt x="9338275" y="94748"/>
                </a:lnTo>
                <a:lnTo>
                  <a:pt x="9345667" y="84095"/>
                </a:lnTo>
                <a:lnTo>
                  <a:pt x="9356617" y="76912"/>
                </a:lnTo>
                <a:lnTo>
                  <a:pt x="9370006" y="74277"/>
                </a:lnTo>
                <a:lnTo>
                  <a:pt x="9383435" y="76912"/>
                </a:lnTo>
                <a:lnTo>
                  <a:pt x="9394406" y="84095"/>
                </a:lnTo>
                <a:lnTo>
                  <a:pt x="9401805" y="94748"/>
                </a:lnTo>
                <a:lnTo>
                  <a:pt x="9404519" y="107787"/>
                </a:lnTo>
                <a:lnTo>
                  <a:pt x="9401805" y="120786"/>
                </a:lnTo>
                <a:lnTo>
                  <a:pt x="9394406" y="131417"/>
                </a:lnTo>
                <a:lnTo>
                  <a:pt x="9383435" y="138593"/>
                </a:lnTo>
                <a:lnTo>
                  <a:pt x="9370006" y="141227"/>
                </a:lnTo>
                <a:close/>
              </a:path>
              <a:path w="9404985" h="215900">
                <a:moveTo>
                  <a:pt x="34443" y="141227"/>
                </a:moveTo>
                <a:lnTo>
                  <a:pt x="21054" y="138593"/>
                </a:lnTo>
                <a:lnTo>
                  <a:pt x="10104" y="131417"/>
                </a:lnTo>
                <a:lnTo>
                  <a:pt x="2712" y="120786"/>
                </a:lnTo>
                <a:lnTo>
                  <a:pt x="0" y="107787"/>
                </a:lnTo>
                <a:lnTo>
                  <a:pt x="2712" y="94748"/>
                </a:lnTo>
                <a:lnTo>
                  <a:pt x="10104" y="84095"/>
                </a:lnTo>
                <a:lnTo>
                  <a:pt x="21054" y="76912"/>
                </a:lnTo>
                <a:lnTo>
                  <a:pt x="34443" y="74277"/>
                </a:lnTo>
                <a:lnTo>
                  <a:pt x="47872" y="76912"/>
                </a:lnTo>
                <a:lnTo>
                  <a:pt x="58843" y="84095"/>
                </a:lnTo>
                <a:lnTo>
                  <a:pt x="66243" y="94748"/>
                </a:lnTo>
                <a:lnTo>
                  <a:pt x="68957" y="107787"/>
                </a:lnTo>
                <a:lnTo>
                  <a:pt x="66243" y="120786"/>
                </a:lnTo>
                <a:lnTo>
                  <a:pt x="58843" y="131417"/>
                </a:lnTo>
                <a:lnTo>
                  <a:pt x="47872" y="138593"/>
                </a:lnTo>
                <a:lnTo>
                  <a:pt x="34443" y="141227"/>
                </a:lnTo>
                <a:close/>
              </a:path>
            </a:pathLst>
          </a:custGeom>
          <a:solidFill>
            <a:srgbClr val="EBD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5147" y="223998"/>
            <a:ext cx="12147354" cy="1075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50" b="1" i="0">
                <a:solidFill>
                  <a:srgbClr val="940E0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070" y="4190451"/>
            <a:ext cx="13251180" cy="13886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34001" y="18696814"/>
            <a:ext cx="45496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0882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36708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147" y="223998"/>
            <a:ext cx="12145010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800" spc="45" dirty="0"/>
              <a:t>          </a:t>
            </a:r>
            <a:r>
              <a:rPr sz="4800" spc="45" dirty="0"/>
              <a:t>School</a:t>
            </a:r>
            <a:r>
              <a:rPr sz="4800" spc="-305" dirty="0"/>
              <a:t> </a:t>
            </a:r>
            <a:r>
              <a:rPr sz="4800" spc="215" dirty="0"/>
              <a:t>Management</a:t>
            </a:r>
            <a:r>
              <a:rPr sz="4800" spc="-300" dirty="0"/>
              <a:t> </a:t>
            </a:r>
            <a:r>
              <a:rPr sz="4800" spc="90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623" y="2786229"/>
            <a:ext cx="71640" cy="71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623" y="3054881"/>
            <a:ext cx="71640" cy="716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623" y="3323532"/>
            <a:ext cx="71640" cy="71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623" y="3592184"/>
            <a:ext cx="71640" cy="716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95100" y="1804296"/>
            <a:ext cx="8958580" cy="2207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25730" algn="ctr">
              <a:lnSpc>
                <a:spcPct val="100000"/>
              </a:lnSpc>
              <a:spcBef>
                <a:spcPts val="105"/>
              </a:spcBef>
            </a:pPr>
            <a:r>
              <a:rPr sz="2750" b="1" spc="70" dirty="0">
                <a:solidFill>
                  <a:srgbClr val="0C824D"/>
                </a:solidFill>
                <a:latin typeface="Arial"/>
                <a:cs typeface="Arial"/>
              </a:rPr>
              <a:t>Objective</a:t>
            </a:r>
            <a:endParaRPr sz="2750" dirty="0">
              <a:latin typeface="Arial"/>
              <a:cs typeface="Arial"/>
            </a:endParaRPr>
          </a:p>
          <a:p>
            <a:pPr marL="207645" marR="1097280" indent="-195580">
              <a:lnSpc>
                <a:spcPct val="113700"/>
              </a:lnSpc>
              <a:spcBef>
                <a:spcPts val="1180"/>
              </a:spcBef>
            </a:pPr>
            <a:r>
              <a:rPr sz="1550" spc="25" dirty="0">
                <a:latin typeface="Microsoft Sans Serif"/>
                <a:cs typeface="Microsoft Sans Serif"/>
              </a:rPr>
              <a:t>The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70" dirty="0">
                <a:latin typeface="Microsoft Sans Serif"/>
                <a:cs typeface="Microsoft Sans Serif"/>
              </a:rPr>
              <a:t>main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90" dirty="0">
                <a:latin typeface="Microsoft Sans Serif"/>
                <a:cs typeface="Microsoft Sans Serif"/>
              </a:rPr>
              <a:t>objective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130" dirty="0">
                <a:latin typeface="Microsoft Sans Serif"/>
                <a:cs typeface="Microsoft Sans Serif"/>
              </a:rPr>
              <a:t>of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90" dirty="0">
                <a:latin typeface="Microsoft Sans Serif"/>
                <a:cs typeface="Microsoft Sans Serif"/>
              </a:rPr>
              <a:t>this</a:t>
            </a:r>
            <a:r>
              <a:rPr sz="1550" spc="-30" dirty="0">
                <a:latin typeface="Microsoft Sans Serif"/>
                <a:cs typeface="Microsoft Sans Serif"/>
              </a:rPr>
              <a:t> </a:t>
            </a:r>
            <a:r>
              <a:rPr sz="1550" spc="105" dirty="0">
                <a:latin typeface="Microsoft Sans Serif"/>
                <a:cs typeface="Microsoft Sans Serif"/>
              </a:rPr>
              <a:t>project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25" dirty="0">
                <a:latin typeface="Microsoft Sans Serif"/>
                <a:cs typeface="Microsoft Sans Serif"/>
              </a:rPr>
              <a:t>is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150" dirty="0">
                <a:latin typeface="Microsoft Sans Serif"/>
                <a:cs typeface="Microsoft Sans Serif"/>
              </a:rPr>
              <a:t>to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90" dirty="0">
                <a:latin typeface="Microsoft Sans Serif"/>
                <a:cs typeface="Microsoft Sans Serif"/>
              </a:rPr>
              <a:t>develop</a:t>
            </a:r>
            <a:r>
              <a:rPr sz="1550" spc="-3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a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65" dirty="0">
                <a:latin typeface="Microsoft Sans Serif"/>
                <a:cs typeface="Microsoft Sans Serif"/>
              </a:rPr>
              <a:t>School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70" dirty="0">
                <a:latin typeface="Microsoft Sans Serif"/>
                <a:cs typeface="Microsoft Sans Serif"/>
              </a:rPr>
              <a:t>Management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60" dirty="0">
                <a:latin typeface="Microsoft Sans Serif"/>
                <a:cs typeface="Microsoft Sans Serif"/>
              </a:rPr>
              <a:t>System</a:t>
            </a:r>
            <a:r>
              <a:rPr sz="1550" spc="-30" dirty="0">
                <a:latin typeface="Microsoft Sans Serif"/>
                <a:cs typeface="Microsoft Sans Serif"/>
              </a:rPr>
              <a:t> </a:t>
            </a:r>
            <a:r>
              <a:rPr sz="1550" spc="95" dirty="0">
                <a:latin typeface="Microsoft Sans Serif"/>
                <a:cs typeface="Microsoft Sans Serif"/>
              </a:rPr>
              <a:t>that: </a:t>
            </a:r>
            <a:r>
              <a:rPr sz="1550" spc="-400" dirty="0">
                <a:latin typeface="Microsoft Sans Serif"/>
                <a:cs typeface="Microsoft Sans Serif"/>
              </a:rPr>
              <a:t> </a:t>
            </a:r>
            <a:r>
              <a:rPr sz="1550" spc="30" dirty="0">
                <a:latin typeface="Microsoft Sans Serif"/>
                <a:cs typeface="Microsoft Sans Serif"/>
              </a:rPr>
              <a:t>Manages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105" dirty="0">
                <a:latin typeface="Microsoft Sans Serif"/>
                <a:cs typeface="Microsoft Sans Serif"/>
              </a:rPr>
              <a:t>student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90" dirty="0">
                <a:latin typeface="Microsoft Sans Serif"/>
                <a:cs typeface="Microsoft Sans Serif"/>
              </a:rPr>
              <a:t>information.</a:t>
            </a:r>
            <a:endParaRPr sz="1550" dirty="0">
              <a:latin typeface="Microsoft Sans Serif"/>
              <a:cs typeface="Microsoft Sans Serif"/>
            </a:endParaRPr>
          </a:p>
          <a:p>
            <a:pPr marL="207645" marR="3474085">
              <a:lnSpc>
                <a:spcPct val="113700"/>
              </a:lnSpc>
            </a:pPr>
            <a:r>
              <a:rPr sz="1550" spc="65" dirty="0">
                <a:latin typeface="Microsoft Sans Serif"/>
                <a:cs typeface="Microsoft Sans Serif"/>
              </a:rPr>
              <a:t>Allows</a:t>
            </a:r>
            <a:r>
              <a:rPr sz="1550" spc="-30" dirty="0">
                <a:latin typeface="Microsoft Sans Serif"/>
                <a:cs typeface="Microsoft Sans Serif"/>
              </a:rPr>
              <a:t> </a:t>
            </a:r>
            <a:r>
              <a:rPr sz="1550" spc="55" dirty="0">
                <a:latin typeface="Microsoft Sans Serif"/>
                <a:cs typeface="Microsoft Sans Serif"/>
              </a:rPr>
              <a:t>adding,</a:t>
            </a:r>
            <a:r>
              <a:rPr sz="1550" spc="-25" dirty="0">
                <a:latin typeface="Microsoft Sans Serif"/>
                <a:cs typeface="Microsoft Sans Serif"/>
              </a:rPr>
              <a:t> </a:t>
            </a:r>
            <a:r>
              <a:rPr sz="1550" spc="50" dirty="0">
                <a:latin typeface="Microsoft Sans Serif"/>
                <a:cs typeface="Microsoft Sans Serif"/>
              </a:rPr>
              <a:t>viewing,</a:t>
            </a:r>
            <a:r>
              <a:rPr sz="1550" spc="-30" dirty="0">
                <a:latin typeface="Microsoft Sans Serif"/>
                <a:cs typeface="Microsoft Sans Serif"/>
              </a:rPr>
              <a:t> </a:t>
            </a:r>
            <a:r>
              <a:rPr sz="1550" spc="45" dirty="0">
                <a:latin typeface="Microsoft Sans Serif"/>
                <a:cs typeface="Microsoft Sans Serif"/>
              </a:rPr>
              <a:t>searching,</a:t>
            </a:r>
            <a:r>
              <a:rPr sz="1550" spc="-25" dirty="0">
                <a:latin typeface="Microsoft Sans Serif"/>
                <a:cs typeface="Microsoft Sans Serif"/>
              </a:rPr>
              <a:t> </a:t>
            </a:r>
            <a:r>
              <a:rPr sz="1550" spc="75" dirty="0">
                <a:latin typeface="Microsoft Sans Serif"/>
                <a:cs typeface="Microsoft Sans Serif"/>
              </a:rPr>
              <a:t>and</a:t>
            </a:r>
            <a:r>
              <a:rPr sz="1550" spc="-30" dirty="0">
                <a:latin typeface="Microsoft Sans Serif"/>
                <a:cs typeface="Microsoft Sans Serif"/>
              </a:rPr>
              <a:t> </a:t>
            </a:r>
            <a:r>
              <a:rPr sz="1550" spc="80" dirty="0">
                <a:latin typeface="Microsoft Sans Serif"/>
                <a:cs typeface="Microsoft Sans Serif"/>
              </a:rPr>
              <a:t>deleting</a:t>
            </a:r>
            <a:r>
              <a:rPr sz="1550" spc="-25" dirty="0">
                <a:latin typeface="Microsoft Sans Serif"/>
                <a:cs typeface="Microsoft Sans Serif"/>
              </a:rPr>
              <a:t> </a:t>
            </a:r>
            <a:r>
              <a:rPr sz="1550" spc="70" dirty="0">
                <a:latin typeface="Microsoft Sans Serif"/>
                <a:cs typeface="Microsoft Sans Serif"/>
              </a:rPr>
              <a:t>records. </a:t>
            </a:r>
            <a:r>
              <a:rPr sz="1550" spc="-400" dirty="0">
                <a:latin typeface="Microsoft Sans Serif"/>
                <a:cs typeface="Microsoft Sans Serif"/>
              </a:rPr>
              <a:t> </a:t>
            </a:r>
            <a:r>
              <a:rPr sz="1550" spc="60" dirty="0">
                <a:latin typeface="Microsoft Sans Serif"/>
                <a:cs typeface="Microsoft Sans Serif"/>
              </a:rPr>
              <a:t>Stores</a:t>
            </a:r>
            <a:r>
              <a:rPr sz="1550" spc="-40" dirty="0">
                <a:latin typeface="Microsoft Sans Serif"/>
                <a:cs typeface="Microsoft Sans Serif"/>
              </a:rPr>
              <a:t> </a:t>
            </a:r>
            <a:r>
              <a:rPr sz="1550" spc="85" dirty="0">
                <a:latin typeface="Microsoft Sans Serif"/>
                <a:cs typeface="Microsoft Sans Serif"/>
              </a:rPr>
              <a:t>data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80" dirty="0">
                <a:latin typeface="Microsoft Sans Serif"/>
                <a:cs typeface="Microsoft Sans Serif"/>
              </a:rPr>
              <a:t>in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a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-40" dirty="0">
                <a:latin typeface="Microsoft Sans Serif"/>
                <a:cs typeface="Microsoft Sans Serif"/>
              </a:rPr>
              <a:t>CSV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85" dirty="0">
                <a:latin typeface="Microsoft Sans Serif"/>
                <a:cs typeface="Microsoft Sans Serif"/>
              </a:rPr>
              <a:t>file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130" dirty="0">
                <a:latin typeface="Microsoft Sans Serif"/>
                <a:cs typeface="Microsoft Sans Serif"/>
              </a:rPr>
              <a:t>for</a:t>
            </a:r>
            <a:r>
              <a:rPr sz="1550" spc="-35" dirty="0">
                <a:latin typeface="Microsoft Sans Serif"/>
                <a:cs typeface="Microsoft Sans Serif"/>
              </a:rPr>
              <a:t> </a:t>
            </a:r>
            <a:r>
              <a:rPr sz="1550" spc="60" dirty="0">
                <a:latin typeface="Microsoft Sans Serif"/>
                <a:cs typeface="Microsoft Sans Serif"/>
              </a:rPr>
              <a:t>persistence.</a:t>
            </a:r>
            <a:endParaRPr sz="1550" dirty="0">
              <a:latin typeface="Microsoft Sans Serif"/>
              <a:cs typeface="Microsoft Sans Serif"/>
            </a:endParaRPr>
          </a:p>
          <a:p>
            <a:pPr marL="207645">
              <a:lnSpc>
                <a:spcPct val="100000"/>
              </a:lnSpc>
              <a:spcBef>
                <a:spcPts val="254"/>
              </a:spcBef>
            </a:pPr>
            <a:r>
              <a:rPr sz="1550" spc="80" dirty="0">
                <a:latin typeface="Microsoft Sans Serif"/>
                <a:cs typeface="Microsoft Sans Serif"/>
              </a:rPr>
              <a:t>Demonstrates</a:t>
            </a:r>
            <a:r>
              <a:rPr sz="1550" spc="-25" dirty="0">
                <a:latin typeface="Microsoft Sans Serif"/>
                <a:cs typeface="Microsoft Sans Serif"/>
              </a:rPr>
              <a:t> </a:t>
            </a:r>
            <a:r>
              <a:rPr sz="1550" spc="55" dirty="0">
                <a:latin typeface="Microsoft Sans Serif"/>
                <a:cs typeface="Microsoft Sans Serif"/>
              </a:rPr>
              <a:t>basic</a:t>
            </a:r>
            <a:r>
              <a:rPr sz="1550" spc="-25" dirty="0">
                <a:latin typeface="Microsoft Sans Serif"/>
                <a:cs typeface="Microsoft Sans Serif"/>
              </a:rPr>
              <a:t> </a:t>
            </a:r>
            <a:r>
              <a:rPr sz="1550" spc="85" dirty="0">
                <a:latin typeface="Microsoft Sans Serif"/>
                <a:cs typeface="Microsoft Sans Serif"/>
              </a:rPr>
              <a:t>file</a:t>
            </a:r>
            <a:r>
              <a:rPr sz="1550" spc="-20" dirty="0">
                <a:latin typeface="Microsoft Sans Serif"/>
                <a:cs typeface="Microsoft Sans Serif"/>
              </a:rPr>
              <a:t> </a:t>
            </a:r>
            <a:r>
              <a:rPr sz="1550" spc="60" dirty="0">
                <a:latin typeface="Microsoft Sans Serif"/>
                <a:cs typeface="Microsoft Sans Serif"/>
              </a:rPr>
              <a:t>handling,</a:t>
            </a:r>
            <a:r>
              <a:rPr sz="1550" spc="-25" dirty="0">
                <a:latin typeface="Microsoft Sans Serif"/>
                <a:cs typeface="Microsoft Sans Serif"/>
              </a:rPr>
              <a:t> </a:t>
            </a:r>
            <a:r>
              <a:rPr sz="1550" spc="105" dirty="0">
                <a:latin typeface="Microsoft Sans Serif"/>
                <a:cs typeface="Microsoft Sans Serif"/>
              </a:rPr>
              <a:t>structured</a:t>
            </a:r>
            <a:r>
              <a:rPr sz="1550" spc="-20" dirty="0">
                <a:latin typeface="Microsoft Sans Serif"/>
                <a:cs typeface="Microsoft Sans Serif"/>
              </a:rPr>
              <a:t> </a:t>
            </a:r>
            <a:r>
              <a:rPr sz="1550" spc="85" dirty="0">
                <a:latin typeface="Microsoft Sans Serif"/>
                <a:cs typeface="Microsoft Sans Serif"/>
              </a:rPr>
              <a:t>data</a:t>
            </a:r>
            <a:r>
              <a:rPr sz="1550" spc="-25" dirty="0">
                <a:latin typeface="Microsoft Sans Serif"/>
                <a:cs typeface="Microsoft Sans Serif"/>
              </a:rPr>
              <a:t> </a:t>
            </a:r>
            <a:r>
              <a:rPr sz="1550" spc="60" dirty="0">
                <a:latin typeface="Microsoft Sans Serif"/>
                <a:cs typeface="Microsoft Sans Serif"/>
              </a:rPr>
              <a:t>management,</a:t>
            </a:r>
            <a:r>
              <a:rPr sz="1550" spc="-20" dirty="0">
                <a:latin typeface="Microsoft Sans Serif"/>
                <a:cs typeface="Microsoft Sans Serif"/>
              </a:rPr>
              <a:t> </a:t>
            </a:r>
            <a:r>
              <a:rPr sz="1550" spc="75" dirty="0">
                <a:latin typeface="Microsoft Sans Serif"/>
                <a:cs typeface="Microsoft Sans Serif"/>
              </a:rPr>
              <a:t>and</a:t>
            </a:r>
            <a:r>
              <a:rPr sz="1550" spc="-25" dirty="0">
                <a:latin typeface="Microsoft Sans Serif"/>
                <a:cs typeface="Microsoft Sans Serif"/>
              </a:rPr>
              <a:t> </a:t>
            </a:r>
            <a:r>
              <a:rPr sz="1550" spc="75" dirty="0">
                <a:latin typeface="Microsoft Sans Serif"/>
                <a:cs typeface="Microsoft Sans Serif"/>
              </a:rPr>
              <a:t>simple</a:t>
            </a:r>
            <a:r>
              <a:rPr sz="1550" spc="-20" dirty="0">
                <a:latin typeface="Microsoft Sans Serif"/>
                <a:cs typeface="Microsoft Sans Serif"/>
              </a:rPr>
              <a:t> </a:t>
            </a:r>
            <a:r>
              <a:rPr sz="1550" spc="60" dirty="0">
                <a:latin typeface="Microsoft Sans Serif"/>
                <a:cs typeface="Microsoft Sans Serif"/>
              </a:rPr>
              <a:t>user</a:t>
            </a:r>
            <a:r>
              <a:rPr sz="1550" spc="-25" dirty="0">
                <a:latin typeface="Microsoft Sans Serif"/>
                <a:cs typeface="Microsoft Sans Serif"/>
              </a:rPr>
              <a:t> </a:t>
            </a:r>
            <a:r>
              <a:rPr sz="1550" spc="85" dirty="0">
                <a:latin typeface="Microsoft Sans Serif"/>
                <a:cs typeface="Microsoft Sans Serif"/>
              </a:rPr>
              <a:t>interaction.</a:t>
            </a:r>
            <a:endParaRPr sz="1550" dirty="0">
              <a:latin typeface="Microsoft Sans Serif"/>
              <a:cs typeface="Microsoft Sans Serif"/>
            </a:endParaRPr>
          </a:p>
          <a:p>
            <a:pPr marL="4431030">
              <a:lnSpc>
                <a:spcPct val="100000"/>
              </a:lnSpc>
              <a:spcBef>
                <a:spcPts val="254"/>
              </a:spcBef>
            </a:pPr>
            <a:r>
              <a:rPr sz="1550" spc="-25" dirty="0">
                <a:latin typeface="Microsoft Sans Serif"/>
                <a:cs typeface="Microsoft Sans Serif"/>
              </a:rPr>
              <a:t>:</a:t>
            </a:r>
            <a:endParaRPr sz="1550" dirty="0">
              <a:latin typeface="Microsoft Sans Serif"/>
              <a:cs typeface="Microsoft Sans Serif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40070" y="4190451"/>
          <a:ext cx="13196569" cy="13858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5616">
                <a:tc rowSpan="3">
                  <a:txBody>
                    <a:bodyPr/>
                    <a:lstStyle/>
                    <a:p>
                      <a:pPr marL="1754505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100" b="1" spc="55" dirty="0">
                          <a:solidFill>
                            <a:srgbClr val="204A82"/>
                          </a:solidFill>
                          <a:latin typeface="Arial"/>
                          <a:cs typeface="Arial"/>
                        </a:rPr>
                        <a:t>Algorithm</a:t>
                      </a:r>
                      <a:endParaRPr sz="21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L="164465" indent="-163195">
                        <a:lnSpc>
                          <a:spcPct val="100000"/>
                        </a:lnSpc>
                        <a:buAutoNum type="arabicPeriod"/>
                        <a:tabLst>
                          <a:tab pos="165100" algn="l"/>
                        </a:tabLst>
                      </a:pPr>
                      <a:r>
                        <a:rPr sz="1200" spc="80" dirty="0">
                          <a:latin typeface="Microsoft Sans Serif"/>
                          <a:cs typeface="Microsoft Sans Serif"/>
                        </a:rPr>
                        <a:t>Start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167005" indent="-165735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167640" algn="l"/>
                        </a:tabLst>
                      </a:pP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Initialize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array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`students[]`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1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0" dirty="0">
                          <a:latin typeface="Microsoft Sans Serif"/>
                          <a:cs typeface="Microsoft Sans Serif"/>
                        </a:rPr>
                        <a:t>type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Student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172085" indent="-170815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eriod"/>
                        <a:tabLst>
                          <a:tab pos="172720" algn="l"/>
                        </a:tabLst>
                      </a:pP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Set</a:t>
                      </a:r>
                      <a:r>
                        <a:rPr sz="12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`studentCount`</a:t>
                      </a:r>
                      <a:r>
                        <a:rPr sz="12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2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95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Microsoft Sans Serif"/>
                        <a:buAutoNum type="arabicPeriod"/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175895" indent="-174625">
                        <a:lnSpc>
                          <a:spcPct val="100000"/>
                        </a:lnSpc>
                        <a:buAutoNum type="arabicPeriod"/>
                        <a:tabLst>
                          <a:tab pos="176530" algn="l"/>
                        </a:tabLst>
                      </a:pP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Load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5" dirty="0">
                          <a:latin typeface="Microsoft Sans Serif"/>
                          <a:cs typeface="Microsoft Sans Serif"/>
                        </a:rPr>
                        <a:t>student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5" dirty="0"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14" dirty="0"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`students.csv`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0" dirty="0">
                          <a:latin typeface="Microsoft Sans Serif"/>
                          <a:cs typeface="Microsoft Sans Serif"/>
                        </a:rPr>
                        <a:t>into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`students[]`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13995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14629" algn="l"/>
                        </a:tabLst>
                      </a:pP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Open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`students.csv`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read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mode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13995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14629" algn="l"/>
                        </a:tabLst>
                      </a:pP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each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line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file: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90830" lvl="1" indent="-9779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291465" algn="l"/>
                        </a:tabLst>
                      </a:pP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Split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5" dirty="0"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commas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90830" lvl="1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91465" algn="l"/>
                        </a:tabLst>
                      </a:pPr>
                      <a:r>
                        <a:rPr sz="1200" spc="30" dirty="0">
                          <a:latin typeface="Microsoft Sans Serif"/>
                          <a:cs typeface="Microsoft Sans Serif"/>
                        </a:rPr>
                        <a:t>Assign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values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3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5" dirty="0">
                          <a:latin typeface="Microsoft Sans Serif"/>
                          <a:cs typeface="Microsoft Sans Serif"/>
                        </a:rPr>
                        <a:t>corresponding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fields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1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`Student`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90830" lvl="1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91465" algn="l"/>
                        </a:tabLst>
                      </a:pP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Add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5" dirty="0">
                          <a:latin typeface="Microsoft Sans Serif"/>
                          <a:cs typeface="Microsoft Sans Serif"/>
                        </a:rPr>
                        <a:t>student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3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`students[]`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90830" lvl="1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91465" algn="l"/>
                        </a:tabLst>
                      </a:pP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Increment</a:t>
                      </a:r>
                      <a:r>
                        <a:rPr sz="1200" spc="-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`studentCount`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13995" indent="-9779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214629" algn="l"/>
                        </a:tabLst>
                      </a:pPr>
                      <a:r>
                        <a:rPr sz="1200" spc="40" dirty="0">
                          <a:latin typeface="Microsoft Sans Serif"/>
                          <a:cs typeface="Microsoft Sans Serif"/>
                        </a:rPr>
                        <a:t>Close</a:t>
                      </a:r>
                      <a:r>
                        <a:rPr sz="12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5" dirty="0">
                          <a:latin typeface="Microsoft Sans Serif"/>
                          <a:cs typeface="Microsoft Sans Serif"/>
                        </a:rPr>
                        <a:t>file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173355" indent="-172085">
                        <a:lnSpc>
                          <a:spcPct val="100000"/>
                        </a:lnSpc>
                        <a:buAutoNum type="arabicPeriod" startAt="5"/>
                        <a:tabLst>
                          <a:tab pos="173990" algn="l"/>
                        </a:tabLst>
                      </a:pP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Display</a:t>
                      </a:r>
                      <a:r>
                        <a:rPr sz="12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Main</a:t>
                      </a:r>
                      <a:r>
                        <a:rPr sz="12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Menu: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79400" lvl="1" indent="-163195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280035" algn="l"/>
                        </a:tabLst>
                      </a:pP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Add</a:t>
                      </a:r>
                      <a:r>
                        <a:rPr sz="12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Student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81940" lvl="1" indent="-165735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282575" algn="l"/>
                        </a:tabLst>
                      </a:pP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View</a:t>
                      </a:r>
                      <a:r>
                        <a:rPr sz="12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5" dirty="0">
                          <a:latin typeface="Microsoft Sans Serif"/>
                          <a:cs typeface="Microsoft Sans Serif"/>
                        </a:rPr>
                        <a:t>Students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87020" lvl="1" indent="-170815">
                        <a:lnSpc>
                          <a:spcPct val="100000"/>
                        </a:lnSpc>
                        <a:spcBef>
                          <a:spcPts val="265"/>
                        </a:spcBef>
                        <a:buAutoNum type="arabicPeriod"/>
                        <a:tabLst>
                          <a:tab pos="287655" algn="l"/>
                        </a:tabLst>
                      </a:pPr>
                      <a:r>
                        <a:rPr sz="1200" spc="45" dirty="0">
                          <a:latin typeface="Microsoft Sans Serif"/>
                          <a:cs typeface="Microsoft Sans Serif"/>
                        </a:rPr>
                        <a:t>Search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Student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Roll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Number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90830" lvl="1" indent="-174625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291465" algn="l"/>
                        </a:tabLst>
                      </a:pP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Delete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Student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Roll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Number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88290" lvl="1" indent="-172085">
                        <a:lnSpc>
                          <a:spcPct val="100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288925" algn="l"/>
                        </a:tabLst>
                      </a:pPr>
                      <a:r>
                        <a:rPr sz="1200" spc="40" dirty="0">
                          <a:latin typeface="Microsoft Sans Serif"/>
                          <a:cs typeface="Microsoft Sans Serif"/>
                        </a:rPr>
                        <a:t>Exit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Microsoft Sans Serif"/>
                        <a:buAutoNum type="arabicPeriod"/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181610" lvl="1" indent="-180340">
                        <a:lnSpc>
                          <a:spcPct val="100000"/>
                        </a:lnSpc>
                        <a:buAutoNum type="arabicPeriod"/>
                        <a:tabLst>
                          <a:tab pos="182245" algn="l"/>
                        </a:tabLst>
                      </a:pP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Get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user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0" dirty="0">
                          <a:latin typeface="Microsoft Sans Serif"/>
                          <a:cs typeface="Microsoft Sans Serif"/>
                        </a:rPr>
                        <a:t>input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1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choice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Microsoft Sans Serif"/>
                        <a:buAutoNum type="arabicPeriod"/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158115" lvl="1" indent="-156845">
                        <a:lnSpc>
                          <a:spcPct val="100000"/>
                        </a:lnSpc>
                        <a:buAutoNum type="arabicPeriod"/>
                        <a:tabLst>
                          <a:tab pos="158750" algn="l"/>
                        </a:tabLst>
                      </a:pP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choice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= 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(Add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Student):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13995" lvl="2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14629" algn="l"/>
                        </a:tabLst>
                      </a:pPr>
                      <a:r>
                        <a:rPr sz="1200" spc="40" dirty="0">
                          <a:latin typeface="Microsoft Sans Serif"/>
                          <a:cs typeface="Microsoft Sans Serif"/>
                        </a:rPr>
                        <a:t>Check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`studentCount`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4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latin typeface="Microsoft Sans Serif"/>
                          <a:cs typeface="Microsoft Sans Serif"/>
                        </a:rPr>
                        <a:t>MAX_STUDENTS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1905" marR="544195" lvl="3" indent="191135">
                        <a:lnSpc>
                          <a:spcPct val="118700"/>
                        </a:lnSpc>
                        <a:buChar char="-"/>
                        <a:tabLst>
                          <a:tab pos="291465" algn="l"/>
                        </a:tabLst>
                      </a:pP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5" dirty="0">
                          <a:latin typeface="Microsoft Sans Serif"/>
                          <a:cs typeface="Microsoft Sans Serif"/>
                        </a:rPr>
                        <a:t>true,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20" dirty="0">
                          <a:latin typeface="Microsoft Sans Serif"/>
                          <a:cs typeface="Microsoft Sans Serif"/>
                        </a:rPr>
                        <a:t>prompt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user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3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enter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5" dirty="0">
                          <a:latin typeface="Microsoft Sans Serif"/>
                          <a:cs typeface="Microsoft Sans Serif"/>
                        </a:rPr>
                        <a:t>student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details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35" dirty="0">
                          <a:latin typeface="Microsoft Sans Serif"/>
                          <a:cs typeface="Microsoft Sans Serif"/>
                        </a:rPr>
                        <a:t>(Roll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45" dirty="0">
                          <a:latin typeface="Microsoft Sans Serif"/>
                          <a:cs typeface="Microsoft Sans Serif"/>
                        </a:rPr>
                        <a:t>No,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45" dirty="0">
                          <a:latin typeface="Microsoft Sans Serif"/>
                          <a:cs typeface="Microsoft Sans Serif"/>
                        </a:rPr>
                        <a:t>Name,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" dirty="0">
                          <a:latin typeface="Microsoft Sans Serif"/>
                          <a:cs typeface="Microsoft Sans Serif"/>
                        </a:rPr>
                        <a:t>Age,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5" dirty="0">
                          <a:latin typeface="Microsoft Sans Serif"/>
                          <a:cs typeface="Microsoft Sans Serif"/>
                        </a:rPr>
                        <a:t>Class,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" dirty="0">
                          <a:latin typeface="Microsoft Sans Serif"/>
                          <a:cs typeface="Microsoft Sans Serif"/>
                        </a:rPr>
                        <a:t>Fees </a:t>
                      </a:r>
                      <a:r>
                        <a:rPr sz="1200" spc="-30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Status,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Parent's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45" dirty="0">
                          <a:latin typeface="Microsoft Sans Serif"/>
                          <a:cs typeface="Microsoft Sans Serif"/>
                        </a:rPr>
                        <a:t>Name,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Mobile,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Address)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90830" lvl="3" indent="-9779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291465" algn="l"/>
                        </a:tabLst>
                      </a:pP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Add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5" dirty="0">
                          <a:latin typeface="Microsoft Sans Serif"/>
                          <a:cs typeface="Microsoft Sans Serif"/>
                        </a:rPr>
                        <a:t>student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3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`students[]`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90830" lvl="3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91465" algn="l"/>
                        </a:tabLst>
                      </a:pP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Increment</a:t>
                      </a:r>
                      <a:r>
                        <a:rPr sz="1200" spc="-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`studentCount`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90830" lvl="3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91465" algn="l"/>
                        </a:tabLst>
                      </a:pPr>
                      <a:r>
                        <a:rPr sz="1200" spc="20" dirty="0">
                          <a:latin typeface="Microsoft Sans Serif"/>
                          <a:cs typeface="Microsoft Sans Serif"/>
                        </a:rPr>
                        <a:t>Save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5" dirty="0"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3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`students.csv`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(open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5" dirty="0">
                          <a:latin typeface="Microsoft Sans Serif"/>
                          <a:cs typeface="Microsoft Sans Serif"/>
                        </a:rPr>
                        <a:t>file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write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mode,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write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5" dirty="0">
                          <a:latin typeface="Microsoft Sans Serif"/>
                          <a:cs typeface="Microsoft Sans Serif"/>
                        </a:rPr>
                        <a:t>student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data)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90830" lvl="3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91465" algn="l"/>
                        </a:tabLst>
                      </a:pP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Display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"Student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0" dirty="0">
                          <a:latin typeface="Microsoft Sans Serif"/>
                          <a:cs typeface="Microsoft Sans Serif"/>
                        </a:rPr>
                        <a:t>added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successfully"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13995" lvl="2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14629" algn="l"/>
                        </a:tabLst>
                      </a:pPr>
                      <a:r>
                        <a:rPr sz="1200" spc="10" dirty="0">
                          <a:latin typeface="Microsoft Sans Serif"/>
                          <a:cs typeface="Microsoft Sans Serif"/>
                        </a:rPr>
                        <a:t>Else,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display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"Student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5" dirty="0">
                          <a:latin typeface="Microsoft Sans Serif"/>
                          <a:cs typeface="Microsoft Sans Serif"/>
                        </a:rPr>
                        <a:t>limit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reached"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sz="1200" spc="30" dirty="0">
                          <a:latin typeface="Microsoft Sans Serif"/>
                          <a:cs typeface="Microsoft Sans Serif"/>
                        </a:rPr>
                        <a:t>8.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choice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= </a:t>
                      </a:r>
                      <a:r>
                        <a:rPr sz="1200" spc="5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35" dirty="0">
                          <a:latin typeface="Microsoft Sans Serif"/>
                          <a:cs typeface="Microsoft Sans Serif"/>
                        </a:rPr>
                        <a:t>(View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Students):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13995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14629" algn="l"/>
                        </a:tabLst>
                      </a:pP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`studentCount`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=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0,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display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0" dirty="0">
                          <a:latin typeface="Microsoft Sans Serif"/>
                          <a:cs typeface="Microsoft Sans Serif"/>
                        </a:rPr>
                        <a:t>"No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students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available"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13995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14629" algn="l"/>
                        </a:tabLst>
                      </a:pPr>
                      <a:r>
                        <a:rPr sz="1200" spc="10" dirty="0">
                          <a:latin typeface="Microsoft Sans Serif"/>
                          <a:cs typeface="Microsoft Sans Serif"/>
                        </a:rPr>
                        <a:t>Else,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5" dirty="0">
                          <a:latin typeface="Microsoft Sans Serif"/>
                          <a:cs typeface="Microsoft Sans Serif"/>
                        </a:rPr>
                        <a:t>loop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through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`students[]`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display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each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0" dirty="0">
                          <a:latin typeface="Microsoft Sans Serif"/>
                          <a:cs typeface="Microsoft Sans Serif"/>
                        </a:rPr>
                        <a:t>student's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details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9.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choice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45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35" dirty="0">
                          <a:latin typeface="Microsoft Sans Serif"/>
                          <a:cs typeface="Microsoft Sans Serif"/>
                        </a:rPr>
                        <a:t>(Search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Student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Roll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Number):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13995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14629" algn="l"/>
                        </a:tabLst>
                      </a:pP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Get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roll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14" dirty="0"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user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13995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14629" algn="l"/>
                        </a:tabLst>
                      </a:pPr>
                      <a:r>
                        <a:rPr sz="1200" spc="80" dirty="0">
                          <a:latin typeface="Microsoft Sans Serif"/>
                          <a:cs typeface="Microsoft Sans Serif"/>
                        </a:rPr>
                        <a:t>Loop</a:t>
                      </a:r>
                      <a:r>
                        <a:rPr sz="1200" spc="-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through</a:t>
                      </a:r>
                      <a:r>
                        <a:rPr sz="1200" spc="-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`students[]`: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90830" lvl="1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91465" algn="l"/>
                        </a:tabLst>
                      </a:pP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roll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matches,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display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0" dirty="0">
                          <a:latin typeface="Microsoft Sans Serif"/>
                          <a:cs typeface="Microsoft Sans Serif"/>
                        </a:rPr>
                        <a:t>student's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details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90830" lvl="1" indent="-9779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291465" algn="l"/>
                        </a:tabLst>
                      </a:pPr>
                      <a:r>
                        <a:rPr sz="1200" spc="10" dirty="0">
                          <a:latin typeface="Microsoft Sans Serif"/>
                          <a:cs typeface="Microsoft Sans Serif"/>
                        </a:rPr>
                        <a:t>Else,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display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"Student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14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0" dirty="0">
                          <a:latin typeface="Microsoft Sans Serif"/>
                          <a:cs typeface="Microsoft Sans Serif"/>
                        </a:rPr>
                        <a:t>found"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10.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choice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5" dirty="0">
                          <a:latin typeface="Microsoft Sans Serif"/>
                          <a:cs typeface="Microsoft Sans Serif"/>
                        </a:rPr>
                        <a:t>4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(Delete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Student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Roll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Number):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52729" indent="-98425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53365" algn="l"/>
                        </a:tabLst>
                      </a:pP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Get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roll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14" dirty="0"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user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52729" indent="-98425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253365" algn="l"/>
                        </a:tabLst>
                      </a:pPr>
                      <a:r>
                        <a:rPr sz="1200" spc="80" dirty="0">
                          <a:latin typeface="Microsoft Sans Serif"/>
                          <a:cs typeface="Microsoft Sans Serif"/>
                        </a:rPr>
                        <a:t>Loop</a:t>
                      </a:r>
                      <a:r>
                        <a:rPr sz="1200" spc="-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through</a:t>
                      </a:r>
                      <a:r>
                        <a:rPr sz="1200" spc="-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`students[]`: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328930" lvl="1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329565" algn="l"/>
                        </a:tabLst>
                      </a:pP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roll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matches: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405765" lvl="2" indent="-98425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406400" algn="l"/>
                        </a:tabLst>
                      </a:pPr>
                      <a:r>
                        <a:rPr sz="1200" spc="75" dirty="0">
                          <a:latin typeface="Microsoft Sans Serif"/>
                          <a:cs typeface="Microsoft Sans Serif"/>
                        </a:rPr>
                        <a:t>Shift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students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after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deleted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one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3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5" dirty="0">
                          <a:latin typeface="Microsoft Sans Serif"/>
                          <a:cs typeface="Microsoft Sans Serif"/>
                        </a:rPr>
                        <a:t>left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405765" lvl="2" indent="-98425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406400" algn="l"/>
                        </a:tabLst>
                      </a:pPr>
                      <a:r>
                        <a:rPr sz="1200" spc="45" dirty="0">
                          <a:latin typeface="Microsoft Sans Serif"/>
                          <a:cs typeface="Microsoft Sans Serif"/>
                        </a:rPr>
                        <a:t>Decrease</a:t>
                      </a:r>
                      <a:r>
                        <a:rPr sz="12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`studentCount`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405765" lvl="2" indent="-98425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406400" algn="l"/>
                        </a:tabLst>
                      </a:pPr>
                      <a:r>
                        <a:rPr sz="1200" spc="20" dirty="0">
                          <a:latin typeface="Microsoft Sans Serif"/>
                          <a:cs typeface="Microsoft Sans Serif"/>
                        </a:rPr>
                        <a:t>Save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updated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5" dirty="0"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3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`students.csv`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405765" lvl="2" indent="-98425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406400" algn="l"/>
                        </a:tabLst>
                      </a:pP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Display</a:t>
                      </a:r>
                      <a:r>
                        <a:rPr sz="12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"Student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deleted"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328930" lvl="1" indent="-9779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329565" algn="l"/>
                        </a:tabLst>
                      </a:pPr>
                      <a:r>
                        <a:rPr sz="1200" spc="10" dirty="0">
                          <a:latin typeface="Microsoft Sans Serif"/>
                          <a:cs typeface="Microsoft Sans Serif"/>
                        </a:rPr>
                        <a:t>Else,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display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"Student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14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00" dirty="0">
                          <a:latin typeface="Microsoft Sans Serif"/>
                          <a:cs typeface="Microsoft Sans Serif"/>
                        </a:rPr>
                        <a:t>found"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11.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5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choice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30" dirty="0"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200" spc="55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2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20" dirty="0">
                          <a:latin typeface="Microsoft Sans Serif"/>
                          <a:cs typeface="Microsoft Sans Serif"/>
                        </a:rPr>
                        <a:t>(Exit):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1905" marR="297180" indent="153035">
                        <a:lnSpc>
                          <a:spcPct val="118700"/>
                        </a:lnSpc>
                        <a:buChar char="-"/>
                        <a:tabLst>
                          <a:tab pos="253365" algn="l"/>
                        </a:tabLst>
                      </a:pPr>
                      <a:r>
                        <a:rPr sz="1200" spc="20" dirty="0">
                          <a:latin typeface="Microsoft Sans Serif"/>
                          <a:cs typeface="Microsoft Sans Serif"/>
                        </a:rPr>
                        <a:t>Save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5" dirty="0">
                          <a:latin typeface="Microsoft Sans Serif"/>
                          <a:cs typeface="Microsoft Sans Serif"/>
                        </a:rPr>
                        <a:t>student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5" dirty="0"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13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`students.csv`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5" dirty="0">
                          <a:latin typeface="Microsoft Sans Serif"/>
                          <a:cs typeface="Microsoft Sans Serif"/>
                        </a:rPr>
                        <a:t>(open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5" dirty="0">
                          <a:latin typeface="Microsoft Sans Serif"/>
                          <a:cs typeface="Microsoft Sans Serif"/>
                        </a:rPr>
                        <a:t>file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write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70" dirty="0">
                          <a:latin typeface="Microsoft Sans Serif"/>
                          <a:cs typeface="Microsoft Sans Serif"/>
                        </a:rPr>
                        <a:t>mode,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0" dirty="0">
                          <a:latin typeface="Microsoft Sans Serif"/>
                          <a:cs typeface="Microsoft Sans Serif"/>
                        </a:rPr>
                        <a:t>write</a:t>
                      </a:r>
                      <a:r>
                        <a:rPr sz="12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12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95" dirty="0">
                          <a:latin typeface="Microsoft Sans Serif"/>
                          <a:cs typeface="Microsoft Sans Serif"/>
                        </a:rPr>
                        <a:t>student </a:t>
                      </a:r>
                      <a:r>
                        <a:rPr sz="1200" spc="-30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60" dirty="0">
                          <a:latin typeface="Microsoft Sans Serif"/>
                          <a:cs typeface="Microsoft Sans Serif"/>
                        </a:rPr>
                        <a:t>data)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 marL="252729" indent="-98425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253365" algn="l"/>
                        </a:tabLst>
                      </a:pPr>
                      <a:r>
                        <a:rPr sz="1200" spc="40" dirty="0">
                          <a:latin typeface="Microsoft Sans Serif"/>
                          <a:cs typeface="Microsoft Sans Serif"/>
                        </a:rPr>
                        <a:t>Exit</a:t>
                      </a:r>
                      <a:r>
                        <a:rPr sz="12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80" dirty="0">
                          <a:latin typeface="Microsoft Sans Serif"/>
                          <a:cs typeface="Microsoft Sans Serif"/>
                        </a:rPr>
                        <a:t>program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Microsoft Sans Serif"/>
                          <a:cs typeface="Microsoft Sans Serif"/>
                        </a:rPr>
                        <a:t>12.</a:t>
                      </a:r>
                      <a:r>
                        <a:rPr sz="1200" spc="-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50" dirty="0">
                          <a:latin typeface="Microsoft Sans Serif"/>
                          <a:cs typeface="Microsoft Sans Serif"/>
                        </a:rPr>
                        <a:t>End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813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0" algn="ctr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sz="2100" b="1" spc="95" dirty="0">
                          <a:solidFill>
                            <a:srgbClr val="204A82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686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60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813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0"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100" b="1" spc="75" dirty="0">
                          <a:solidFill>
                            <a:srgbClr val="204A82"/>
                          </a:solidFill>
                          <a:latin typeface="Arial"/>
                          <a:cs typeface="Arial"/>
                        </a:rPr>
                        <a:t>Implementation: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 marL="391795" marR="521970" algn="just">
                        <a:lnSpc>
                          <a:spcPct val="115399"/>
                        </a:lnSpc>
                        <a:spcBef>
                          <a:spcPts val="1875"/>
                        </a:spcBef>
                      </a:pPr>
                      <a:r>
                        <a:rPr sz="1650" spc="40" dirty="0">
                          <a:latin typeface="Microsoft Sans Serif"/>
                          <a:cs typeface="Microsoft Sans Serif"/>
                        </a:rPr>
                        <a:t>To </a:t>
                      </a:r>
                      <a:r>
                        <a:rPr sz="1650" spc="120" dirty="0">
                          <a:latin typeface="Microsoft Sans Serif"/>
                          <a:cs typeface="Microsoft Sans Serif"/>
                        </a:rPr>
                        <a:t>implement </a:t>
                      </a:r>
                      <a:r>
                        <a:rPr sz="1650" spc="13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1650" spc="80" dirty="0">
                          <a:latin typeface="Microsoft Sans Serif"/>
                          <a:cs typeface="Microsoft Sans Serif"/>
                        </a:rPr>
                        <a:t>School </a:t>
                      </a:r>
                      <a:r>
                        <a:rPr sz="1650" spc="85" dirty="0">
                          <a:latin typeface="Microsoft Sans Serif"/>
                          <a:cs typeface="Microsoft Sans Serif"/>
                        </a:rPr>
                        <a:t>Management </a:t>
                      </a:r>
                      <a:r>
                        <a:rPr sz="1650" spc="80" dirty="0">
                          <a:latin typeface="Microsoft Sans Serif"/>
                          <a:cs typeface="Microsoft Sans Serif"/>
                        </a:rPr>
                        <a:t>System 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(SMS) 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20" dirty="0">
                          <a:latin typeface="Microsoft Sans Serif"/>
                          <a:cs typeface="Microsoft Sans Serif"/>
                        </a:rPr>
                        <a:t>project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in 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C, </a:t>
                      </a:r>
                      <a:r>
                        <a:rPr sz="1650" spc="114" dirty="0">
                          <a:latin typeface="Microsoft Sans Serif"/>
                          <a:cs typeface="Microsoft Sans Serif"/>
                        </a:rPr>
                        <a:t>there </a:t>
                      </a:r>
                      <a:r>
                        <a:rPr sz="1650" spc="65" dirty="0">
                          <a:latin typeface="Microsoft Sans Serif"/>
                          <a:cs typeface="Microsoft Sans Serif"/>
                        </a:rPr>
                        <a:t>are </a:t>
                      </a:r>
                      <a:r>
                        <a:rPr sz="1650" spc="70" dirty="0">
                          <a:latin typeface="Microsoft Sans Serif"/>
                          <a:cs typeface="Microsoft Sans Serif"/>
                        </a:rPr>
                        <a:t>several </a:t>
                      </a:r>
                      <a:r>
                        <a:rPr sz="1650" spc="135" dirty="0">
                          <a:latin typeface="Microsoft Sans Serif"/>
                          <a:cs typeface="Microsoft Sans Serif"/>
                        </a:rPr>
                        <a:t>important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programming </a:t>
                      </a:r>
                      <a:r>
                        <a:rPr sz="1650" spc="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85" dirty="0">
                          <a:latin typeface="Microsoft Sans Serif"/>
                          <a:cs typeface="Microsoft Sans Serif"/>
                        </a:rPr>
                        <a:t>tokens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5" dirty="0">
                          <a:latin typeface="Microsoft Sans Serif"/>
                          <a:cs typeface="Microsoft Sans Serif"/>
                        </a:rPr>
                        <a:t>concepts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5" dirty="0">
                          <a:latin typeface="Microsoft Sans Serif"/>
                          <a:cs typeface="Microsoft Sans Serif"/>
                        </a:rPr>
                        <a:t>you'll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30" dirty="0">
                          <a:latin typeface="Microsoft Sans Serif"/>
                          <a:cs typeface="Microsoft Sans Serif"/>
                        </a:rPr>
                        <a:t>use.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35" dirty="0"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85" dirty="0">
                          <a:latin typeface="Microsoft Sans Serif"/>
                          <a:cs typeface="Microsoft Sans Serif"/>
                        </a:rPr>
                        <a:t>include: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  <a:p>
                      <a:pPr marL="753745" indent="-191135">
                        <a:lnSpc>
                          <a:spcPct val="100000"/>
                        </a:lnSpc>
                        <a:spcBef>
                          <a:spcPts val="300"/>
                        </a:spcBef>
                        <a:buAutoNum type="arabicPeriod"/>
                        <a:tabLst>
                          <a:tab pos="754380" algn="l"/>
                        </a:tabLst>
                      </a:pPr>
                      <a:r>
                        <a:rPr sz="1650" spc="80" dirty="0"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0" dirty="0">
                          <a:latin typeface="Microsoft Sans Serif"/>
                          <a:cs typeface="Microsoft Sans Serif"/>
                        </a:rPr>
                        <a:t>Structures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5" dirty="0">
                          <a:latin typeface="Microsoft Sans Serif"/>
                          <a:cs typeface="Microsoft Sans Serif"/>
                        </a:rPr>
                        <a:t>(for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storing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25" dirty="0">
                          <a:latin typeface="Microsoft Sans Serif"/>
                          <a:cs typeface="Microsoft Sans Serif"/>
                        </a:rPr>
                        <a:t>student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75" dirty="0">
                          <a:latin typeface="Microsoft Sans Serif"/>
                          <a:cs typeface="Microsoft Sans Serif"/>
                        </a:rPr>
                        <a:t>details)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  <a:p>
                      <a:pPr marL="753745" indent="-194945">
                        <a:lnSpc>
                          <a:spcPct val="100000"/>
                        </a:lnSpc>
                        <a:spcBef>
                          <a:spcPts val="305"/>
                        </a:spcBef>
                        <a:buAutoNum type="arabicPeriod"/>
                        <a:tabLst>
                          <a:tab pos="754380" algn="l"/>
                        </a:tabLst>
                      </a:pPr>
                      <a:r>
                        <a:rPr sz="1650" spc="40" dirty="0">
                          <a:latin typeface="Microsoft Sans Serif"/>
                          <a:cs typeface="Microsoft Sans Serif"/>
                        </a:rPr>
                        <a:t>File</a:t>
                      </a:r>
                      <a:r>
                        <a:rPr sz="16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80" dirty="0">
                          <a:latin typeface="Microsoft Sans Serif"/>
                          <a:cs typeface="Microsoft Sans Serif"/>
                        </a:rPr>
                        <a:t>Handling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10" dirty="0">
                          <a:latin typeface="Microsoft Sans Serif"/>
                          <a:cs typeface="Microsoft Sans Serif"/>
                        </a:rPr>
                        <a:t>(to</a:t>
                      </a:r>
                      <a:r>
                        <a:rPr sz="16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0" dirty="0">
                          <a:latin typeface="Microsoft Sans Serif"/>
                          <a:cs typeface="Microsoft Sans Serif"/>
                        </a:rPr>
                        <a:t>read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20" dirty="0">
                          <a:latin typeface="Microsoft Sans Serif"/>
                          <a:cs typeface="Microsoft Sans Serif"/>
                        </a:rPr>
                        <a:t>write</a:t>
                      </a:r>
                      <a:r>
                        <a:rPr sz="16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0" dirty="0"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7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CSV)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  <a:p>
                      <a:pPr marL="753745" indent="-201930">
                        <a:lnSpc>
                          <a:spcPct val="100000"/>
                        </a:lnSpc>
                        <a:spcBef>
                          <a:spcPts val="305"/>
                        </a:spcBef>
                        <a:buAutoNum type="arabicPeriod"/>
                        <a:tabLst>
                          <a:tab pos="754380" algn="l"/>
                        </a:tabLst>
                      </a:pPr>
                      <a:r>
                        <a:rPr sz="1650" spc="85" dirty="0">
                          <a:latin typeface="Microsoft Sans Serif"/>
                          <a:cs typeface="Microsoft Sans Serif"/>
                        </a:rPr>
                        <a:t>Loops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5" dirty="0">
                          <a:latin typeface="Microsoft Sans Serif"/>
                          <a:cs typeface="Microsoft Sans Serif"/>
                        </a:rPr>
                        <a:t>(for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0" dirty="0">
                          <a:latin typeface="Microsoft Sans Serif"/>
                          <a:cs typeface="Microsoft Sans Serif"/>
                        </a:rPr>
                        <a:t>iterating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14" dirty="0">
                          <a:latin typeface="Microsoft Sans Serif"/>
                          <a:cs typeface="Microsoft Sans Serif"/>
                        </a:rPr>
                        <a:t>through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25" dirty="0">
                          <a:latin typeface="Microsoft Sans Serif"/>
                          <a:cs typeface="Microsoft Sans Serif"/>
                        </a:rPr>
                        <a:t>student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85" dirty="0">
                          <a:latin typeface="Microsoft Sans Serif"/>
                          <a:cs typeface="Microsoft Sans Serif"/>
                        </a:rPr>
                        <a:t>records)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  <a:p>
                      <a:pPr marL="753745" marR="521334" indent="-207010">
                        <a:lnSpc>
                          <a:spcPct val="115399"/>
                        </a:lnSpc>
                        <a:buAutoNum type="arabicPeriod"/>
                        <a:tabLst>
                          <a:tab pos="754380" algn="l"/>
                        </a:tabLst>
                      </a:pP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Conditional</a:t>
                      </a:r>
                      <a:r>
                        <a:rPr sz="1650" spc="4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Statements</a:t>
                      </a:r>
                      <a:r>
                        <a:rPr sz="1650" spc="4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5" dirty="0">
                          <a:latin typeface="Microsoft Sans Serif"/>
                          <a:cs typeface="Microsoft Sans Serif"/>
                        </a:rPr>
                        <a:t>(for</a:t>
                      </a:r>
                      <a:r>
                        <a:rPr sz="1650" spc="4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60" dirty="0">
                          <a:latin typeface="Microsoft Sans Serif"/>
                          <a:cs typeface="Microsoft Sans Serif"/>
                        </a:rPr>
                        <a:t>making</a:t>
                      </a:r>
                      <a:r>
                        <a:rPr sz="1650" spc="4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75" dirty="0">
                          <a:latin typeface="Microsoft Sans Serif"/>
                          <a:cs typeface="Microsoft Sans Serif"/>
                        </a:rPr>
                        <a:t>decisions</a:t>
                      </a:r>
                      <a:r>
                        <a:rPr sz="1650" spc="4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like </a:t>
                      </a:r>
                      <a:r>
                        <a:rPr sz="1650" spc="-4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70" dirty="0">
                          <a:latin typeface="Microsoft Sans Serif"/>
                          <a:cs typeface="Microsoft Sans Serif"/>
                        </a:rPr>
                        <a:t>adding,</a:t>
                      </a:r>
                      <a:r>
                        <a:rPr sz="16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60" dirty="0">
                          <a:latin typeface="Microsoft Sans Serif"/>
                          <a:cs typeface="Microsoft Sans Serif"/>
                        </a:rPr>
                        <a:t>searching,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deleting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85" dirty="0">
                          <a:latin typeface="Microsoft Sans Serif"/>
                          <a:cs typeface="Microsoft Sans Serif"/>
                        </a:rPr>
                        <a:t>records)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  <a:p>
                      <a:pPr marL="753745" marR="521334" indent="-203835">
                        <a:lnSpc>
                          <a:spcPct val="115399"/>
                        </a:lnSpc>
                        <a:buAutoNum type="arabicPeriod"/>
                        <a:tabLst>
                          <a:tab pos="754380" algn="l"/>
                        </a:tabLst>
                      </a:pPr>
                      <a:r>
                        <a:rPr sz="1650" spc="130" dirty="0">
                          <a:latin typeface="Microsoft Sans Serif"/>
                          <a:cs typeface="Microsoft Sans Serif"/>
                        </a:rPr>
                        <a:t>Input</a:t>
                      </a:r>
                      <a:r>
                        <a:rPr sz="1650" spc="434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650" spc="4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40" dirty="0">
                          <a:latin typeface="Microsoft Sans Serif"/>
                          <a:cs typeface="Microsoft Sans Serif"/>
                        </a:rPr>
                        <a:t>Output</a:t>
                      </a:r>
                      <a:r>
                        <a:rPr sz="1650" spc="4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85" dirty="0">
                          <a:latin typeface="Microsoft Sans Serif"/>
                          <a:cs typeface="Microsoft Sans Serif"/>
                        </a:rPr>
                        <a:t>Functions</a:t>
                      </a:r>
                      <a:r>
                        <a:rPr sz="1650" spc="4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10" dirty="0">
                          <a:latin typeface="Microsoft Sans Serif"/>
                          <a:cs typeface="Microsoft Sans Serif"/>
                        </a:rPr>
                        <a:t>(to</a:t>
                      </a:r>
                      <a:r>
                        <a:rPr sz="1650" spc="4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14" dirty="0">
                          <a:latin typeface="Microsoft Sans Serif"/>
                          <a:cs typeface="Microsoft Sans Serif"/>
                        </a:rPr>
                        <a:t>interact</a:t>
                      </a:r>
                      <a:r>
                        <a:rPr sz="1650" spc="4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30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1650" spc="434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3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1650" spc="-4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user)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  <a:p>
                      <a:pPr marL="391795" marR="521334" algn="just">
                        <a:lnSpc>
                          <a:spcPct val="115399"/>
                        </a:lnSpc>
                      </a:pPr>
                      <a:r>
                        <a:rPr sz="1650" spc="85" dirty="0">
                          <a:latin typeface="Microsoft Sans Serif"/>
                          <a:cs typeface="Microsoft Sans Serif"/>
                        </a:rPr>
                        <a:t>Below</a:t>
                      </a:r>
                      <a:r>
                        <a:rPr sz="1650" spc="9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35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165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65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breakdown</a:t>
                      </a:r>
                      <a:r>
                        <a:rPr sz="1650" spc="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5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650" spc="1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3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650" spc="1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0" dirty="0">
                          <a:latin typeface="Microsoft Sans Serif"/>
                          <a:cs typeface="Microsoft Sans Serif"/>
                        </a:rPr>
                        <a:t>critical</a:t>
                      </a:r>
                      <a:r>
                        <a:rPr sz="1650" spc="10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programming </a:t>
                      </a:r>
                      <a:r>
                        <a:rPr sz="1650" spc="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5" dirty="0">
                          <a:latin typeface="Microsoft Sans Serif"/>
                          <a:cs typeface="Microsoft Sans Serif"/>
                        </a:rPr>
                        <a:t>concepts</a:t>
                      </a:r>
                      <a:r>
                        <a:rPr sz="1650" spc="1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60" dirty="0">
                          <a:latin typeface="Microsoft Sans Serif"/>
                          <a:cs typeface="Microsoft Sans Serif"/>
                        </a:rPr>
                        <a:t>(tokens)</a:t>
                      </a:r>
                      <a:r>
                        <a:rPr sz="16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650" spc="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20" dirty="0">
                          <a:latin typeface="Microsoft Sans Serif"/>
                          <a:cs typeface="Microsoft Sans Serif"/>
                        </a:rPr>
                        <a:t>how</a:t>
                      </a:r>
                      <a:r>
                        <a:rPr sz="1650" spc="125" dirty="0">
                          <a:latin typeface="Microsoft Sans Serif"/>
                          <a:cs typeface="Microsoft Sans Serif"/>
                        </a:rPr>
                        <a:t> they</a:t>
                      </a:r>
                      <a:r>
                        <a:rPr sz="1650" spc="1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65" dirty="0"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sz="1650" spc="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75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165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650" spc="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3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1650" spc="1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5" dirty="0">
                          <a:latin typeface="Microsoft Sans Serif"/>
                          <a:cs typeface="Microsoft Sans Serif"/>
                        </a:rPr>
                        <a:t>implementation.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9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813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0" algn="ctr">
                        <a:lnSpc>
                          <a:spcPct val="100000"/>
                        </a:lnSpc>
                        <a:spcBef>
                          <a:spcPts val="2270"/>
                        </a:spcBef>
                      </a:pPr>
                      <a:r>
                        <a:rPr sz="2100" b="1" spc="20" dirty="0">
                          <a:solidFill>
                            <a:srgbClr val="204A82"/>
                          </a:solidFill>
                          <a:latin typeface="Arial"/>
                          <a:cs typeface="Arial"/>
                        </a:rPr>
                        <a:t>Conclusion</a:t>
                      </a:r>
                      <a:endParaRPr sz="2100" dirty="0">
                        <a:latin typeface="Arial"/>
                        <a:cs typeface="Arial"/>
                      </a:endParaRPr>
                    </a:p>
                    <a:p>
                      <a:pPr marL="657225" marR="763270">
                        <a:lnSpc>
                          <a:spcPct val="116799"/>
                        </a:lnSpc>
                        <a:spcBef>
                          <a:spcPts val="1895"/>
                        </a:spcBef>
                      </a:pPr>
                      <a:r>
                        <a:rPr sz="1650" b="1" spc="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50" spc="45" dirty="0">
                          <a:latin typeface="Microsoft Sans Serif"/>
                          <a:cs typeface="Microsoft Sans Serif"/>
                        </a:rPr>
                        <a:t>his </a:t>
                      </a:r>
                      <a:r>
                        <a:rPr sz="1650" spc="85" dirty="0">
                          <a:latin typeface="Microsoft Sans Serif"/>
                          <a:cs typeface="Microsoft Sans Serif"/>
                        </a:rPr>
                        <a:t>School </a:t>
                      </a:r>
                      <a:r>
                        <a:rPr sz="1650" spc="90" dirty="0">
                          <a:latin typeface="Microsoft Sans Serif"/>
                          <a:cs typeface="Microsoft Sans Serif"/>
                        </a:rPr>
                        <a:t>Management </a:t>
                      </a:r>
                      <a:r>
                        <a:rPr sz="1650" spc="85" dirty="0">
                          <a:latin typeface="Microsoft Sans Serif"/>
                          <a:cs typeface="Microsoft Sans Serif"/>
                        </a:rPr>
                        <a:t>System </a:t>
                      </a:r>
                      <a:r>
                        <a:rPr sz="1650" spc="105" dirty="0">
                          <a:latin typeface="Microsoft Sans Serif"/>
                          <a:cs typeface="Microsoft Sans Serif"/>
                        </a:rPr>
                        <a:t>provides 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sz="165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20" dirty="0">
                          <a:latin typeface="Microsoft Sans Serif"/>
                          <a:cs typeface="Microsoft Sans Serif"/>
                        </a:rPr>
                        <a:t>fundamental </a:t>
                      </a:r>
                      <a:r>
                        <a:rPr sz="1650" spc="110" dirty="0">
                          <a:latin typeface="Microsoft Sans Serif"/>
                          <a:cs typeface="Microsoft Sans Serif"/>
                        </a:rPr>
                        <a:t>framework </a:t>
                      </a:r>
                      <a:r>
                        <a:rPr sz="1650" spc="150" dirty="0">
                          <a:latin typeface="Microsoft Sans Serif"/>
                          <a:cs typeface="Microsoft Sans Serif"/>
                        </a:rPr>
                        <a:t>for </a:t>
                      </a:r>
                      <a:r>
                        <a:rPr sz="1650" spc="65" dirty="0">
                          <a:latin typeface="Microsoft Sans Serif"/>
                          <a:cs typeface="Microsoft Sans Serif"/>
                        </a:rPr>
                        <a:t>managing </a:t>
                      </a:r>
                      <a:r>
                        <a:rPr sz="1650" spc="130" dirty="0">
                          <a:latin typeface="Microsoft Sans Serif"/>
                          <a:cs typeface="Microsoft Sans Serif"/>
                        </a:rPr>
                        <a:t>student </a:t>
                      </a:r>
                      <a:r>
                        <a:rPr sz="1650" spc="1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14" dirty="0">
                          <a:latin typeface="Microsoft Sans Serif"/>
                          <a:cs typeface="Microsoft Sans Serif"/>
                        </a:rPr>
                        <a:t>information.</a:t>
                      </a:r>
                      <a:r>
                        <a:rPr sz="165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35" dirty="0"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sz="16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10" dirty="0">
                          <a:latin typeface="Microsoft Sans Serif"/>
                          <a:cs typeface="Microsoft Sans Serif"/>
                        </a:rPr>
                        <a:t>demonstrates</a:t>
                      </a:r>
                      <a:r>
                        <a:rPr sz="165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65" dirty="0"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sz="16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14" dirty="0">
                          <a:latin typeface="Microsoft Sans Serif"/>
                          <a:cs typeface="Microsoft Sans Serif"/>
                        </a:rPr>
                        <a:t>concepts</a:t>
                      </a:r>
                      <a:r>
                        <a:rPr sz="16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85" dirty="0">
                          <a:latin typeface="Microsoft Sans Serif"/>
                          <a:cs typeface="Microsoft Sans Serif"/>
                        </a:rPr>
                        <a:t>such</a:t>
                      </a:r>
                      <a:r>
                        <a:rPr sz="165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as </a:t>
                      </a:r>
                      <a:r>
                        <a:rPr sz="1650" spc="-4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30" dirty="0">
                          <a:latin typeface="Microsoft Sans Serif"/>
                          <a:cs typeface="Microsoft Sans Serif"/>
                        </a:rPr>
                        <a:t>structured </a:t>
                      </a:r>
                      <a:r>
                        <a:rPr sz="1650" spc="80" dirty="0">
                          <a:latin typeface="Microsoft Sans Serif"/>
                          <a:cs typeface="Microsoft Sans Serif"/>
                        </a:rPr>
                        <a:t>data, </a:t>
                      </a:r>
                      <a:r>
                        <a:rPr sz="1650" spc="105" dirty="0">
                          <a:latin typeface="Microsoft Sans Serif"/>
                          <a:cs typeface="Microsoft Sans Serif"/>
                        </a:rPr>
                        <a:t>file </a:t>
                      </a:r>
                      <a:r>
                        <a:rPr sz="1650" spc="80" dirty="0">
                          <a:latin typeface="Microsoft Sans Serif"/>
                          <a:cs typeface="Microsoft Sans Serif"/>
                        </a:rPr>
                        <a:t>handling, </a:t>
                      </a:r>
                      <a:r>
                        <a:rPr sz="1650" spc="100" dirty="0">
                          <a:latin typeface="Microsoft Sans Serif"/>
                          <a:cs typeface="Microsoft Sans Serif"/>
                        </a:rPr>
                        <a:t>and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simple 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CRUD </a:t>
                      </a:r>
                      <a:r>
                        <a:rPr sz="16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5" dirty="0">
                          <a:latin typeface="Microsoft Sans Serif"/>
                          <a:cs typeface="Microsoft Sans Serif"/>
                        </a:rPr>
                        <a:t>operations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(Create,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25" dirty="0">
                          <a:latin typeface="Microsoft Sans Serif"/>
                          <a:cs typeface="Microsoft Sans Serif"/>
                        </a:rPr>
                        <a:t>Read,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0" dirty="0">
                          <a:latin typeface="Microsoft Sans Serif"/>
                          <a:cs typeface="Microsoft Sans Serif"/>
                        </a:rPr>
                        <a:t>Update,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80" dirty="0">
                          <a:latin typeface="Microsoft Sans Serif"/>
                          <a:cs typeface="Microsoft Sans Serif"/>
                        </a:rPr>
                        <a:t>Delete)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C.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45" dirty="0">
                          <a:latin typeface="Microsoft Sans Serif"/>
                          <a:cs typeface="Microsoft Sans Serif"/>
                        </a:rPr>
                        <a:t>The</a:t>
                      </a:r>
                      <a:endParaRPr sz="1650" dirty="0">
                        <a:latin typeface="Microsoft Sans Serif"/>
                        <a:cs typeface="Microsoft Sans Serif"/>
                      </a:endParaRPr>
                    </a:p>
                    <a:p>
                      <a:pPr marL="657225" marR="294640">
                        <a:lnSpc>
                          <a:spcPct val="116799"/>
                        </a:lnSpc>
                      </a:pPr>
                      <a:r>
                        <a:rPr sz="1650" spc="100" dirty="0">
                          <a:latin typeface="Microsoft Sans Serif"/>
                          <a:cs typeface="Microsoft Sans Serif"/>
                        </a:rPr>
                        <a:t>system</a:t>
                      </a:r>
                      <a:r>
                        <a:rPr sz="16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40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80" dirty="0">
                          <a:latin typeface="Microsoft Sans Serif"/>
                          <a:cs typeface="Microsoft Sans Serif"/>
                        </a:rPr>
                        <a:t>designed</a:t>
                      </a:r>
                      <a:r>
                        <a:rPr sz="16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75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5" dirty="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5" dirty="0">
                          <a:latin typeface="Microsoft Sans Serif"/>
                          <a:cs typeface="Microsoft Sans Serif"/>
                        </a:rPr>
                        <a:t>simple</a:t>
                      </a:r>
                      <a:r>
                        <a:rPr sz="16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35" dirty="0">
                          <a:latin typeface="Microsoft Sans Serif"/>
                          <a:cs typeface="Microsoft Sans Serif"/>
                        </a:rPr>
                        <a:t>yet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75" dirty="0">
                          <a:latin typeface="Microsoft Sans Serif"/>
                          <a:cs typeface="Microsoft Sans Serif"/>
                        </a:rPr>
                        <a:t>scalable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5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6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40" dirty="0">
                          <a:latin typeface="Microsoft Sans Serif"/>
                          <a:cs typeface="Microsoft Sans Serif"/>
                        </a:rPr>
                        <a:t>further </a:t>
                      </a:r>
                      <a:r>
                        <a:rPr sz="1650" spc="-4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0" dirty="0">
                          <a:latin typeface="Microsoft Sans Serif"/>
                          <a:cs typeface="Microsoft Sans Serif"/>
                        </a:rPr>
                        <a:t>enhancements. </a:t>
                      </a:r>
                      <a:r>
                        <a:rPr sz="1650" spc="135" dirty="0">
                          <a:latin typeface="Microsoft Sans Serif"/>
                          <a:cs typeface="Microsoft Sans Serif"/>
                        </a:rPr>
                        <a:t>It </a:t>
                      </a:r>
                      <a:r>
                        <a:rPr sz="1650" spc="105" dirty="0">
                          <a:latin typeface="Microsoft Sans Serif"/>
                          <a:cs typeface="Microsoft Sans Serif"/>
                        </a:rPr>
                        <a:t>provides 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sz="1650" spc="90" dirty="0">
                          <a:latin typeface="Microsoft Sans Serif"/>
                          <a:cs typeface="Microsoft Sans Serif"/>
                        </a:rPr>
                        <a:t>reliable </a:t>
                      </a:r>
                      <a:r>
                        <a:rPr sz="1650" spc="100" dirty="0">
                          <a:latin typeface="Microsoft Sans Serif"/>
                          <a:cs typeface="Microsoft Sans Serif"/>
                        </a:rPr>
                        <a:t>and </a:t>
                      </a:r>
                      <a:r>
                        <a:rPr sz="1650" spc="80" dirty="0">
                          <a:latin typeface="Microsoft Sans Serif"/>
                          <a:cs typeface="Microsoft Sans Serif"/>
                        </a:rPr>
                        <a:t>easy-to-use </a:t>
                      </a:r>
                      <a:r>
                        <a:rPr sz="1650" spc="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10" dirty="0">
                          <a:latin typeface="Microsoft Sans Serif"/>
                          <a:cs typeface="Microsoft Sans Serif"/>
                        </a:rPr>
                        <a:t>interface</a:t>
                      </a:r>
                      <a:r>
                        <a:rPr sz="16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5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0" dirty="0">
                          <a:latin typeface="Microsoft Sans Serif"/>
                          <a:cs typeface="Microsoft Sans Serif"/>
                        </a:rPr>
                        <a:t>school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10" dirty="0">
                          <a:latin typeface="Microsoft Sans Serif"/>
                          <a:cs typeface="Microsoft Sans Serif"/>
                        </a:rPr>
                        <a:t>administrators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75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0" dirty="0">
                          <a:latin typeface="Microsoft Sans Serif"/>
                          <a:cs typeface="Microsoft Sans Serif"/>
                        </a:rPr>
                        <a:t>maintain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30" dirty="0">
                          <a:latin typeface="Microsoft Sans Serif"/>
                          <a:cs typeface="Microsoft Sans Serif"/>
                        </a:rPr>
                        <a:t>student </a:t>
                      </a:r>
                      <a:r>
                        <a:rPr sz="1650" spc="-4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0" dirty="0">
                          <a:latin typeface="Microsoft Sans Serif"/>
                          <a:cs typeface="Microsoft Sans Serif"/>
                        </a:rPr>
                        <a:t>records,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35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5" dirty="0"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90" dirty="0">
                          <a:latin typeface="Microsoft Sans Serif"/>
                          <a:cs typeface="Microsoft Sans Serif"/>
                        </a:rPr>
                        <a:t>persistence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105" dirty="0">
                          <a:latin typeface="Microsoft Sans Serif"/>
                          <a:cs typeface="Microsoft Sans Serif"/>
                        </a:rPr>
                        <a:t>handled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75" dirty="0">
                          <a:latin typeface="Microsoft Sans Serif"/>
                          <a:cs typeface="Microsoft Sans Serif"/>
                        </a:rPr>
                        <a:t>via</a:t>
                      </a:r>
                      <a:r>
                        <a:rPr sz="16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CSV </a:t>
                      </a:r>
                      <a:r>
                        <a:rPr sz="1650" spc="70" dirty="0">
                          <a:latin typeface="Microsoft Sans Serif"/>
                          <a:cs typeface="Microsoft Sans Serif"/>
                        </a:rPr>
                        <a:t>files.</a:t>
                      </a:r>
                      <a:endParaRPr sz="16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829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59474" y="18005353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53730"/>
                </a:moveTo>
                <a:lnTo>
                  <a:pt x="53730" y="0"/>
                </a:lnTo>
                <a:lnTo>
                  <a:pt x="107460" y="53730"/>
                </a:lnTo>
                <a:lnTo>
                  <a:pt x="53730" y="107460"/>
                </a:lnTo>
                <a:lnTo>
                  <a:pt x="0" y="53730"/>
                </a:lnTo>
                <a:close/>
              </a:path>
            </a:pathLst>
          </a:custGeom>
          <a:ln w="3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46367" y="18005353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60" y="53730"/>
                </a:moveTo>
                <a:lnTo>
                  <a:pt x="53730" y="0"/>
                </a:lnTo>
                <a:lnTo>
                  <a:pt x="0" y="53730"/>
                </a:lnTo>
                <a:lnTo>
                  <a:pt x="53730" y="107460"/>
                </a:lnTo>
                <a:lnTo>
                  <a:pt x="107460" y="53730"/>
                </a:lnTo>
                <a:close/>
              </a:path>
            </a:pathLst>
          </a:custGeom>
          <a:ln w="3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474" y="415463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53730"/>
                </a:moveTo>
                <a:lnTo>
                  <a:pt x="53730" y="0"/>
                </a:lnTo>
                <a:lnTo>
                  <a:pt x="107460" y="53730"/>
                </a:lnTo>
                <a:lnTo>
                  <a:pt x="53730" y="107460"/>
                </a:lnTo>
                <a:lnTo>
                  <a:pt x="0" y="53730"/>
                </a:lnTo>
                <a:close/>
              </a:path>
            </a:pathLst>
          </a:custGeom>
          <a:ln w="3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46367" y="415463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60" y="53730"/>
                </a:moveTo>
                <a:lnTo>
                  <a:pt x="53730" y="0"/>
                </a:lnTo>
                <a:lnTo>
                  <a:pt x="0" y="53730"/>
                </a:lnTo>
                <a:lnTo>
                  <a:pt x="53730" y="107460"/>
                </a:lnTo>
                <a:lnTo>
                  <a:pt x="107460" y="53730"/>
                </a:lnTo>
                <a:close/>
              </a:path>
            </a:pathLst>
          </a:custGeom>
          <a:ln w="3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3969" y="8414546"/>
            <a:ext cx="107769" cy="14327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64276" y="13818430"/>
            <a:ext cx="107460" cy="14328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0070" y="18495250"/>
            <a:ext cx="4113805" cy="135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7530">
              <a:lnSpc>
                <a:spcPct val="113599"/>
              </a:lnSpc>
              <a:spcBef>
                <a:spcPts val="100"/>
              </a:spcBef>
            </a:pPr>
            <a:r>
              <a:rPr lang="en-US" sz="1500" spc="35" dirty="0">
                <a:latin typeface="Microsoft Sans Serif"/>
                <a:cs typeface="Microsoft Sans Serif"/>
              </a:rPr>
              <a:t>N</a:t>
            </a:r>
            <a:r>
              <a:rPr lang="en-IN" sz="1500" spc="35" dirty="0" err="1">
                <a:latin typeface="Microsoft Sans Serif"/>
                <a:cs typeface="Microsoft Sans Serif"/>
              </a:rPr>
              <a:t>ame</a:t>
            </a:r>
            <a:r>
              <a:rPr lang="en-IN" sz="1500" spc="35" dirty="0">
                <a:latin typeface="Microsoft Sans Serif"/>
                <a:cs typeface="Microsoft Sans Serif"/>
              </a:rPr>
              <a:t> : Desai Meet</a:t>
            </a:r>
          </a:p>
          <a:p>
            <a:pPr marL="12700" marR="5080" indent="557530">
              <a:lnSpc>
                <a:spcPct val="113599"/>
              </a:lnSpc>
              <a:spcBef>
                <a:spcPts val="100"/>
              </a:spcBef>
            </a:pPr>
            <a:r>
              <a:rPr lang="en-IN" sz="1500" spc="35" dirty="0" err="1">
                <a:latin typeface="Microsoft Sans Serif"/>
                <a:cs typeface="Microsoft Sans Serif"/>
              </a:rPr>
              <a:t>Enrollment</a:t>
            </a:r>
            <a:r>
              <a:rPr lang="en-IN" sz="1500" spc="35" dirty="0">
                <a:latin typeface="Microsoft Sans Serif"/>
                <a:cs typeface="Microsoft Sans Serif"/>
              </a:rPr>
              <a:t> No:12402130501036</a:t>
            </a:r>
          </a:p>
          <a:p>
            <a:pPr marL="12700" marR="5080" indent="557530">
              <a:lnSpc>
                <a:spcPct val="113599"/>
              </a:lnSpc>
              <a:spcBef>
                <a:spcPts val="100"/>
              </a:spcBef>
            </a:pPr>
            <a:endParaRPr lang="en-IN" sz="1500" spc="35" dirty="0">
              <a:latin typeface="Microsoft Sans Serif"/>
              <a:cs typeface="Microsoft Sans Serif"/>
            </a:endParaRPr>
          </a:p>
          <a:p>
            <a:pPr marL="12700" marR="5080" indent="557530" algn="ctr">
              <a:lnSpc>
                <a:spcPct val="113599"/>
              </a:lnSpc>
              <a:spcBef>
                <a:spcPts val="100"/>
              </a:spcBef>
            </a:pPr>
            <a:r>
              <a:rPr lang="en-IN" sz="1500" spc="35" dirty="0">
                <a:latin typeface="Microsoft Sans Serif"/>
                <a:cs typeface="Microsoft Sans Serif"/>
              </a:rPr>
              <a:t> </a:t>
            </a:r>
          </a:p>
          <a:p>
            <a:pPr marL="12700" marR="5080" indent="557530">
              <a:lnSpc>
                <a:spcPct val="113599"/>
              </a:lnSpc>
              <a:spcBef>
                <a:spcPts val="100"/>
              </a:spcBef>
            </a:pPr>
            <a:endParaRPr lang="en-IN" sz="1500" dirty="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2056" y="18495250"/>
            <a:ext cx="4577248" cy="804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7530">
              <a:lnSpc>
                <a:spcPct val="113599"/>
              </a:lnSpc>
              <a:spcBef>
                <a:spcPts val="100"/>
              </a:spcBef>
            </a:pPr>
            <a:r>
              <a:rPr lang="en-US" sz="1500" spc="35" dirty="0">
                <a:latin typeface="Microsoft Sans Serif"/>
                <a:cs typeface="Microsoft Sans Serif"/>
              </a:rPr>
              <a:t>N</a:t>
            </a:r>
            <a:r>
              <a:rPr lang="en-IN" sz="1500" spc="35" dirty="0" err="1">
                <a:latin typeface="Microsoft Sans Serif"/>
                <a:cs typeface="Microsoft Sans Serif"/>
              </a:rPr>
              <a:t>ame</a:t>
            </a:r>
            <a:r>
              <a:rPr lang="en-IN" sz="1500" spc="35" dirty="0">
                <a:latin typeface="Microsoft Sans Serif"/>
                <a:cs typeface="Microsoft Sans Serif"/>
              </a:rPr>
              <a:t> : Aary Dodiya</a:t>
            </a:r>
          </a:p>
          <a:p>
            <a:pPr marL="12700" marR="5080" indent="557530">
              <a:lnSpc>
                <a:spcPct val="113599"/>
              </a:lnSpc>
              <a:spcBef>
                <a:spcPts val="100"/>
              </a:spcBef>
            </a:pPr>
            <a:r>
              <a:rPr lang="en-IN" sz="1500" spc="35" dirty="0" err="1">
                <a:latin typeface="Microsoft Sans Serif"/>
                <a:cs typeface="Microsoft Sans Serif"/>
              </a:rPr>
              <a:t>Enrollment</a:t>
            </a:r>
            <a:r>
              <a:rPr lang="en-IN" sz="1500" spc="35" dirty="0">
                <a:latin typeface="Microsoft Sans Serif"/>
                <a:cs typeface="Microsoft Sans Serif"/>
              </a:rPr>
              <a:t> No:12402130501001</a:t>
            </a:r>
          </a:p>
          <a:p>
            <a:pPr marL="12700" marR="5080" indent="532130">
              <a:lnSpc>
                <a:spcPct val="113599"/>
              </a:lnSpc>
              <a:spcBef>
                <a:spcPts val="100"/>
              </a:spcBef>
            </a:pPr>
            <a:endParaRPr lang="en-IN" sz="1500" dirty="0">
              <a:latin typeface="Microsoft Sans Serif"/>
              <a:cs typeface="Microsoft Sans Serif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21E59A1-C7D2-341A-D07D-C4C001C30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152328"/>
            <a:ext cx="2143125" cy="21431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1E624C5-E667-99B0-33CE-E73C82EF2C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571" y="-11015"/>
            <a:ext cx="1931059" cy="1746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621</Words>
  <Application>Microsoft Office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Microsoft Sans Serif</vt:lpstr>
      <vt:lpstr>Times New Roman</vt:lpstr>
      <vt:lpstr>Office Theme</vt:lpstr>
      <vt:lpstr>          School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Kashyap Thummar</dc:creator>
  <cp:keywords>DAGXl1GfNq8,BAGNXyu3NZ4</cp:keywords>
  <cp:lastModifiedBy>Nisargsinh Dodiya</cp:lastModifiedBy>
  <cp:revision>2</cp:revision>
  <dcterms:created xsi:type="dcterms:W3CDTF">2024-11-27T05:06:01Z</dcterms:created>
  <dcterms:modified xsi:type="dcterms:W3CDTF">2024-11-27T05:38:05Z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2024-11-26T00:00:00Z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2024-11-27T00:00:00Z</vt:filetime>
  </property>
</Properties>
</file>