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5" r:id="rId4"/>
    <p:sldId id="258" r:id="rId5"/>
    <p:sldId id="266" r:id="rId6"/>
    <p:sldId id="260" r:id="rId7"/>
    <p:sldId id="261" r:id="rId8"/>
    <p:sldId id="262" r:id="rId9"/>
    <p:sldId id="263" r:id="rId10"/>
    <p:sldId id="264"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7C063FE-4B2C-4239-A048-FCE2FB5AA25E}" type="datetimeFigureOut">
              <a:rPr lang="en-US" smtClean="0"/>
              <a:t>7/4/2024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E324D15-5F49-42E7-8C0D-620ACE2142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C063FE-4B2C-4239-A048-FCE2FB5AA25E}"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4D15-5F49-42E7-8C0D-620ACE2142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C063FE-4B2C-4239-A048-FCE2FB5AA25E}"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4D15-5F49-42E7-8C0D-620ACE2142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7C063FE-4B2C-4239-A048-FCE2FB5AA25E}" type="datetimeFigureOut">
              <a:rPr lang="en-US" smtClean="0"/>
              <a:t>7/4/2024</a:t>
            </a:fld>
            <a:endParaRPr lang="en-US"/>
          </a:p>
        </p:txBody>
      </p:sp>
      <p:sp>
        <p:nvSpPr>
          <p:cNvPr id="9" name="Slide Number Placeholder 8"/>
          <p:cNvSpPr>
            <a:spLocks noGrp="1"/>
          </p:cNvSpPr>
          <p:nvPr>
            <p:ph type="sldNum" sz="quarter" idx="15"/>
          </p:nvPr>
        </p:nvSpPr>
        <p:spPr/>
        <p:txBody>
          <a:bodyPr rtlCol="0"/>
          <a:lstStyle/>
          <a:p>
            <a:fld id="{EE324D15-5F49-42E7-8C0D-620ACE2142E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7C063FE-4B2C-4239-A048-FCE2FB5AA25E}" type="datetimeFigureOut">
              <a:rPr lang="en-US" smtClean="0"/>
              <a:t>7/4/2024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E324D15-5F49-42E7-8C0D-620ACE2142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C063FE-4B2C-4239-A048-FCE2FB5AA25E}"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24D15-5F49-42E7-8C0D-620ACE2142E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C063FE-4B2C-4239-A048-FCE2FB5AA25E}"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24D15-5F49-42E7-8C0D-620ACE2142E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7C063FE-4B2C-4239-A048-FCE2FB5AA25E}" type="datetimeFigureOut">
              <a:rPr lang="en-US" smtClean="0"/>
              <a:t>7/4/2024</a:t>
            </a:fld>
            <a:endParaRPr lang="en-US"/>
          </a:p>
        </p:txBody>
      </p:sp>
      <p:sp>
        <p:nvSpPr>
          <p:cNvPr id="7" name="Slide Number Placeholder 6"/>
          <p:cNvSpPr>
            <a:spLocks noGrp="1"/>
          </p:cNvSpPr>
          <p:nvPr>
            <p:ph type="sldNum" sz="quarter" idx="11"/>
          </p:nvPr>
        </p:nvSpPr>
        <p:spPr/>
        <p:txBody>
          <a:bodyPr rtlCol="0"/>
          <a:lstStyle/>
          <a:p>
            <a:fld id="{EE324D15-5F49-42E7-8C0D-620ACE2142E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063FE-4B2C-4239-A048-FCE2FB5AA25E}" type="datetimeFigureOut">
              <a:rPr lang="en-US" smtClean="0"/>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24D15-5F49-42E7-8C0D-620ACE2142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7C063FE-4B2C-4239-A048-FCE2FB5AA25E}" type="datetimeFigureOut">
              <a:rPr lang="en-US" smtClean="0"/>
              <a:t>7/4/2024</a:t>
            </a:fld>
            <a:endParaRPr lang="en-US"/>
          </a:p>
        </p:txBody>
      </p:sp>
      <p:sp>
        <p:nvSpPr>
          <p:cNvPr id="22" name="Slide Number Placeholder 21"/>
          <p:cNvSpPr>
            <a:spLocks noGrp="1"/>
          </p:cNvSpPr>
          <p:nvPr>
            <p:ph type="sldNum" sz="quarter" idx="15"/>
          </p:nvPr>
        </p:nvSpPr>
        <p:spPr/>
        <p:txBody>
          <a:bodyPr rtlCol="0"/>
          <a:lstStyle/>
          <a:p>
            <a:fld id="{EE324D15-5F49-42E7-8C0D-620ACE2142E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7C063FE-4B2C-4239-A048-FCE2FB5AA25E}" type="datetimeFigureOut">
              <a:rPr lang="en-US" smtClean="0"/>
              <a:t>7/4/2024</a:t>
            </a:fld>
            <a:endParaRPr lang="en-US"/>
          </a:p>
        </p:txBody>
      </p:sp>
      <p:sp>
        <p:nvSpPr>
          <p:cNvPr id="18" name="Slide Number Placeholder 17"/>
          <p:cNvSpPr>
            <a:spLocks noGrp="1"/>
          </p:cNvSpPr>
          <p:nvPr>
            <p:ph type="sldNum" sz="quarter" idx="11"/>
          </p:nvPr>
        </p:nvSpPr>
        <p:spPr/>
        <p:txBody>
          <a:bodyPr rtlCol="0"/>
          <a:lstStyle/>
          <a:p>
            <a:fld id="{EE324D15-5F49-42E7-8C0D-620ACE2142E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7C063FE-4B2C-4239-A048-FCE2FB5AA25E}" type="datetimeFigureOut">
              <a:rPr lang="en-US" smtClean="0"/>
              <a:t>7/4/2024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E324D15-5F49-42E7-8C0D-620ACE2142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057400"/>
            <a:ext cx="6477000" cy="2286000"/>
          </a:xfrm>
        </p:spPr>
        <p:style>
          <a:lnRef idx="2">
            <a:schemeClr val="accent1"/>
          </a:lnRef>
          <a:fillRef idx="1">
            <a:schemeClr val="lt1"/>
          </a:fillRef>
          <a:effectRef idx="0">
            <a:schemeClr val="accent1"/>
          </a:effectRef>
          <a:fontRef idx="minor">
            <a:schemeClr val="dk1"/>
          </a:fontRef>
        </p:style>
        <p:txBody>
          <a:bodyPr>
            <a:normAutofit/>
          </a:bodyPr>
          <a:lstStyle/>
          <a:p>
            <a:r>
              <a:rPr lang="en-US" sz="4000" dirty="0" smtClean="0"/>
              <a:t>PRESENTATION OF GRAPHIC AND UI/UX</a:t>
            </a:r>
            <a:endParaRPr lang="en-US" sz="4000" dirty="0"/>
          </a:p>
        </p:txBody>
      </p:sp>
      <p:sp>
        <p:nvSpPr>
          <p:cNvPr id="3" name="Subtitle 2"/>
          <p:cNvSpPr>
            <a:spLocks noGrp="1"/>
          </p:cNvSpPr>
          <p:nvPr>
            <p:ph type="subTitle" idx="1"/>
          </p:nvPr>
        </p:nvSpPr>
        <p:spPr>
          <a:xfrm>
            <a:off x="2286000" y="4495800"/>
            <a:ext cx="6172200" cy="1371600"/>
          </a:xfrm>
        </p:spPr>
        <p:txBody>
          <a:bodyPr>
            <a:normAutofit/>
          </a:bodyPr>
          <a:lstStyle/>
          <a:p>
            <a:r>
              <a:rPr lang="en-US" sz="1600" dirty="0" smtClean="0">
                <a:solidFill>
                  <a:schemeClr val="tx1">
                    <a:lumMod val="65000"/>
                    <a:lumOff val="35000"/>
                  </a:schemeClr>
                </a:solidFill>
                <a:latin typeface="Arial" pitchFamily="34" charset="0"/>
                <a:cs typeface="Arial" pitchFamily="34" charset="0"/>
              </a:rPr>
              <a:t>PRESENTED BY  ,  AARZOO VARAIYA</a:t>
            </a:r>
          </a:p>
          <a:p>
            <a:r>
              <a:rPr lang="en-US" sz="1600" dirty="0" smtClean="0">
                <a:solidFill>
                  <a:schemeClr val="tx1">
                    <a:lumMod val="65000"/>
                    <a:lumOff val="35000"/>
                  </a:schemeClr>
                </a:solidFill>
                <a:latin typeface="Arial" pitchFamily="34" charset="0"/>
                <a:cs typeface="Arial" pitchFamily="34" charset="0"/>
              </a:rPr>
              <a:t>GUIDANCE BY  : MANVI MEHTA</a:t>
            </a:r>
            <a:endParaRPr lang="en-US" sz="1600" dirty="0">
              <a:solidFill>
                <a:schemeClr val="tx1">
                  <a:lumMod val="65000"/>
                  <a:lumOff val="3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TECHNICAL SKILLS</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lnSpcReduction="10000"/>
          </a:bodyPr>
          <a:lstStyle/>
          <a:p>
            <a:r>
              <a:rPr lang="en-US" dirty="0" smtClean="0">
                <a:solidFill>
                  <a:schemeClr val="tx1">
                    <a:lumMod val="75000"/>
                    <a:lumOff val="25000"/>
                  </a:schemeClr>
                </a:solidFill>
                <a:latin typeface="Arial" pitchFamily="34" charset="0"/>
                <a:cs typeface="Arial" pitchFamily="34" charset="0"/>
              </a:rPr>
              <a:t>Adobe illustrator</a:t>
            </a:r>
          </a:p>
          <a:p>
            <a:r>
              <a:rPr lang="en-US" dirty="0" smtClean="0">
                <a:solidFill>
                  <a:schemeClr val="tx1">
                    <a:lumMod val="75000"/>
                    <a:lumOff val="25000"/>
                  </a:schemeClr>
                </a:solidFill>
                <a:latin typeface="Arial" pitchFamily="34" charset="0"/>
                <a:cs typeface="Arial" pitchFamily="34" charset="0"/>
              </a:rPr>
              <a:t>Adobe Photoshop</a:t>
            </a:r>
          </a:p>
          <a:p>
            <a:r>
              <a:rPr lang="en-US" dirty="0" smtClean="0">
                <a:solidFill>
                  <a:schemeClr val="tx1">
                    <a:lumMod val="75000"/>
                    <a:lumOff val="25000"/>
                  </a:schemeClr>
                </a:solidFill>
                <a:latin typeface="Arial" pitchFamily="34" charset="0"/>
                <a:cs typeface="Arial" pitchFamily="34" charset="0"/>
              </a:rPr>
              <a:t>Adobe xd</a:t>
            </a:r>
          </a:p>
          <a:p>
            <a:r>
              <a:rPr lang="en-US" dirty="0" smtClean="0">
                <a:solidFill>
                  <a:schemeClr val="tx1">
                    <a:lumMod val="75000"/>
                    <a:lumOff val="25000"/>
                  </a:schemeClr>
                </a:solidFill>
                <a:latin typeface="Arial" pitchFamily="34" charset="0"/>
                <a:cs typeface="Arial" pitchFamily="34" charset="0"/>
              </a:rPr>
              <a:t>Corel draw</a:t>
            </a:r>
          </a:p>
          <a:p>
            <a:r>
              <a:rPr lang="en-US" dirty="0" smtClean="0">
                <a:solidFill>
                  <a:schemeClr val="tx1">
                    <a:lumMod val="75000"/>
                    <a:lumOff val="25000"/>
                  </a:schemeClr>
                </a:solidFill>
                <a:latin typeface="Arial" pitchFamily="34" charset="0"/>
                <a:cs typeface="Arial" pitchFamily="34" charset="0"/>
              </a:rPr>
              <a:t>Figma</a:t>
            </a:r>
          </a:p>
          <a:p>
            <a:endParaRPr lang="en-US" dirty="0" smtClean="0">
              <a:solidFill>
                <a:schemeClr val="tx1">
                  <a:lumMod val="75000"/>
                  <a:lumOff val="25000"/>
                </a:schemeClr>
              </a:solidFill>
              <a:latin typeface="Arial" pitchFamily="34" charset="0"/>
              <a:cs typeface="Arial" pitchFamily="34" charset="0"/>
            </a:endParaRPr>
          </a:p>
          <a:p>
            <a:pPr>
              <a:buNone/>
            </a:pPr>
            <a:r>
              <a:rPr lang="en-US" sz="3000" b="1" dirty="0" smtClean="0">
                <a:latin typeface="Arial" pitchFamily="34" charset="0"/>
                <a:cs typeface="Arial" pitchFamily="34" charset="0"/>
              </a:rPr>
              <a:t>HOBBIES</a:t>
            </a:r>
          </a:p>
          <a:p>
            <a:pPr>
              <a:buNone/>
            </a:pPr>
            <a:endParaRPr lang="en-US" dirty="0" smtClean="0">
              <a:solidFill>
                <a:schemeClr val="tx1">
                  <a:lumMod val="75000"/>
                  <a:lumOff val="25000"/>
                </a:schemeClr>
              </a:solidFill>
              <a:latin typeface="Arial" pitchFamily="34" charset="0"/>
              <a:cs typeface="Arial" pitchFamily="34" charset="0"/>
            </a:endParaRPr>
          </a:p>
          <a:p>
            <a:r>
              <a:rPr lang="en-US" dirty="0" smtClean="0">
                <a:solidFill>
                  <a:schemeClr val="tx1">
                    <a:lumMod val="75000"/>
                    <a:lumOff val="25000"/>
                  </a:schemeClr>
                </a:solidFill>
                <a:latin typeface="Arial" pitchFamily="34" charset="0"/>
                <a:cs typeface="Arial" pitchFamily="34" charset="0"/>
              </a:rPr>
              <a:t>Drawing</a:t>
            </a:r>
          </a:p>
          <a:p>
            <a:r>
              <a:rPr lang="en-US" dirty="0" smtClean="0">
                <a:solidFill>
                  <a:schemeClr val="tx1">
                    <a:lumMod val="75000"/>
                    <a:lumOff val="25000"/>
                  </a:schemeClr>
                </a:solidFill>
                <a:latin typeface="Arial" pitchFamily="34" charset="0"/>
                <a:cs typeface="Arial" pitchFamily="34" charset="0"/>
              </a:rPr>
              <a:t>Teamwork</a:t>
            </a:r>
          </a:p>
          <a:p>
            <a:r>
              <a:rPr lang="en-US" dirty="0" smtClean="0">
                <a:solidFill>
                  <a:schemeClr val="tx1">
                    <a:lumMod val="75000"/>
                    <a:lumOff val="25000"/>
                  </a:schemeClr>
                </a:solidFill>
                <a:latin typeface="Arial" pitchFamily="34" charset="0"/>
                <a:cs typeface="Arial" pitchFamily="34" charset="0"/>
              </a:rPr>
              <a:t>Listen to music</a:t>
            </a:r>
          </a:p>
          <a:p>
            <a:endParaRPr lang="en-US"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819400"/>
            <a:ext cx="6172200" cy="1200329"/>
          </a:xfrm>
          <a:prstGeom prst="rect">
            <a:avLst/>
          </a:prstGeom>
          <a:noFill/>
        </p:spPr>
        <p:txBody>
          <a:bodyPr wrap="square" rtlCol="0">
            <a:spAutoFit/>
          </a:bodyPr>
          <a:lstStyle/>
          <a:p>
            <a:r>
              <a:rPr lang="en-US" sz="7200" u="sng" dirty="0" smtClean="0">
                <a:latin typeface="Arial" pitchFamily="34" charset="0"/>
                <a:cs typeface="Arial" pitchFamily="34" charset="0"/>
              </a:rPr>
              <a:t>THANK YOU</a:t>
            </a:r>
            <a:endParaRPr lang="en-US" sz="7200" u="sng"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latin typeface="Arial" pitchFamily="34" charset="0"/>
                <a:cs typeface="Arial" pitchFamily="34" charset="0"/>
              </a:rPr>
              <a:t>PRESENTATION OF PERSONAL INFORMATION</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US" dirty="0" smtClean="0">
                <a:solidFill>
                  <a:schemeClr val="tx1">
                    <a:lumMod val="75000"/>
                    <a:lumOff val="25000"/>
                  </a:schemeClr>
                </a:solidFill>
                <a:latin typeface="Arial" pitchFamily="34" charset="0"/>
                <a:cs typeface="Arial" pitchFamily="34" charset="0"/>
              </a:rPr>
              <a:t>Hello , my name is </a:t>
            </a:r>
            <a:r>
              <a:rPr lang="en-US" dirty="0" smtClean="0">
                <a:solidFill>
                  <a:schemeClr val="tx1">
                    <a:lumMod val="75000"/>
                    <a:lumOff val="25000"/>
                  </a:schemeClr>
                </a:solidFill>
                <a:latin typeface="Arial" pitchFamily="34" charset="0"/>
                <a:cs typeface="Arial" pitchFamily="34" charset="0"/>
              </a:rPr>
              <a:t>A</a:t>
            </a:r>
            <a:r>
              <a:rPr lang="en-US" dirty="0" smtClean="0">
                <a:solidFill>
                  <a:schemeClr val="tx1">
                    <a:lumMod val="75000"/>
                    <a:lumOff val="25000"/>
                  </a:schemeClr>
                </a:solidFill>
                <a:latin typeface="Arial" pitchFamily="34" charset="0"/>
                <a:cs typeface="Arial" pitchFamily="34" charset="0"/>
              </a:rPr>
              <a:t>arzoo Varaiya . I am Graphic and UI/UX designer . I have completed my graduation in computer engineering . I am pursuing certificate in graphic and UI/UX </a:t>
            </a:r>
          </a:p>
          <a:p>
            <a:r>
              <a:rPr lang="en-US" dirty="0" smtClean="0">
                <a:solidFill>
                  <a:schemeClr val="tx1">
                    <a:lumMod val="75000"/>
                    <a:lumOff val="25000"/>
                  </a:schemeClr>
                </a:solidFill>
                <a:latin typeface="Arial" pitchFamily="34" charset="0"/>
                <a:cs typeface="Arial" pitchFamily="34" charset="0"/>
              </a:rPr>
              <a:t>design from tops technologies . </a:t>
            </a:r>
          </a:p>
          <a:p>
            <a:pPr>
              <a:buNone/>
            </a:pPr>
            <a:endParaRPr lang="en-US" dirty="0" smtClean="0">
              <a:solidFill>
                <a:schemeClr val="tx1">
                  <a:lumMod val="75000"/>
                  <a:lumOff val="25000"/>
                </a:schemeClr>
              </a:solidFill>
              <a:latin typeface="Arial" pitchFamily="34" charset="0"/>
              <a:cs typeface="Arial" pitchFamily="34" charset="0"/>
            </a:endParaRPr>
          </a:p>
          <a:p>
            <a:r>
              <a:rPr lang="en-US" dirty="0" smtClean="0">
                <a:solidFill>
                  <a:schemeClr val="tx1">
                    <a:lumMod val="75000"/>
                    <a:lumOff val="25000"/>
                  </a:schemeClr>
                </a:solidFill>
                <a:latin typeface="Arial" pitchFamily="34" charset="0"/>
                <a:cs typeface="Arial" pitchFamily="34" charset="0"/>
              </a:rPr>
              <a:t>I am from Bhavnagar and currently living in Ahmadabad .Apart from that I like Traveling and watching movies .</a:t>
            </a:r>
          </a:p>
          <a:p>
            <a:pPr>
              <a:buNone/>
            </a:pPr>
            <a:endParaRPr lang="en-US" dirty="0" smtClean="0">
              <a:solidFill>
                <a:schemeClr val="tx1">
                  <a:lumMod val="75000"/>
                  <a:lumOff val="25000"/>
                </a:schemeClr>
              </a:solidFill>
              <a:latin typeface="Arial" pitchFamily="34" charset="0"/>
              <a:cs typeface="Arial" pitchFamily="34" charset="0"/>
            </a:endParaRPr>
          </a:p>
          <a:p>
            <a:r>
              <a:rPr lang="en-US" dirty="0" smtClean="0">
                <a:solidFill>
                  <a:schemeClr val="tx1">
                    <a:lumMod val="75000"/>
                    <a:lumOff val="25000"/>
                  </a:schemeClr>
                </a:solidFill>
                <a:latin typeface="Arial" pitchFamily="34" charset="0"/>
                <a:cs typeface="Arial" pitchFamily="34" charset="0"/>
              </a:rPr>
              <a:t>That’s about me , Thank you .</a:t>
            </a:r>
            <a:endParaRPr lang="en-US"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WHAT IS GRAPHIC  DESIGN ?</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chemeClr val="tx1">
                    <a:lumMod val="65000"/>
                    <a:lumOff val="35000"/>
                  </a:schemeClr>
                </a:solidFill>
                <a:latin typeface="Arial" pitchFamily="34" charset="0"/>
                <a:cs typeface="Arial" pitchFamily="34" charset="0"/>
              </a:rPr>
              <a:t>Graphic design is a visual communication an problem solving through the use of typography , photography  and illustration .</a:t>
            </a:r>
          </a:p>
          <a:p>
            <a:pPr>
              <a:buNone/>
            </a:pPr>
            <a:endParaRPr lang="en-US" dirty="0" smtClean="0">
              <a:solidFill>
                <a:schemeClr val="tx1">
                  <a:lumMod val="65000"/>
                  <a:lumOff val="35000"/>
                </a:schemeClr>
              </a:solidFill>
              <a:latin typeface="Arial" pitchFamily="34" charset="0"/>
              <a:cs typeface="Arial" pitchFamily="34" charset="0"/>
            </a:endParaRPr>
          </a:p>
          <a:p>
            <a:r>
              <a:rPr lang="en-US" dirty="0" smtClean="0">
                <a:solidFill>
                  <a:schemeClr val="tx1">
                    <a:lumMod val="65000"/>
                    <a:lumOff val="35000"/>
                  </a:schemeClr>
                </a:solidFill>
                <a:latin typeface="Arial" pitchFamily="34" charset="0"/>
                <a:cs typeface="Arial" pitchFamily="34" charset="0"/>
              </a:rPr>
              <a:t>It is used to make every day social media post , visiting card , Brand logo , Marketing campaigns , Advertising etc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latin typeface="Arial" pitchFamily="34" charset="0"/>
                <a:cs typeface="Arial" pitchFamily="34" charset="0"/>
              </a:rPr>
              <a:t>WHY CHOOSE IT FIELD ? AND WHY GRAPHICS AND UI/UX IN TREND ?</a:t>
            </a:r>
            <a:endParaRPr lang="en-US" b="1" dirty="0" smtClean="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chemeClr val="tx1">
                    <a:lumMod val="75000"/>
                    <a:lumOff val="25000"/>
                  </a:schemeClr>
                </a:solidFill>
              </a:rPr>
              <a:t>Initially I worked as a developer but later on I realized that it is not my cup of tea but I also realized that it is growing industry and still want to be a part of IT industry .</a:t>
            </a:r>
          </a:p>
          <a:p>
            <a:r>
              <a:rPr lang="en-US" dirty="0" smtClean="0">
                <a:solidFill>
                  <a:schemeClr val="tx1">
                    <a:lumMod val="75000"/>
                    <a:lumOff val="25000"/>
                  </a:schemeClr>
                </a:solidFill>
              </a:rPr>
              <a:t> </a:t>
            </a:r>
            <a:r>
              <a:rPr lang="en-US" dirty="0" smtClean="0">
                <a:solidFill>
                  <a:schemeClr val="tx1">
                    <a:lumMod val="75000"/>
                    <a:lumOff val="25000"/>
                  </a:schemeClr>
                </a:solidFill>
              </a:rPr>
              <a:t>   Apart from that Drawing has always been my strength so thought of utilizing that strength in this field . So keep on and that's why I am here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WHY GRAPHIC AND UI/UX IN TREND ?</a:t>
            </a:r>
            <a:br>
              <a:rPr lang="en-US" b="1" dirty="0" smtClean="0">
                <a:solidFill>
                  <a:schemeClr val="tx1"/>
                </a:solidFill>
                <a:latin typeface="Arial" pitchFamily="34" charset="0"/>
                <a:cs typeface="Arial" pitchFamily="34" charset="0"/>
              </a:rPr>
            </a:b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chemeClr val="tx1">
                    <a:lumMod val="75000"/>
                    <a:lumOff val="25000"/>
                  </a:schemeClr>
                </a:solidFill>
                <a:latin typeface="Arial" pitchFamily="34" charset="0"/>
                <a:cs typeface="Arial" pitchFamily="34" charset="0"/>
              </a:rPr>
              <a:t>Graphic design and UI/UX design are popular right now because everything is moving online. Businesses want their websites and apps to look great and be easy to use so they can attract more customers. Designers have better tools now to create cool graphics and interfaces that work well on phones, tablets, and computers. Good design also helps companies build a strong identity and communicate their message .</a:t>
            </a:r>
            <a:endParaRPr lang="en-US"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HR QUESTIONS</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latin typeface="Arial" pitchFamily="34" charset="0"/>
                <a:cs typeface="Arial" pitchFamily="34" charset="0"/>
              </a:rPr>
              <a:t>Short term goal</a:t>
            </a:r>
          </a:p>
          <a:p>
            <a:r>
              <a:rPr lang="en-US" dirty="0" smtClean="0">
                <a:latin typeface="Arial" pitchFamily="34" charset="0"/>
                <a:cs typeface="Arial" pitchFamily="34" charset="0"/>
              </a:rPr>
              <a:t>Long term goal</a:t>
            </a:r>
          </a:p>
          <a:p>
            <a:r>
              <a:rPr lang="en-US" dirty="0" smtClean="0">
                <a:latin typeface="Arial" pitchFamily="34" charset="0"/>
                <a:cs typeface="Arial" pitchFamily="34" charset="0"/>
              </a:rPr>
              <a:t>Strength</a:t>
            </a:r>
          </a:p>
          <a:p>
            <a:r>
              <a:rPr lang="en-US" dirty="0" smtClean="0">
                <a:latin typeface="Arial" pitchFamily="34" charset="0"/>
                <a:cs typeface="Arial" pitchFamily="34" charset="0"/>
              </a:rPr>
              <a:t>Weakness</a:t>
            </a:r>
          </a:p>
          <a:p>
            <a:r>
              <a:rPr lang="en-US" dirty="0" smtClean="0">
                <a:latin typeface="Arial" pitchFamily="34" charset="0"/>
                <a:cs typeface="Arial" pitchFamily="34" charset="0"/>
              </a:rPr>
              <a:t>Technical skills</a:t>
            </a:r>
          </a:p>
          <a:p>
            <a:r>
              <a:rPr lang="en-US" dirty="0" smtClean="0">
                <a:latin typeface="Arial" pitchFamily="34" charset="0"/>
                <a:cs typeface="Arial" pitchFamily="34" charset="0"/>
              </a:rPr>
              <a:t>H</a:t>
            </a:r>
            <a:r>
              <a:rPr lang="en-US" dirty="0" smtClean="0">
                <a:latin typeface="Arial" pitchFamily="34" charset="0"/>
                <a:cs typeface="Arial" pitchFamily="34" charset="0"/>
              </a:rPr>
              <a:t>obbies</a:t>
            </a:r>
          </a:p>
          <a:p>
            <a:endParaRPr lang="en-US" dirty="0"/>
          </a:p>
        </p:txBody>
      </p:sp>
      <p:pic>
        <p:nvPicPr>
          <p:cNvPr id="1026" name="Picture 2" descr="C:\Users\bscom\Downloads\pngegg - 2024-07-04T120838.583.png"/>
          <p:cNvPicPr>
            <a:picLocks noChangeAspect="1" noChangeArrowheads="1"/>
          </p:cNvPicPr>
          <p:nvPr/>
        </p:nvPicPr>
        <p:blipFill>
          <a:blip r:embed="rId2"/>
          <a:srcRect/>
          <a:stretch>
            <a:fillRect/>
          </a:stretch>
        </p:blipFill>
        <p:spPr bwMode="auto">
          <a:xfrm>
            <a:off x="3886200" y="1524000"/>
            <a:ext cx="4419600" cy="441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SHORT TERM GOAL</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chemeClr val="tx1">
                    <a:lumMod val="75000"/>
                    <a:lumOff val="25000"/>
                  </a:schemeClr>
                </a:solidFill>
              </a:rPr>
              <a:t>   To complete a </a:t>
            </a:r>
            <a:r>
              <a:rPr lang="en-US" dirty="0" smtClean="0">
                <a:solidFill>
                  <a:schemeClr val="tx1">
                    <a:lumMod val="75000"/>
                    <a:lumOff val="25000"/>
                  </a:schemeClr>
                </a:solidFill>
              </a:rPr>
              <a:t>course </a:t>
            </a:r>
            <a:r>
              <a:rPr lang="en-US" dirty="0" smtClean="0">
                <a:solidFill>
                  <a:schemeClr val="tx1">
                    <a:lumMod val="75000"/>
                    <a:lumOff val="25000"/>
                  </a:schemeClr>
                </a:solidFill>
              </a:rPr>
              <a:t>or workshop on UX/UI fundamentals within the next three months, enhancing my skills in </a:t>
            </a:r>
            <a:r>
              <a:rPr lang="en-US" dirty="0" smtClean="0">
                <a:solidFill>
                  <a:schemeClr val="tx1">
                    <a:lumMod val="75000"/>
                    <a:lumOff val="25000"/>
                  </a:schemeClr>
                </a:solidFill>
              </a:rPr>
              <a:t>wire framing, </a:t>
            </a:r>
            <a:r>
              <a:rPr lang="en-US" dirty="0" smtClean="0">
                <a:solidFill>
                  <a:schemeClr val="tx1">
                    <a:lumMod val="75000"/>
                    <a:lumOff val="25000"/>
                  </a:schemeClr>
                </a:solidFill>
              </a:rPr>
              <a:t>prototyping, and user </a:t>
            </a:r>
            <a:r>
              <a:rPr lang="en-US" dirty="0" smtClean="0">
                <a:solidFill>
                  <a:schemeClr val="tx1">
                    <a:lumMod val="75000"/>
                    <a:lumOff val="25000"/>
                  </a:schemeClr>
                </a:solidFill>
              </a:rPr>
              <a:t>research. Also want to make strong portfolio .</a:t>
            </a:r>
            <a:endParaRPr lang="en-US"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LONG TERM GOAL</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chemeClr val="tx1">
                    <a:lumMod val="75000"/>
                    <a:lumOff val="25000"/>
                  </a:schemeClr>
                </a:solidFill>
                <a:latin typeface="Arial" pitchFamily="34" charset="0"/>
                <a:cs typeface="Arial" pitchFamily="34" charset="0"/>
              </a:rPr>
              <a:t>  In next five years my goal is to be experienced UI/UX designer . I also want to </a:t>
            </a:r>
            <a:r>
              <a:rPr lang="en-US" dirty="0" err="1" smtClean="0">
                <a:solidFill>
                  <a:schemeClr val="tx1">
                    <a:lumMod val="75000"/>
                    <a:lumOff val="25000"/>
                  </a:schemeClr>
                </a:solidFill>
                <a:latin typeface="Arial" pitchFamily="34" charset="0"/>
                <a:cs typeface="Arial" pitchFamily="34" charset="0"/>
              </a:rPr>
              <a:t>achive</a:t>
            </a:r>
            <a:r>
              <a:rPr lang="en-US" dirty="0" smtClean="0">
                <a:solidFill>
                  <a:schemeClr val="tx1">
                    <a:lumMod val="75000"/>
                    <a:lumOff val="25000"/>
                  </a:schemeClr>
                </a:solidFill>
                <a:latin typeface="Arial" pitchFamily="34" charset="0"/>
                <a:cs typeface="Arial" pitchFamily="34" charset="0"/>
              </a:rPr>
              <a:t> </a:t>
            </a:r>
            <a:r>
              <a:rPr lang="en-US" dirty="0" err="1" smtClean="0">
                <a:solidFill>
                  <a:schemeClr val="tx1">
                    <a:lumMod val="75000"/>
                    <a:lumOff val="25000"/>
                  </a:schemeClr>
                </a:solidFill>
                <a:latin typeface="Arial" pitchFamily="34" charset="0"/>
                <a:cs typeface="Arial" pitchFamily="34" charset="0"/>
              </a:rPr>
              <a:t>mileston</a:t>
            </a:r>
            <a:r>
              <a:rPr lang="en-US" dirty="0" smtClean="0">
                <a:solidFill>
                  <a:schemeClr val="tx1">
                    <a:lumMod val="75000"/>
                    <a:lumOff val="25000"/>
                  </a:schemeClr>
                </a:solidFill>
                <a:latin typeface="Arial" pitchFamily="34" charset="0"/>
                <a:cs typeface="Arial" pitchFamily="34" charset="0"/>
              </a:rPr>
              <a:t> through </a:t>
            </a:r>
            <a:r>
              <a:rPr lang="en-US" dirty="0" smtClean="0">
                <a:solidFill>
                  <a:schemeClr val="tx1">
                    <a:lumMod val="75000"/>
                    <a:lumOff val="25000"/>
                  </a:schemeClr>
                </a:solidFill>
                <a:latin typeface="Arial" pitchFamily="34" charset="0"/>
                <a:cs typeface="Arial" pitchFamily="34" charset="0"/>
              </a:rPr>
              <a:t>my work </a:t>
            </a:r>
            <a:r>
              <a:rPr lang="en-US" dirty="0" smtClean="0">
                <a:solidFill>
                  <a:schemeClr val="tx1">
                    <a:lumMod val="75000"/>
                    <a:lumOff val="25000"/>
                  </a:schemeClr>
                </a:solidFill>
                <a:latin typeface="Arial" pitchFamily="34" charset="0"/>
                <a:cs typeface="Arial" pitchFamily="34" charset="0"/>
              </a:rPr>
              <a:t>.also want to </a:t>
            </a:r>
            <a:r>
              <a:rPr lang="en-US" dirty="0" smtClean="0">
                <a:solidFill>
                  <a:schemeClr val="tx1">
                    <a:lumMod val="75000"/>
                    <a:lumOff val="25000"/>
                  </a:schemeClr>
                </a:solidFill>
                <a:latin typeface="Arial" pitchFamily="34" charset="0"/>
                <a:cs typeface="Arial" pitchFamily="34" charset="0"/>
              </a:rPr>
              <a:t>cultivating a strong network of clients and </a:t>
            </a:r>
            <a:r>
              <a:rPr lang="en-US" dirty="0" smtClean="0">
                <a:solidFill>
                  <a:schemeClr val="tx1">
                    <a:lumMod val="75000"/>
                    <a:lumOff val="25000"/>
                  </a:schemeClr>
                </a:solidFill>
                <a:latin typeface="Arial" pitchFamily="34" charset="0"/>
                <a:cs typeface="Arial" pitchFamily="34" charset="0"/>
              </a:rPr>
              <a:t>collaborators to help and inspire people.</a:t>
            </a:r>
            <a:endParaRPr lang="en-US"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pitchFamily="34" charset="0"/>
                <a:cs typeface="Arial" pitchFamily="34" charset="0"/>
              </a:rPr>
              <a:t>MY STRENGTH</a:t>
            </a:r>
            <a:endParaRPr lang="en-US"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fontScale="92500" lnSpcReduction="10000"/>
          </a:bodyPr>
          <a:lstStyle/>
          <a:p>
            <a:r>
              <a:rPr lang="en-US" sz="2600" dirty="0" smtClean="0">
                <a:solidFill>
                  <a:schemeClr val="tx1">
                    <a:lumMod val="75000"/>
                    <a:lumOff val="25000"/>
                  </a:schemeClr>
                </a:solidFill>
                <a:latin typeface="Arial" pitchFamily="34" charset="0"/>
                <a:cs typeface="Arial" pitchFamily="34" charset="0"/>
              </a:rPr>
              <a:t>Self motivated</a:t>
            </a:r>
          </a:p>
          <a:p>
            <a:r>
              <a:rPr lang="en-US" sz="2600" dirty="0" smtClean="0">
                <a:solidFill>
                  <a:schemeClr val="tx1">
                    <a:lumMod val="75000"/>
                    <a:lumOff val="25000"/>
                  </a:schemeClr>
                </a:solidFill>
                <a:latin typeface="Arial" pitchFamily="34" charset="0"/>
                <a:cs typeface="Arial" pitchFamily="34" charset="0"/>
              </a:rPr>
              <a:t>Teamwork</a:t>
            </a:r>
          </a:p>
          <a:p>
            <a:r>
              <a:rPr lang="en-US" sz="2600" dirty="0" smtClean="0">
                <a:solidFill>
                  <a:schemeClr val="tx1">
                    <a:lumMod val="75000"/>
                    <a:lumOff val="25000"/>
                  </a:schemeClr>
                </a:solidFill>
                <a:latin typeface="Arial" pitchFamily="34" charset="0"/>
                <a:cs typeface="Arial" pitchFamily="34" charset="0"/>
              </a:rPr>
              <a:t>Punctual</a:t>
            </a:r>
          </a:p>
          <a:p>
            <a:r>
              <a:rPr lang="en-US" sz="2600" dirty="0" smtClean="0">
                <a:solidFill>
                  <a:schemeClr val="tx1">
                    <a:lumMod val="75000"/>
                    <a:lumOff val="25000"/>
                  </a:schemeClr>
                </a:solidFill>
                <a:latin typeface="Arial" pitchFamily="34" charset="0"/>
                <a:cs typeface="Arial" pitchFamily="34" charset="0"/>
              </a:rPr>
              <a:t>Healthy lifestyle</a:t>
            </a:r>
          </a:p>
          <a:p>
            <a:r>
              <a:rPr lang="en-US" sz="2600" dirty="0" smtClean="0">
                <a:solidFill>
                  <a:schemeClr val="tx1">
                    <a:lumMod val="75000"/>
                    <a:lumOff val="25000"/>
                  </a:schemeClr>
                </a:solidFill>
                <a:latin typeface="Arial" pitchFamily="34" charset="0"/>
                <a:cs typeface="Arial" pitchFamily="34" charset="0"/>
              </a:rPr>
              <a:t>Attention to detail</a:t>
            </a:r>
          </a:p>
          <a:p>
            <a:pPr>
              <a:buNone/>
            </a:pPr>
            <a:endParaRPr lang="en-US" dirty="0" smtClean="0"/>
          </a:p>
          <a:p>
            <a:pPr>
              <a:buNone/>
            </a:pPr>
            <a:r>
              <a:rPr lang="en-US" sz="3200" b="1" dirty="0" smtClean="0">
                <a:latin typeface="Arial" pitchFamily="34" charset="0"/>
                <a:cs typeface="Arial" pitchFamily="34" charset="0"/>
              </a:rPr>
              <a:t>MY WEEKNESS</a:t>
            </a:r>
          </a:p>
          <a:p>
            <a:pPr>
              <a:buNone/>
            </a:pPr>
            <a:endParaRPr lang="en-US" dirty="0" smtClean="0"/>
          </a:p>
          <a:p>
            <a:r>
              <a:rPr lang="en-US" sz="2600" dirty="0" smtClean="0">
                <a:solidFill>
                  <a:schemeClr val="tx1">
                    <a:lumMod val="75000"/>
                    <a:lumOff val="25000"/>
                  </a:schemeClr>
                </a:solidFill>
                <a:latin typeface="Arial" pitchFamily="34" charset="0"/>
                <a:cs typeface="Arial" pitchFamily="34" charset="0"/>
              </a:rPr>
              <a:t>Passive</a:t>
            </a:r>
          </a:p>
          <a:p>
            <a:r>
              <a:rPr lang="en-US" sz="2600" dirty="0" smtClean="0">
                <a:solidFill>
                  <a:schemeClr val="tx1">
                    <a:lumMod val="75000"/>
                    <a:lumOff val="25000"/>
                  </a:schemeClr>
                </a:solidFill>
                <a:latin typeface="Arial" pitchFamily="34" charset="0"/>
                <a:cs typeface="Arial" pitchFamily="34" charset="0"/>
              </a:rPr>
              <a:t>Emotional</a:t>
            </a:r>
          </a:p>
          <a:p>
            <a:r>
              <a:rPr lang="en-US" sz="2600" dirty="0" smtClean="0">
                <a:solidFill>
                  <a:schemeClr val="tx1">
                    <a:lumMod val="75000"/>
                    <a:lumOff val="25000"/>
                  </a:schemeClr>
                </a:solidFill>
                <a:latin typeface="Arial" pitchFamily="34" charset="0"/>
                <a:cs typeface="Arial" pitchFamily="34" charset="0"/>
              </a:rPr>
              <a:t>Self critical</a:t>
            </a:r>
            <a:endParaRPr lang="en-US" sz="2600" dirty="0">
              <a:solidFill>
                <a:schemeClr val="tx1">
                  <a:lumMod val="75000"/>
                  <a:lumOff val="25000"/>
                </a:schemeClr>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118</TotalTime>
  <Words>423</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PRESENTATION OF GRAPHIC AND UI/UX</vt:lpstr>
      <vt:lpstr>PRESENTATION OF PERSONAL INFORMATION</vt:lpstr>
      <vt:lpstr>WHAT IS GRAPHIC  DESIGN ?</vt:lpstr>
      <vt:lpstr>WHY CHOOSE IT FIELD ? AND WHY GRAPHICS AND UI/UX IN TREND ?</vt:lpstr>
      <vt:lpstr>WHY GRAPHIC AND UI/UX IN TREND ? </vt:lpstr>
      <vt:lpstr>HR QUESTIONS</vt:lpstr>
      <vt:lpstr>SHORT TERM GOAL</vt:lpstr>
      <vt:lpstr>LONG TERM GOAL</vt:lpstr>
      <vt:lpstr>MY STRENGTH</vt:lpstr>
      <vt:lpstr>TECHNICAL SKILLS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GRAPHIC AND UI/UX</dc:title>
  <dc:creator>bscom</dc:creator>
  <cp:lastModifiedBy>bscom</cp:lastModifiedBy>
  <cp:revision>12</cp:revision>
  <dcterms:created xsi:type="dcterms:W3CDTF">2024-07-04T05:02:58Z</dcterms:created>
  <dcterms:modified xsi:type="dcterms:W3CDTF">2024-07-04T07:01:25Z</dcterms:modified>
</cp:coreProperties>
</file>