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8" r:id="rId2"/>
    <p:sldId id="26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95" d="100"/>
          <a:sy n="95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5" Type="http://schemas.openxmlformats.org/officeDocument/2006/relationships/audio" Target="../media/audio1.wav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E2ABE0A-03C4-475E-82FD-00DD1B42BA0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1DD6C41-F852-4689-8CE4-7FD23D27161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77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switch dir="r"/>
        <p:sndAc>
          <p:stSnd>
            <p:snd r:embed="rId1" name="applause.wav"/>
          </p:stSnd>
        </p:sndAc>
      </p:transition>
    </mc:Choice>
    <mc:Fallback xmlns="">
      <p:transition spd="slow" advTm="2000">
        <p:fade/>
        <p:sndAc>
          <p:stSnd>
            <p:snd r:embed="rId5" name="applause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BE0A-03C4-475E-82FD-00DD1B42BA0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6C41-F852-4689-8CE4-7FD23D27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3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switch dir="r"/>
        <p:sndAc>
          <p:stSnd>
            <p:snd r:embed="rId1" name="applause.wav"/>
          </p:stSnd>
        </p:sndAc>
      </p:transition>
    </mc:Choice>
    <mc:Fallback xmlns="">
      <p:transition spd="slow" advTm="2000">
        <p:fade/>
        <p:sndAc>
          <p:stSnd>
            <p:snd r:embed="rId3" name="applause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BE0A-03C4-475E-82FD-00DD1B42BA0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6C41-F852-4689-8CE4-7FD23D27161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switch dir="r"/>
        <p:sndAc>
          <p:stSnd>
            <p:snd r:embed="rId1" name="applause.wav"/>
          </p:stSnd>
        </p:sndAc>
      </p:transition>
    </mc:Choice>
    <mc:Fallback xmlns="">
      <p:transition spd="slow" advTm="2000">
        <p:fade/>
        <p:sndAc>
          <p:stSnd>
            <p:snd r:embed="rId3" name="applause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BE0A-03C4-475E-82FD-00DD1B42BA0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6C41-F852-4689-8CE4-7FD23D2716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30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switch dir="r"/>
        <p:sndAc>
          <p:stSnd>
            <p:snd r:embed="rId1" name="applause.wav"/>
          </p:stSnd>
        </p:sndAc>
      </p:transition>
    </mc:Choice>
    <mc:Fallback xmlns="">
      <p:transition spd="slow" advTm="2000">
        <p:fade/>
        <p:sndAc>
          <p:stSnd>
            <p:snd r:embed="rId3" name="applause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BE0A-03C4-475E-82FD-00DD1B42BA0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6C41-F852-4689-8CE4-7FD23D27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6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switch dir="r"/>
        <p:sndAc>
          <p:stSnd>
            <p:snd r:embed="rId1" name="applause.wav"/>
          </p:stSnd>
        </p:sndAc>
      </p:transition>
    </mc:Choice>
    <mc:Fallback xmlns="">
      <p:transition spd="slow" advTm="2000">
        <p:fade/>
        <p:sndAc>
          <p:stSnd>
            <p:snd r:embed="rId3" name="applause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BE0A-03C4-475E-82FD-00DD1B42BA0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6C41-F852-4689-8CE4-7FD23D27161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32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switch dir="r"/>
        <p:sndAc>
          <p:stSnd>
            <p:snd r:embed="rId1" name="applause.wav"/>
          </p:stSnd>
        </p:sndAc>
      </p:transition>
    </mc:Choice>
    <mc:Fallback xmlns="">
      <p:transition spd="slow" advTm="2000">
        <p:fade/>
        <p:sndAc>
          <p:stSnd>
            <p:snd r:embed="rId3" name="applause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BE0A-03C4-475E-82FD-00DD1B42BA0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6C41-F852-4689-8CE4-7FD23D27161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19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switch dir="r"/>
        <p:sndAc>
          <p:stSnd>
            <p:snd r:embed="rId1" name="applause.wav"/>
          </p:stSnd>
        </p:sndAc>
      </p:transition>
    </mc:Choice>
    <mc:Fallback xmlns="">
      <p:transition spd="slow" advTm="2000">
        <p:fade/>
        <p:sndAc>
          <p:stSnd>
            <p:snd r:embed="rId3" name="applause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BE0A-03C4-475E-82FD-00DD1B42BA0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6C41-F852-4689-8CE4-7FD23D27161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switch dir="r"/>
        <p:sndAc>
          <p:stSnd>
            <p:snd r:embed="rId1" name="applause.wav"/>
          </p:stSnd>
        </p:sndAc>
      </p:transition>
    </mc:Choice>
    <mc:Fallback xmlns="">
      <p:transition spd="slow" advTm="2000">
        <p:fade/>
        <p:sndAc>
          <p:stSnd>
            <p:snd r:embed="rId3" name="applause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BE0A-03C4-475E-82FD-00DD1B42BA0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6C41-F852-4689-8CE4-7FD23D27161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44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switch dir="r"/>
        <p:sndAc>
          <p:stSnd>
            <p:snd r:embed="rId1" name="applause.wav"/>
          </p:stSnd>
        </p:sndAc>
      </p:transition>
    </mc:Choice>
    <mc:Fallback xmlns="">
      <p:transition spd="slow" advTm="2000">
        <p:fade/>
        <p:sndAc>
          <p:stSnd>
            <p:snd r:embed="rId3" name="applause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BE0A-03C4-475E-82FD-00DD1B42BA0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6C41-F852-4689-8CE4-7FD23D27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7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switch dir="r"/>
        <p:sndAc>
          <p:stSnd>
            <p:snd r:embed="rId1" name="applause.wav"/>
          </p:stSnd>
        </p:sndAc>
      </p:transition>
    </mc:Choice>
    <mc:Fallback xmlns="">
      <p:transition spd="slow" advTm="2000">
        <p:fade/>
        <p:sndAc>
          <p:stSnd>
            <p:snd r:embed="rId3" name="applause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BE0A-03C4-475E-82FD-00DD1B42BA0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6C41-F852-4689-8CE4-7FD23D27161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79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switch dir="r"/>
        <p:sndAc>
          <p:stSnd>
            <p:snd r:embed="rId1" name="applause.wav"/>
          </p:stSnd>
        </p:sndAc>
      </p:transition>
    </mc:Choice>
    <mc:Fallback xmlns="">
      <p:transition spd="slow" advTm="2000">
        <p:fade/>
        <p:sndAc>
          <p:stSnd>
            <p:snd r:embed="rId3" name="applause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BE0A-03C4-475E-82FD-00DD1B42BA0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6C41-F852-4689-8CE4-7FD23D27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3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switch dir="r"/>
        <p:sndAc>
          <p:stSnd>
            <p:snd r:embed="rId1" name="applause.wav"/>
          </p:stSnd>
        </p:sndAc>
      </p:transition>
    </mc:Choice>
    <mc:Fallback xmlns="">
      <p:transition spd="slow" advTm="2000">
        <p:fade/>
        <p:sndAc>
          <p:stSnd>
            <p:snd r:embed="rId3" name="applause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BE0A-03C4-475E-82FD-00DD1B42BA0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6C41-F852-4689-8CE4-7FD23D27161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75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switch dir="r"/>
        <p:sndAc>
          <p:stSnd>
            <p:snd r:embed="rId1" name="applause.wav"/>
          </p:stSnd>
        </p:sndAc>
      </p:transition>
    </mc:Choice>
    <mc:Fallback xmlns="">
      <p:transition spd="slow" advTm="2000">
        <p:fade/>
        <p:sndAc>
          <p:stSnd>
            <p:snd r:embed="rId3" name="applause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BE0A-03C4-475E-82FD-00DD1B42BA0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6C41-F852-4689-8CE4-7FD23D27161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32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switch dir="r"/>
        <p:sndAc>
          <p:stSnd>
            <p:snd r:embed="rId1" name="applause.wav"/>
          </p:stSnd>
        </p:sndAc>
      </p:transition>
    </mc:Choice>
    <mc:Fallback xmlns="">
      <p:transition spd="slow" advTm="2000">
        <p:fade/>
        <p:sndAc>
          <p:stSnd>
            <p:snd r:embed="rId3" name="applause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BE0A-03C4-475E-82FD-00DD1B42BA0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6C41-F852-4689-8CE4-7FD23D27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7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switch dir="r"/>
        <p:sndAc>
          <p:stSnd>
            <p:snd r:embed="rId1" name="applause.wav"/>
          </p:stSnd>
        </p:sndAc>
      </p:transition>
    </mc:Choice>
    <mc:Fallback xmlns="">
      <p:transition spd="slow" advTm="2000">
        <p:fade/>
        <p:sndAc>
          <p:stSnd>
            <p:snd r:embed="rId3" name="applause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BE0A-03C4-475E-82FD-00DD1B42BA0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6C41-F852-4689-8CE4-7FD23D27161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87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switch dir="r"/>
        <p:sndAc>
          <p:stSnd>
            <p:snd r:embed="rId1" name="applause.wav"/>
          </p:stSnd>
        </p:sndAc>
      </p:transition>
    </mc:Choice>
    <mc:Fallback xmlns="">
      <p:transition spd="slow" advTm="2000">
        <p:fade/>
        <p:sndAc>
          <p:stSnd>
            <p:snd r:embed="rId3" name="applause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BE0A-03C4-475E-82FD-00DD1B42BA0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6C41-F852-4689-8CE4-7FD23D27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3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switch dir="r"/>
        <p:sndAc>
          <p:stSnd>
            <p:snd r:embed="rId1" name="applause.wav"/>
          </p:stSnd>
        </p:sndAc>
      </p:transition>
    </mc:Choice>
    <mc:Fallback xmlns="">
      <p:transition spd="slow" advTm="2000">
        <p:fade/>
        <p:sndAc>
          <p:stSnd>
            <p:snd r:embed="rId3" name="applause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2ABE0A-03C4-475E-82FD-00DD1B42BA0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DD6C41-F852-4689-8CE4-7FD23D27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1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mc:AlternateContent xmlns:mc="http://schemas.openxmlformats.org/markup-compatibility/2006" xmlns:p14="http://schemas.microsoft.com/office/powerpoint/2010/main">
    <mc:Choice Requires="p14">
      <p:transition spd="slow" p14:dur="1250" advTm="2000">
        <p14:switch dir="r"/>
        <p:sndAc>
          <p:stSnd>
            <p:snd r:embed="rId19" name="applause.wav"/>
          </p:stSnd>
        </p:sndAc>
      </p:transition>
    </mc:Choice>
    <mc:Fallback xmlns="">
      <p:transition spd="slow" advTm="2000">
        <p:fade/>
        <p:sndAc>
          <p:stSnd>
            <p:snd r:embed="rId22" name="applause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bacademy.org/2019/labs/akgec/students/narender-sharma/assignments/week12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hyperlink" Target="https://www.flickr.com/photos/cblue98/725422196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20A3-6444-BFD9-C05D-C59486BD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8824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COMPUTER</a:t>
            </a:r>
          </a:p>
        </p:txBody>
      </p:sp>
    </p:spTree>
    <p:extLst>
      <p:ext uri="{BB962C8B-B14F-4D97-AF65-F5344CB8AC3E}">
        <p14:creationId xmlns:p14="http://schemas.microsoft.com/office/powerpoint/2010/main" val="2116960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2000">
        <p15:prstTrans prst="curtains"/>
        <p:sndAc>
          <p:stSnd>
            <p:snd r:embed="rId2" name="applause.wav"/>
          </p:stSnd>
        </p:sndAc>
      </p:transition>
    </mc:Choice>
    <mc:Fallback xmlns="">
      <p:transition spd="slow" advTm="2000">
        <p:fade/>
        <p:sndAc>
          <p:stSnd>
            <p:snd r:embed="rId3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2FB3-83BB-DF5C-3797-6330E564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D2BDB-7197-D8F7-4C9A-51CF1D3B2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Output devices take information within your computer and present it to you in a form that you can understand. Output devices like- monitor, printer, headphone, speaker, plotter, projector etc.</a:t>
            </a:r>
          </a:p>
        </p:txBody>
      </p:sp>
    </p:spTree>
    <p:extLst>
      <p:ext uri="{BB962C8B-B14F-4D97-AF65-F5344CB8AC3E}">
        <p14:creationId xmlns:p14="http://schemas.microsoft.com/office/powerpoint/2010/main" val="4159821810"/>
      </p:ext>
    </p:extLst>
  </p:cSld>
  <p:clrMapOvr>
    <a:masterClrMapping/>
  </p:clrMapOvr>
  <p:transition spd="slow" advTm="2000">
    <p:randomBar dir="vert"/>
    <p:sndAc>
      <p:stSnd>
        <p:snd r:embed="rId2" name="applaus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0AB3-1838-DB67-130F-A017B384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DEVICES PICTURE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CB0BD-12D3-CBB9-A2A8-C8A9F39B6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45788" y="2557463"/>
            <a:ext cx="5300424" cy="3317875"/>
          </a:xfrm>
        </p:spPr>
      </p:pic>
    </p:spTree>
    <p:extLst>
      <p:ext uri="{BB962C8B-B14F-4D97-AF65-F5344CB8AC3E}">
        <p14:creationId xmlns:p14="http://schemas.microsoft.com/office/powerpoint/2010/main" val="1411941610"/>
      </p:ext>
    </p:extLst>
  </p:cSld>
  <p:clrMapOvr>
    <a:masterClrMapping/>
  </p:clrMapOvr>
  <p:transition spd="slow" advTm="2000">
    <p:wheel spokes="1"/>
    <p:sndAc>
      <p:stSnd>
        <p:snd r:embed="rId2" name="applaus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3DC6-A417-6247-0BC3-A96FD093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USAGE OF COMPUTER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11A7-13E3-5C1B-70E3-184B50EA2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Computer is the best companion parts of our daily life.</a:t>
            </a:r>
          </a:p>
          <a:p>
            <a:r>
              <a:rPr lang="en-US" dirty="0"/>
              <a:t>Network attached storage </a:t>
            </a:r>
          </a:p>
          <a:p>
            <a:r>
              <a:rPr lang="en-US" dirty="0"/>
              <a:t>Media server </a:t>
            </a:r>
          </a:p>
          <a:p>
            <a:r>
              <a:rPr lang="en-US" dirty="0"/>
              <a:t>Graphics design</a:t>
            </a:r>
          </a:p>
          <a:p>
            <a:r>
              <a:rPr lang="en-US" dirty="0"/>
              <a:t>Online banking </a:t>
            </a:r>
          </a:p>
          <a:p>
            <a:r>
              <a:rPr lang="en-US" dirty="0"/>
              <a:t>Gaming</a:t>
            </a:r>
          </a:p>
          <a:p>
            <a:r>
              <a:rPr lang="en-US" dirty="0"/>
              <a:t>Social networking</a:t>
            </a:r>
          </a:p>
          <a:p>
            <a:r>
              <a:rPr lang="en-US" dirty="0"/>
              <a:t>Knowledge sharing</a:t>
            </a:r>
          </a:p>
          <a:p>
            <a:r>
              <a:rPr lang="en-US" dirty="0"/>
              <a:t>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431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000">
        <p15:prstTrans prst="drape"/>
        <p:sndAc>
          <p:stSnd>
            <p:snd r:embed="rId2" name="applause.wav"/>
          </p:stSnd>
        </p:sndAc>
      </p:transition>
    </mc:Choice>
    <mc:Fallback xmlns="">
      <p:transition spd="slow" advTm="2000">
        <p:fade/>
        <p:sndAc>
          <p:stSnd>
            <p:snd r:embed="rId3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F92A94-C5C9-85CD-D803-40A0D3AE5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8" y="752354"/>
            <a:ext cx="10509813" cy="541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7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ripple/>
        <p:sndAc>
          <p:stSnd>
            <p:snd r:embed="rId2" name="applause.wav"/>
          </p:stSnd>
        </p:sndAc>
      </p:transition>
    </mc:Choice>
    <mc:Fallback xmlns="">
      <p:transition spd="slow" advTm="2000">
        <p:fade/>
        <p:sndAc>
          <p:stSnd>
            <p:snd r:embed="rId4" name="applause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3AB7-F44D-D707-AC03-2AF5372F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FEB86-4E4F-10EB-890D-9A6856DF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Classification of computer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 devices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Output devices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Usage of computer</a:t>
            </a:r>
          </a:p>
        </p:txBody>
      </p:sp>
    </p:spTree>
    <p:extLst>
      <p:ext uri="{BB962C8B-B14F-4D97-AF65-F5344CB8AC3E}">
        <p14:creationId xmlns:p14="http://schemas.microsoft.com/office/powerpoint/2010/main" val="94727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2000">
        <p14:glitter pattern="hexagon"/>
        <p:sndAc>
          <p:stSnd>
            <p:snd r:embed="rId2" name="applause.wav"/>
          </p:stSnd>
        </p:sndAc>
      </p:transition>
    </mc:Choice>
    <mc:Fallback xmlns="">
      <p:transition spd="slow" advTm="2000">
        <p:fade/>
        <p:sndAc>
          <p:stSnd>
            <p:snd r:embed="rId3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54FE-4463-AB3A-366E-09B7486B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C6EEB-2320-CE66-FDEF-BFF679D1D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5879"/>
            <a:ext cx="10515600" cy="35610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computer is an electronic device that takes data and instruction is an input from the user, processes data, and provide useful information known as output. This cycle of operation of a computer is known as the input- process- output cycle and as in shown in figure.</a:t>
            </a:r>
          </a:p>
        </p:txBody>
      </p:sp>
    </p:spTree>
    <p:extLst>
      <p:ext uri="{BB962C8B-B14F-4D97-AF65-F5344CB8AC3E}">
        <p14:creationId xmlns:p14="http://schemas.microsoft.com/office/powerpoint/2010/main" val="149055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ripple/>
        <p:sndAc>
          <p:stSnd>
            <p:snd r:embed="rId2" name="applause.wav"/>
          </p:stSnd>
        </p:sndAc>
      </p:transition>
    </mc:Choice>
    <mc:Fallback xmlns="">
      <p:transition spd="slow" advTm="2000">
        <p:fade/>
        <p:sndAc>
          <p:stSnd>
            <p:snd r:embed="rId3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9CD2-FF90-9EE2-6281-464759BE3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CLASSIFICATION OF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E583-AA9B-9F07-923C-F36D13A77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Computer is classified into several categories depending on their computing ability and processing speed. These include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Microcomputer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Minicomputer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Mainframe computer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Supercomputer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9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2000">
        <p14:shred/>
        <p:sndAc>
          <p:stSnd>
            <p:snd r:embed="rId2" name="applause.wav"/>
          </p:stSnd>
        </p:sndAc>
      </p:transition>
    </mc:Choice>
    <mc:Fallback xmlns="">
      <p:transition spd="slow" advTm="2000">
        <p:fade/>
        <p:sndAc>
          <p:stSnd>
            <p:snd r:embed="rId3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4B0F-00B5-DC99-416D-FEBE066E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6056-EF7F-6A39-EFBD-791843085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electronic device is known as hardware.</a:t>
            </a:r>
          </a:p>
          <a:p>
            <a:pPr marL="0" indent="0">
              <a:buNone/>
            </a:pPr>
            <a:r>
              <a:rPr lang="en-US" dirty="0"/>
              <a:t>Computer hardware is the physical part of the computer system, the machinery and equipment.</a:t>
            </a:r>
          </a:p>
          <a:p>
            <a:pPr marL="0" indent="0">
              <a:buNone/>
            </a:pPr>
            <a:r>
              <a:rPr lang="en-US" dirty="0"/>
              <a:t>Parts of the computer “you can feel”</a:t>
            </a:r>
          </a:p>
          <a:p>
            <a:pPr marL="0" indent="0">
              <a:buNone/>
            </a:pPr>
            <a:r>
              <a:rPr lang="en-US" dirty="0"/>
              <a:t>Internal hardware devices include motherboards, hard drives, and RAM. External hardware includes monitor, keyboard, mice, printer and scanner. </a:t>
            </a:r>
          </a:p>
        </p:txBody>
      </p:sp>
    </p:spTree>
    <p:extLst>
      <p:ext uri="{BB962C8B-B14F-4D97-AF65-F5344CB8AC3E}">
        <p14:creationId xmlns:p14="http://schemas.microsoft.com/office/powerpoint/2010/main" val="178066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switch dir="r"/>
        <p:sndAc>
          <p:stSnd>
            <p:snd r:embed="rId2" name="applause.wav"/>
          </p:stSnd>
        </p:sndAc>
      </p:transition>
    </mc:Choice>
    <mc:Fallback xmlns="">
      <p:transition spd="slow" advTm="2000">
        <p:fade/>
        <p:sndAc>
          <p:stSnd>
            <p:snd r:embed="rId3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16FA-A91D-D7CF-EBD4-1AA5FF45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EAEE-52A0-BCE4-2E5E-F59BBABEC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Software is the collection of computer program and related data that provide the instructions for telling a computer what to do and how to do. In other words, software is a conceptual entity which is a set of computer programs , procedures, and associated documentation concern with the operation of a data processing system. We can also say software refers to one or more computer programs and data held in the storage of the computer for some purposes.</a:t>
            </a:r>
          </a:p>
        </p:txBody>
      </p:sp>
    </p:spTree>
    <p:extLst>
      <p:ext uri="{BB962C8B-B14F-4D97-AF65-F5344CB8AC3E}">
        <p14:creationId xmlns:p14="http://schemas.microsoft.com/office/powerpoint/2010/main" val="4094560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2000">
        <p15:prstTrans prst="origami"/>
        <p:sndAc>
          <p:stSnd>
            <p:snd r:embed="rId2" name="applause.wav"/>
          </p:stSnd>
        </p:sndAc>
      </p:transition>
    </mc:Choice>
    <mc:Fallback xmlns="">
      <p:transition spd="slow" advTm="2000">
        <p:fade/>
        <p:sndAc>
          <p:stSnd>
            <p:snd r:embed="rId3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2528-C11E-564B-82DF-A802FE63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709F2-6C07-7CE0-36E2-62CD0B008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6511"/>
            <a:ext cx="10515600" cy="38504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 device capture information and translate it into a form that can be processed and use by other parts of your computer. Input devices like- keyboard, mouse, light pen,  microphone etc.</a:t>
            </a:r>
          </a:p>
        </p:txBody>
      </p:sp>
    </p:spTree>
    <p:extLst>
      <p:ext uri="{BB962C8B-B14F-4D97-AF65-F5344CB8AC3E}">
        <p14:creationId xmlns:p14="http://schemas.microsoft.com/office/powerpoint/2010/main" val="161569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  <p:sndAc>
          <p:stSnd>
            <p:snd r:embed="rId2" name="applause.wav"/>
          </p:stSnd>
        </p:sndAc>
      </p:transition>
    </mc:Choice>
    <mc:Fallback xmlns="">
      <p:transition spd="slow" advTm="2000">
        <p:fade/>
        <p:sndAc>
          <p:stSnd>
            <p:snd r:embed="rId3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D9FE-4C87-C473-66E3-757F57AF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DEVICES PICTURE</a:t>
            </a:r>
          </a:p>
        </p:txBody>
      </p:sp>
      <p:pic>
        <p:nvPicPr>
          <p:cNvPr id="37" name="Content Placeholder 36">
            <a:extLst>
              <a:ext uri="{FF2B5EF4-FFF2-40B4-BE49-F238E27FC236}">
                <a16:creationId xmlns:a16="http://schemas.microsoft.com/office/drawing/2014/main" id="{3135AF79-1B5B-F9C1-F835-5E0C3FFCF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52584" y="2557463"/>
            <a:ext cx="6886832" cy="3317875"/>
          </a:xfrm>
        </p:spPr>
      </p:pic>
    </p:spTree>
    <p:extLst>
      <p:ext uri="{BB962C8B-B14F-4D97-AF65-F5344CB8AC3E}">
        <p14:creationId xmlns:p14="http://schemas.microsoft.com/office/powerpoint/2010/main" val="411800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:dissolve/>
        <p:sndAc>
          <p:stSnd>
            <p:snd r:embed="rId2" name="applause.wav"/>
          </p:stSnd>
        </p:sndAc>
      </p:transition>
    </mc:Choice>
    <mc:Fallback xmlns="">
      <p:transition spd="slow" advTm="2000">
        <p:dissolve/>
        <p:sndAc>
          <p:stSnd>
            <p:snd r:embed="rId5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106</TotalTime>
  <Words>346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Wingdings</vt:lpstr>
      <vt:lpstr>Organic</vt:lpstr>
      <vt:lpstr>COMPUTER</vt:lpstr>
      <vt:lpstr>PowerPoint Presentation</vt:lpstr>
      <vt:lpstr>CONTENT</vt:lpstr>
      <vt:lpstr>INTRODUCTION</vt:lpstr>
      <vt:lpstr>CLASSIFICATION OF COMPUTER</vt:lpstr>
      <vt:lpstr>HARDWARE</vt:lpstr>
      <vt:lpstr>SOFTWARE</vt:lpstr>
      <vt:lpstr>INPUT DEVICES</vt:lpstr>
      <vt:lpstr>INPUT DEVICES PICTURE</vt:lpstr>
      <vt:lpstr>OUTPUT DEVICES</vt:lpstr>
      <vt:lpstr>OUTPUT DEVICES PICTURE</vt:lpstr>
      <vt:lpstr>USAGE OF COMPUTER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</dc:title>
  <dc:creator>Admin</dc:creator>
  <cp:lastModifiedBy>Admin</cp:lastModifiedBy>
  <cp:revision>2</cp:revision>
  <dcterms:created xsi:type="dcterms:W3CDTF">2024-05-31T07:00:00Z</dcterms:created>
  <dcterms:modified xsi:type="dcterms:W3CDTF">2024-06-05T07:35:38Z</dcterms:modified>
</cp:coreProperties>
</file>