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6" r:id="rId8"/>
    <p:sldId id="261" r:id="rId9"/>
    <p:sldId id="267" r:id="rId10"/>
    <p:sldId id="262" r:id="rId11"/>
    <p:sldId id="268" r:id="rId12"/>
    <p:sldId id="263" r:id="rId13"/>
    <p:sldId id="269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A1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61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824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9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79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8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3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8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6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" name="breeze.wav"/>
          </p:stSnd>
        </p:sndAc>
      </p:transition>
    </mc:Choice>
    <mc:Fallback>
      <p:transition spd="slow" advTm="2000">
        <p:fade/>
        <p:sndAc>
          <p:stSnd>
            <p:snd r:embed="rId1" name="breez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843EC-C776-4899-A9CB-4A8065C3CB8E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32859F-DBCB-4DE3-A81E-A59DE814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1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18" name="breeze.wav"/>
          </p:stSnd>
        </p:sndAc>
      </p:transition>
    </mc:Choice>
    <mc:Fallback>
      <p:transition spd="slow" advTm="2000">
        <p:fade/>
        <p:sndAc>
          <p:stSnd>
            <p:snd r:embed="rId18" name="breeze.wav"/>
          </p:stSnd>
        </p:sndAc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www.eea.europa.eu/soer-2015/europe/nois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56729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readthedirt.org/protecting-our-region-from-hanford%E2%80%99s-spreading-of-contamination-and-from-being-used-again-as-a-national-radioactive-waste-dump/2-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exels.com/photo/garbage-pollution-toxic-trash-122257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eea.europa.eu/highlights/concentrations-of-air-pollutants-constant-despite-drop-in-emission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habitatadvocate.com.au/tag/china-water-pollu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135F-14CB-7832-2693-51112B89E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0000FF"/>
                </a:solidFill>
                <a:latin typeface="Algerian" panose="04020705040A02060702" pitchFamily="82" charset="0"/>
              </a:rPr>
              <a:t>POLLUTION</a:t>
            </a:r>
          </a:p>
        </p:txBody>
      </p:sp>
    </p:spTree>
    <p:extLst>
      <p:ext uri="{BB962C8B-B14F-4D97-AF65-F5344CB8AC3E}">
        <p14:creationId xmlns:p14="http://schemas.microsoft.com/office/powerpoint/2010/main" val="300035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28D9-4F49-C0EE-8D63-F22EA6D5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5666"/>
            <a:ext cx="9905998" cy="1435261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Noise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EF79-D0CF-6E0B-5693-68A89AD5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Noise can we simply defined as unwanted sound.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The sound is pleasant or not depends upon its loudness, duration, rhythm and the mood of the person.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Noise pollution not only result in irritation and anger.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Noise levels: Decibels (DB)</a:t>
            </a:r>
          </a:p>
          <a:p>
            <a:r>
              <a:rPr lang="en-US" sz="2000" dirty="0"/>
              <a:t>Intensity </a:t>
            </a:r>
          </a:p>
          <a:p>
            <a:r>
              <a:rPr lang="en-US" sz="2000" dirty="0"/>
              <a:t>Frequency</a:t>
            </a:r>
          </a:p>
          <a:p>
            <a:r>
              <a:rPr lang="en-US" sz="2000" dirty="0"/>
              <a:t>Periods of exposure and</a:t>
            </a:r>
          </a:p>
          <a:p>
            <a:r>
              <a:rPr lang="en-US" sz="2000" dirty="0"/>
              <a:t>Duration </a:t>
            </a:r>
          </a:p>
        </p:txBody>
      </p:sp>
    </p:spTree>
    <p:extLst>
      <p:ext uri="{BB962C8B-B14F-4D97-AF65-F5344CB8AC3E}">
        <p14:creationId xmlns:p14="http://schemas.microsoft.com/office/powerpoint/2010/main" val="63715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0C92-42C5-BB1A-23C0-80965C4B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218"/>
            <a:ext cx="8454000" cy="140053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NOISE POLLUTION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11CE4-A208-FF86-F2EC-86F50533D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00537" y="1840376"/>
            <a:ext cx="7824486" cy="43797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A8D75-1B31-2762-B3CF-57A68D097A9A}"/>
              </a:ext>
            </a:extLst>
          </p:cNvPr>
          <p:cNvSpPr txBox="1"/>
          <p:nvPr/>
        </p:nvSpPr>
        <p:spPr>
          <a:xfrm>
            <a:off x="2438400" y="5989246"/>
            <a:ext cx="7315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www.eea.europa.eu/soer-2015/europe/nois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2516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230F-26BA-C6F5-B5EA-5DF3B31E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  <a:latin typeface="Algerian" panose="04020705040A02060702" pitchFamily="82" charset="0"/>
              </a:rPr>
              <a:t>LAND POLLUTION</a:t>
            </a:r>
            <a:br>
              <a:rPr lang="en-US" sz="5400" dirty="0">
                <a:latin typeface="Algerian" panose="04020705040A02060702" pitchFamily="82" charset="0"/>
              </a:rPr>
            </a:b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561A-C691-7B65-8678-D57D4BE0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fourth of area is covered by land.</a:t>
            </a:r>
          </a:p>
          <a:p>
            <a:r>
              <a:rPr lang="en-US" dirty="0"/>
              <a:t>Land is the earth which is occupied by people for shelter, occupation etc.</a:t>
            </a:r>
          </a:p>
        </p:txBody>
      </p:sp>
    </p:spTree>
    <p:extLst>
      <p:ext uri="{BB962C8B-B14F-4D97-AF65-F5344CB8AC3E}">
        <p14:creationId xmlns:p14="http://schemas.microsoft.com/office/powerpoint/2010/main" val="27134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0831-0400-F005-BD7D-2EDA166E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0942"/>
            <a:ext cx="8139895" cy="92597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A1467"/>
                </a:solidFill>
                <a:latin typeface="Algerian" panose="04020705040A02060702" pitchFamily="82" charset="0"/>
              </a:rPr>
              <a:t>LAND POLLUTION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95FE0-37A6-B398-A636-E5BFEA198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40375" y="1539432"/>
            <a:ext cx="6794339" cy="4838218"/>
          </a:xfrm>
        </p:spPr>
      </p:pic>
    </p:spTree>
    <p:extLst>
      <p:ext uri="{BB962C8B-B14F-4D97-AF65-F5344CB8AC3E}">
        <p14:creationId xmlns:p14="http://schemas.microsoft.com/office/powerpoint/2010/main" val="106012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D466-39FF-0905-2685-B3CDEDD1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Algerian" panose="04020705040A02060702" pitchFamily="82" charset="0"/>
              </a:rPr>
              <a:t>Radio active pollution</a:t>
            </a:r>
            <a:br>
              <a:rPr lang="en-US" sz="5400" dirty="0">
                <a:latin typeface="Algerian" panose="04020705040A02060702" pitchFamily="82" charset="0"/>
              </a:rPr>
            </a:b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CCE2A-1BF0-D2B1-0749-6CADC463C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410" y="2097088"/>
            <a:ext cx="9589001" cy="32600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Despite the advantage of nuclear as a clean energy, the big concern is the resulted from nuclear reaction, which is the form of pollution called radio actively.</a:t>
            </a:r>
          </a:p>
          <a:p>
            <a:endParaRPr lang="en-US" dirty="0"/>
          </a:p>
          <a:p>
            <a:r>
              <a:rPr lang="en-US" dirty="0"/>
              <a:t>Radiation (laser-Rays) will from Radioactive pollution.</a:t>
            </a:r>
          </a:p>
        </p:txBody>
      </p:sp>
    </p:spTree>
    <p:extLst>
      <p:ext uri="{BB962C8B-B14F-4D97-AF65-F5344CB8AC3E}">
        <p14:creationId xmlns:p14="http://schemas.microsoft.com/office/powerpoint/2010/main" val="238232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98F1-6ACC-6290-E344-BA49C148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5195"/>
            <a:ext cx="8267217" cy="109772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RADIO ACTIVE POLLUTION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A1EC4-C307-99BE-9441-D6A037B45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46836" y="1551007"/>
            <a:ext cx="7755038" cy="4856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558FF-7B35-FFC5-9F17-82144068546D}"/>
              </a:ext>
            </a:extLst>
          </p:cNvPr>
          <p:cNvSpPr txBox="1"/>
          <p:nvPr/>
        </p:nvSpPr>
        <p:spPr>
          <a:xfrm>
            <a:off x="3141245" y="6176963"/>
            <a:ext cx="5909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readthedirt.org/protecting-our-region-from-hanford%E2%80%99s-spreading-of-contamination-and-from-being-used-again-as-a-national-radioactive-waste-dump/2-4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5418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A77FA-A5C2-5CBF-4221-7770196F9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71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3DE0-E6E8-27F3-033B-3FC6FFF5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D41A-A94E-6FD6-3388-CA733EAB9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883" y="2226337"/>
            <a:ext cx="9905999" cy="3541714"/>
          </a:xfrm>
        </p:spPr>
        <p:txBody>
          <a:bodyPr>
            <a:noAutofit/>
          </a:bodyPr>
          <a:lstStyle/>
          <a:p>
            <a:r>
              <a:rPr lang="en-US" sz="2400" dirty="0"/>
              <a:t>Definition of Pollution</a:t>
            </a:r>
          </a:p>
          <a:p>
            <a:r>
              <a:rPr lang="en-US" sz="2400" dirty="0"/>
              <a:t>Types of Pollution </a:t>
            </a:r>
          </a:p>
          <a:p>
            <a:r>
              <a:rPr lang="en-US" sz="2400" dirty="0"/>
              <a:t>Air Pollution</a:t>
            </a:r>
          </a:p>
          <a:p>
            <a:r>
              <a:rPr lang="en-US" sz="2400" dirty="0"/>
              <a:t>Water Pollution</a:t>
            </a:r>
          </a:p>
          <a:p>
            <a:r>
              <a:rPr lang="en-US" sz="2400" dirty="0"/>
              <a:t>Noise Pollution</a:t>
            </a:r>
          </a:p>
          <a:p>
            <a:r>
              <a:rPr lang="en-US" sz="2400" dirty="0"/>
              <a:t>Land Pollution</a:t>
            </a:r>
          </a:p>
          <a:p>
            <a:r>
              <a:rPr lang="en-US" sz="2400" dirty="0"/>
              <a:t>Radio Active Pollution</a:t>
            </a:r>
          </a:p>
        </p:txBody>
      </p:sp>
    </p:spTree>
    <p:extLst>
      <p:ext uri="{BB962C8B-B14F-4D97-AF65-F5344CB8AC3E}">
        <p14:creationId xmlns:p14="http://schemas.microsoft.com/office/powerpoint/2010/main" val="268543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3C9D-134E-86E7-BE24-7B1B78D3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Definition of pollution</a:t>
            </a:r>
            <a:br>
              <a:rPr lang="en-US" sz="4000" dirty="0">
                <a:latin typeface="Algerian" panose="04020705040A02060702" pitchFamily="82" charset="0"/>
              </a:rPr>
            </a:b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2FD6-0815-5EC9-4D43-200C2E04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010" y="2002421"/>
            <a:ext cx="11187896" cy="437131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When harmful substances contaminate environment it is called pollution.</a:t>
            </a:r>
          </a:p>
          <a:p>
            <a:pPr marL="0" indent="0">
              <a:buNone/>
            </a:pPr>
            <a:r>
              <a:rPr lang="en-US" sz="2800" dirty="0"/>
              <a:t>Pollution refers to the very bad condition of environment in terms of </a:t>
            </a:r>
          </a:p>
          <a:p>
            <a:pPr marL="0" indent="0">
              <a:buNone/>
            </a:pPr>
            <a:r>
              <a:rPr lang="en-US" sz="2800" dirty="0"/>
              <a:t>quantity and quality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23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3F3D-390C-B8F2-EE80-6DC154B8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Types of pollution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A395-83CE-E486-6090-86FDDD50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53186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800" dirty="0"/>
              <a:t>Air pollution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Water pollution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Noise pollution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Land pollution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Radio active pollution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2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C2D4-EB2A-FBA0-35A6-A952CBDC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  <a:latin typeface="Algerian" panose="04020705040A02060702" pitchFamily="82" charset="0"/>
              </a:rPr>
              <a:t>Air pollution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6710-B2F1-0A1F-4B3A-A53ECEAD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15879"/>
            <a:ext cx="8596668" cy="219919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2800" dirty="0">
                <a:latin typeface="Algerian" panose="04020705040A02060702" pitchFamily="82" charset="0"/>
              </a:rPr>
              <a:t>What is atmosphere</a:t>
            </a:r>
          </a:p>
          <a:p>
            <a:pPr marL="0" indent="0" algn="ctr">
              <a:buNone/>
            </a:pPr>
            <a:endParaRPr lang="en-US" sz="3200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/>
              <a:t>Atmosphere is the life blanket of earth.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/>
              <a:t>Therefore essential that we know more about the atmosphere and the ways in which it is polluted.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200" dirty="0"/>
              <a:t>Air is considered safe when it contains no harmful dust and gases.</a:t>
            </a:r>
          </a:p>
        </p:txBody>
      </p:sp>
    </p:spTree>
    <p:extLst>
      <p:ext uri="{BB962C8B-B14F-4D97-AF65-F5344CB8AC3E}">
        <p14:creationId xmlns:p14="http://schemas.microsoft.com/office/powerpoint/2010/main" val="255043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57EA12-498B-6436-5B86-A64C2F723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96365" y="1620319"/>
            <a:ext cx="7720313" cy="4917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EF6D0A-4E4D-47D3-BF4E-DE0C4CE79971}"/>
              </a:ext>
            </a:extLst>
          </p:cNvPr>
          <p:cNvSpPr txBox="1"/>
          <p:nvPr/>
        </p:nvSpPr>
        <p:spPr>
          <a:xfrm>
            <a:off x="3209925" y="5210175"/>
            <a:ext cx="6663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eea.europa.eu/highlights/concentrations-of-air-pollutants-constant-despite-drop-in-emission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DFDCD-BDD5-54EC-6E7C-57E57EB06470}"/>
              </a:ext>
            </a:extLst>
          </p:cNvPr>
          <p:cNvSpPr txBox="1"/>
          <p:nvPr/>
        </p:nvSpPr>
        <p:spPr>
          <a:xfrm>
            <a:off x="-648181" y="523901"/>
            <a:ext cx="11528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pitchFamily="82" charset="0"/>
              </a:rPr>
              <a:t>AIR POLLUTION PICTURE</a:t>
            </a:r>
          </a:p>
        </p:txBody>
      </p:sp>
    </p:spTree>
    <p:extLst>
      <p:ext uri="{BB962C8B-B14F-4D97-AF65-F5344CB8AC3E}">
        <p14:creationId xmlns:p14="http://schemas.microsoft.com/office/powerpoint/2010/main" val="1776769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7154-6252-204C-1FBA-F44D5844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Water pollution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1D00-EE90-0B6C-C46B-BC2F5CA0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Any physical (temperature, oxygen), chemical (mercury), or biological (disease, sewage) change to water that adversely affects its us by alive beings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34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C961-A9DC-8A74-9408-ED3B0BF8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9919"/>
            <a:ext cx="8139895" cy="193297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WATER POLLUTION PICTURE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FD05E-427A-5A89-944D-5AA08BF3D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08881" y="1632030"/>
            <a:ext cx="7344619" cy="4849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6227D-E421-8515-430A-8C2626E45AD5}"/>
              </a:ext>
            </a:extLst>
          </p:cNvPr>
          <p:cNvSpPr txBox="1"/>
          <p:nvPr/>
        </p:nvSpPr>
        <p:spPr>
          <a:xfrm>
            <a:off x="3238500" y="5901531"/>
            <a:ext cx="571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habitatadvocate.com.au/tag/china-water-pollutio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5195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  <p:sndAc>
          <p:stSnd>
            <p:snd r:embed="rId2" name="breeze.wav"/>
          </p:stSnd>
        </p:sndAc>
      </p:transition>
    </mc:Choice>
    <mc:Fallback>
      <p:transition spd="slow" advTm="2000">
        <p:fade/>
        <p:sndAc>
          <p:stSnd>
            <p:snd r:embed="rId2" name="breeze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324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Trebuchet MS</vt:lpstr>
      <vt:lpstr>Wingdings</vt:lpstr>
      <vt:lpstr>Wingdings 3</vt:lpstr>
      <vt:lpstr>Facet</vt:lpstr>
      <vt:lpstr>POLLUTION</vt:lpstr>
      <vt:lpstr>PowerPoint Presentation</vt:lpstr>
      <vt:lpstr>OVERVIEW</vt:lpstr>
      <vt:lpstr>Definition of pollution </vt:lpstr>
      <vt:lpstr>Types of pollution </vt:lpstr>
      <vt:lpstr>Air pollution </vt:lpstr>
      <vt:lpstr>PowerPoint Presentation</vt:lpstr>
      <vt:lpstr>Water pollution </vt:lpstr>
      <vt:lpstr>WATER POLLUTION PICTURE</vt:lpstr>
      <vt:lpstr>Noise pollution</vt:lpstr>
      <vt:lpstr>NOISE POLLUTION PICTURE</vt:lpstr>
      <vt:lpstr>LAND POLLUTION </vt:lpstr>
      <vt:lpstr>LAND POLLUTION PICTURE</vt:lpstr>
      <vt:lpstr>Radio active pollution </vt:lpstr>
      <vt:lpstr>RADIO ACTIVE POLLUTION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POLUTION</dc:title>
  <dc:creator>Admin</dc:creator>
  <cp:lastModifiedBy>Admin</cp:lastModifiedBy>
  <cp:revision>3</cp:revision>
  <dcterms:created xsi:type="dcterms:W3CDTF">2024-05-29T08:10:54Z</dcterms:created>
  <dcterms:modified xsi:type="dcterms:W3CDTF">2024-05-31T06:54:55Z</dcterms:modified>
</cp:coreProperties>
</file>