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119" d="100"/>
          <a:sy n="119" d="100"/>
        </p:scale>
        <p:origin x="-162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Daikon invariants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42779</c:v>
                </c:pt>
                <c:pt idx="1">
                  <c:v>42786</c:v>
                </c:pt>
                <c:pt idx="2">
                  <c:v>42800</c:v>
                </c:pt>
                <c:pt idx="3">
                  <c:v>42804</c:v>
                </c:pt>
                <c:pt idx="4">
                  <c:v>42808</c:v>
                </c:pt>
                <c:pt idx="5">
                  <c:v>42811</c:v>
                </c:pt>
                <c:pt idx="6">
                  <c:v>42822</c:v>
                </c:pt>
                <c:pt idx="7">
                  <c:v>42829</c:v>
                </c:pt>
                <c:pt idx="8">
                  <c:v>42835</c:v>
                </c:pt>
                <c:pt idx="9">
                  <c:v>42836</c:v>
                </c:pt>
                <c:pt idx="11">
                  <c:v>42843</c:v>
                </c:pt>
                <c:pt idx="12">
                  <c:v>42870</c:v>
                </c:pt>
                <c:pt idx="13">
                  <c:v>42878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6059036</c:v>
                </c:pt>
                <c:pt idx="1">
                  <c:v>6325037</c:v>
                </c:pt>
                <c:pt idx="2">
                  <c:v>7082763</c:v>
                </c:pt>
                <c:pt idx="3">
                  <c:v>8079526</c:v>
                </c:pt>
                <c:pt idx="4">
                  <c:v>8036892</c:v>
                </c:pt>
                <c:pt idx="5">
                  <c:v>8127929</c:v>
                </c:pt>
                <c:pt idx="6">
                  <c:v>12127214</c:v>
                </c:pt>
                <c:pt idx="7">
                  <c:v>12275993</c:v>
                </c:pt>
                <c:pt idx="8">
                  <c:v>12468120</c:v>
                </c:pt>
                <c:pt idx="9">
                  <c:v>12289424</c:v>
                </c:pt>
                <c:pt idx="11">
                  <c:v>12132498</c:v>
                </c:pt>
                <c:pt idx="12">
                  <c:v>9820061</c:v>
                </c:pt>
                <c:pt idx="13">
                  <c:v>10952864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m/d/yyyy</c:formatCode>
                <c:ptCount val="14"/>
                <c:pt idx="0">
                  <c:v>42779</c:v>
                </c:pt>
                <c:pt idx="1">
                  <c:v>42786</c:v>
                </c:pt>
                <c:pt idx="2">
                  <c:v>42800</c:v>
                </c:pt>
                <c:pt idx="3">
                  <c:v>42804</c:v>
                </c:pt>
                <c:pt idx="4">
                  <c:v>42808</c:v>
                </c:pt>
                <c:pt idx="5">
                  <c:v>42811</c:v>
                </c:pt>
                <c:pt idx="6">
                  <c:v>42822</c:v>
                </c:pt>
                <c:pt idx="7">
                  <c:v>42829</c:v>
                </c:pt>
                <c:pt idx="8">
                  <c:v>42835</c:v>
                </c:pt>
                <c:pt idx="9">
                  <c:v>42836</c:v>
                </c:pt>
                <c:pt idx="11">
                  <c:v>42843</c:v>
                </c:pt>
                <c:pt idx="12">
                  <c:v>42870</c:v>
                </c:pt>
                <c:pt idx="13">
                  <c:v>42878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449500</c:v>
                </c:pt>
                <c:pt idx="1">
                  <c:v>441133</c:v>
                </c:pt>
                <c:pt idx="2">
                  <c:v>504529</c:v>
                </c:pt>
                <c:pt idx="3">
                  <c:v>569583</c:v>
                </c:pt>
                <c:pt idx="4">
                  <c:v>566499</c:v>
                </c:pt>
                <c:pt idx="5">
                  <c:v>574693</c:v>
                </c:pt>
                <c:pt idx="6">
                  <c:v>802126</c:v>
                </c:pt>
                <c:pt idx="7">
                  <c:v>819957</c:v>
                </c:pt>
                <c:pt idx="8">
                  <c:v>702731</c:v>
                </c:pt>
                <c:pt idx="9">
                  <c:v>820388</c:v>
                </c:pt>
                <c:pt idx="11">
                  <c:v>681489</c:v>
                </c:pt>
                <c:pt idx="12">
                  <c:v>667970</c:v>
                </c:pt>
                <c:pt idx="13">
                  <c:v>773587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26976"/>
        <c:axId val="97328512"/>
      </c:lineChart>
      <c:dateAx>
        <c:axId val="9732697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28512"/>
        <c:crosses val="autoZero"/>
        <c:auto val="1"/>
        <c:lblOffset val="100"/>
        <c:baseTimeUnit val="days"/>
      </c:dateAx>
      <c:valAx>
        <c:axId val="973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2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0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62DA-076F-423C-80E1-1FCA99F61141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3490-43A6-4BA9-B083-FEEE61A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over time (invariant detection)</a:t>
            </a:r>
            <a:endParaRPr lang="en-US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298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055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Progress over time (invariant detection)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Ernst</dc:creator>
  <cp:lastModifiedBy>Mark Roberts</cp:lastModifiedBy>
  <cp:revision>6</cp:revision>
  <dcterms:created xsi:type="dcterms:W3CDTF">2017-04-23T13:59:05Z</dcterms:created>
  <dcterms:modified xsi:type="dcterms:W3CDTF">2017-05-24T21:43:41Z</dcterms:modified>
</cp:coreProperties>
</file>