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61cfc3a9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61cfc3a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Algorithms have been touted as a way to remove human bias and make more objective decisions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61cfc3a9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61cfc3a9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However, the algorithms are only as unbiased as the data they are trained on, and if the data is biased, then the algorithm will also be biased. these algorithms were biased against black people, leading to a higher rate of false positives, which meant that more black defendants were being incorrectly labeled as high risk, and thus were more likely to receive harsher sentences than white defendants with similar backgrounds.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61cfc3a9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61cfc3a9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Overall, Machine Bias is an important report that sheds light on the challenges and limitations of using machine learning algorithms in the criminal justice system. It highlights the need for ongoing evaluation and improvement of algorithms to ensure fairness and equity for all defendants, regardless of their race or background.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Biased Machine</a:t>
            </a:r>
            <a:endParaRPr/>
          </a:p>
        </p:txBody>
      </p:sp>
      <p:sp>
        <p:nvSpPr>
          <p:cNvPr id="60" name="Google Shape;60;p13"/>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sz="2300">
                <a:solidFill>
                  <a:schemeClr val="dk1"/>
                </a:solidFill>
                <a:latin typeface="Oswald"/>
                <a:ea typeface="Oswald"/>
                <a:cs typeface="Oswald"/>
                <a:sym typeface="Oswald"/>
              </a:rPr>
              <a:t>– Julia Angwin, Jeff Larson, Surya Mattu and Lauren Kirchner</a:t>
            </a:r>
            <a:endParaRPr sz="2300">
              <a:solidFill>
                <a:schemeClr val="dk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Algorithms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in predicting future criminal behavior</a:t>
            </a:r>
            <a:endParaRPr/>
          </a:p>
          <a:p>
            <a:pPr indent="-342900" lvl="0" marL="457200" rtl="0" algn="l">
              <a:spcBef>
                <a:spcPts val="0"/>
              </a:spcBef>
              <a:spcAft>
                <a:spcPts val="0"/>
              </a:spcAft>
              <a:buSzPts val="1800"/>
              <a:buChar char="●"/>
            </a:pPr>
            <a:r>
              <a:rPr lang="en"/>
              <a:t>Analyze historical data to make prediction</a:t>
            </a:r>
            <a:endParaRPr/>
          </a:p>
          <a:p>
            <a:pPr indent="-342900" lvl="0" marL="457200" rtl="0" algn="l">
              <a:spcBef>
                <a:spcPts val="0"/>
              </a:spcBef>
              <a:spcAft>
                <a:spcPts val="0"/>
              </a:spcAft>
              <a:buSzPts val="1800"/>
              <a:buChar char="●"/>
            </a:pPr>
            <a:r>
              <a:rPr lang="en"/>
              <a:t>Touted as a way to make more objective decision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biggest weakness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Objectiveness depends on the data</a:t>
            </a:r>
            <a:endParaRPr/>
          </a:p>
          <a:p>
            <a:pPr indent="-342900" lvl="0" marL="457200" rtl="0" algn="l">
              <a:spcBef>
                <a:spcPts val="0"/>
              </a:spcBef>
              <a:spcAft>
                <a:spcPts val="0"/>
              </a:spcAft>
              <a:buSzPts val="1800"/>
              <a:buChar char="●"/>
            </a:pPr>
            <a:r>
              <a:rPr lang="en"/>
              <a:t>Biased against black people, leading to higher rate of false positive.</a:t>
            </a:r>
            <a:endParaRPr/>
          </a:p>
        </p:txBody>
      </p:sp>
      <p:pic>
        <p:nvPicPr>
          <p:cNvPr id="73" name="Google Shape;73;p15"/>
          <p:cNvPicPr preferRelativeResize="0"/>
          <p:nvPr/>
        </p:nvPicPr>
        <p:blipFill>
          <a:blip r:embed="rId3">
            <a:alphaModFix/>
          </a:blip>
          <a:stretch>
            <a:fillRect/>
          </a:stretch>
        </p:blipFill>
        <p:spPr>
          <a:xfrm>
            <a:off x="505775" y="2445725"/>
            <a:ext cx="7448775" cy="174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 the fairness in the criminal justice system</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Greater transparency and accountability in the use of algorithms</a:t>
            </a:r>
            <a:endParaRPr/>
          </a:p>
          <a:p>
            <a:pPr indent="-342900" lvl="0" marL="457200" rtl="0" algn="l">
              <a:spcBef>
                <a:spcPts val="0"/>
              </a:spcBef>
              <a:spcAft>
                <a:spcPts val="0"/>
              </a:spcAft>
              <a:buSzPts val="1800"/>
              <a:buChar char="●"/>
            </a:pPr>
            <a:r>
              <a:rPr lang="en"/>
              <a:t>Involvement of experts and community members in the development and evaluation of </a:t>
            </a:r>
            <a:r>
              <a:rPr lang="en"/>
              <a:t>algorithms</a:t>
            </a:r>
            <a:endParaRPr/>
          </a:p>
          <a:p>
            <a:pPr indent="-342900" lvl="0" marL="457200" rtl="0" algn="l">
              <a:spcBef>
                <a:spcPts val="0"/>
              </a:spcBef>
              <a:spcAft>
                <a:spcPts val="0"/>
              </a:spcAft>
              <a:buSzPts val="1800"/>
              <a:buChar char="●"/>
            </a:pPr>
            <a:r>
              <a:rPr lang="en"/>
              <a:t>The need for increased awareness of the and understanding of the potential for bias in algorithms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