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87" d="100"/>
          <a:sy n="87" d="100"/>
        </p:scale>
        <p:origin x="12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17.02.2021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15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05170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49196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58349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25570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50066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91030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4805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3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63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89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01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462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2/17/2021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41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2/17/2021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800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2/17/2021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47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13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2/17/2021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2527"/>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Capstone Project - The Battle of </a:t>
            </a:r>
            <a:r>
              <a:rPr lang="en-GB" dirty="0" err="1"/>
              <a:t>Neighborhoods</a:t>
            </a:r>
            <a:br>
              <a:rPr lang="en-GB" dirty="0"/>
            </a:br>
            <a:r>
              <a:rPr lang="en-US" b="1" dirty="0"/>
              <a:t>BY:AHMED ANAS SBAI</a:t>
            </a:r>
            <a:endParaRPr lang="en-US" dirty="0"/>
          </a:p>
        </p:txBody>
      </p:sp>
      <p:sp>
        <p:nvSpPr>
          <p:cNvPr id="3" name="Subtitle 2"/>
          <p:cNvSpPr>
            <a:spLocks noGrp="1"/>
          </p:cNvSpPr>
          <p:nvPr>
            <p:ph type="subTitle" idx="1"/>
          </p:nvPr>
        </p:nvSpPr>
        <p:spPr/>
        <p:txBody>
          <a:bodyPr/>
          <a:lstStyle/>
          <a:p>
            <a:r>
              <a:rPr lang="en-US" dirty="0"/>
              <a:t>Selecting 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fontScale="92500" lnSpcReduction="2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normAutofit fontScale="92500" lnSpcReduction="10000"/>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252</TotalTime>
  <Words>630</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vt:lpstr>
      <vt:lpstr>Capstone Project - The Battle of Neighborhoods BY:AHMED ANAS SBAI</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AHMED ANAS</cp:lastModifiedBy>
  <cp:revision>21</cp:revision>
  <dcterms:created xsi:type="dcterms:W3CDTF">2019-01-13T13:58:47Z</dcterms:created>
  <dcterms:modified xsi:type="dcterms:W3CDTF">2021-02-17T18:06:27Z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