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E417-A4A9-490F-B10F-782941AC5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604FD-9D37-4BA7-9EBE-A3598FD95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6EBB-92C2-4EB5-8326-CC734658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2FEC-6824-46F2-9105-F5F5872755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B7101-9205-4DEA-A141-F4ECF919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DFA7C-6D5E-4BD7-925A-333A3799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A15-81AE-4B2B-8853-35604D57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1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69AE-9CDA-4A25-ABB2-E99856B0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819C7-A684-4BE7-993C-95525B040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E1641-7307-4C40-AC71-64AD0375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2FEC-6824-46F2-9105-F5F5872755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9E393-D1AD-478E-8C58-8B7529F7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31132-C0C3-4261-8F18-396DEF38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A15-81AE-4B2B-8853-35604D57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9119A-4F59-41A5-A683-B903E0042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A337B-CAE9-4F81-A88C-502C2D5A4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0A78D-CAD0-4430-97BD-9430851A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2FEC-6824-46F2-9105-F5F5872755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73D5-EC29-40DD-B366-F4E3C03C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11039-715D-449B-9015-E114C9F6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A15-81AE-4B2B-8853-35604D57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6AD3-AA5C-4619-8DDF-0D1DD99D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7F3D-CCDA-432A-A5E3-6EF509E2F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FF9CF-9550-428B-97F5-EC20969F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2FEC-6824-46F2-9105-F5F5872755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CA65-B1DC-4C39-BB9C-046BAE48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02A32-DF68-4718-BEDD-E73CCEB1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A15-81AE-4B2B-8853-35604D57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8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3765-F882-4ACE-9738-04FCC9F2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2B31F-CF14-4B77-9B06-F658BDDA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47AA8-E705-405F-8BDB-5DA16276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2FEC-6824-46F2-9105-F5F5872755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27D1-E28E-4F52-9624-77A63439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C077F-82BE-4BDD-B7A9-4F41DBA1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A15-81AE-4B2B-8853-35604D57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7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AE4F-3A10-4123-A049-1C807F1B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AE29-6106-442F-A837-167251B61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C117B-5F50-45C2-A9D4-C09D83336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FDF14-FCBB-4282-B9DC-2208E936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2FEC-6824-46F2-9105-F5F5872755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FFE20-1F8B-488A-8F96-D9DFD26E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3F17B-BCA2-4E4F-A77C-5F2B0303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A15-81AE-4B2B-8853-35604D57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9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FAB9-6D67-407C-AC1B-4ED76868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63FBB-40C1-4591-A146-5E6BF2A2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3F019-01F4-4836-A4C1-52C203C0F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E67C9-C7CC-480B-95C5-72AFBC288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0E778-7582-4E14-9042-DD2369D1D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B2C9C-91B9-45CA-8D83-5B32B67C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2FEC-6824-46F2-9105-F5F5872755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D92A7-96EF-4257-9FE6-AC30205B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68319-13F3-46C8-8063-BE8DDA2D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A15-81AE-4B2B-8853-35604D57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8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AF93-9734-488D-9052-ED98A602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237E5-C870-4A85-A326-FD1884B1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2FEC-6824-46F2-9105-F5F5872755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64B65-6D9F-4E95-AB36-6AC10A6A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2CDBD-003D-4A35-A1A2-7FA483F3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A15-81AE-4B2B-8853-35604D57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92C45-1613-439E-ACA7-17C42D27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2FEC-6824-46F2-9105-F5F5872755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142D8-B247-4381-976E-2072BCB6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A3BFC-493B-494F-9E5C-3229208E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A15-81AE-4B2B-8853-35604D57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1635-02DE-436F-A1A4-4A630166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A01A-98AB-40D6-B37B-01AABF008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FEF46-05AC-4FEF-8DD6-6789CEC2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7ECEC-8D53-43D7-91E1-199EF9CE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2FEC-6824-46F2-9105-F5F5872755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B52BA-3DA3-4782-81C0-659E4709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48597-871F-42EA-BDA0-C56ABC5A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A15-81AE-4B2B-8853-35604D57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3B14-993D-4EB2-934B-4A9545D0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B0682-F9B5-45E6-BC58-32301A1CA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8249C-0E83-40BA-898B-EC66038B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72CB8-BE23-4FC3-A8FC-19D8815F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2FEC-6824-46F2-9105-F5F5872755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20760-CC78-4D4A-9964-30D3C79D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677B5-9DF2-4AA9-91FD-9823F593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0A15-81AE-4B2B-8853-35604D57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6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083E9-35D0-4C72-9A2C-33AD8FBB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CDC0A-B53F-4658-B142-57A043E52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64E9-3541-464D-B2AF-382619F80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B2FEC-6824-46F2-9105-F5F58727553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C74D8-1E93-4DC8-A9FF-21EB41E56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4F267-570A-463E-B0EF-EA04B7F6D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0A15-81AE-4B2B-8853-35604D57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05BD-DD53-402C-8043-82FBCAC4B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920" y="6207442"/>
            <a:ext cx="6096000" cy="650558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email with two Invoices/orders PDFs.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50B6B0-2EF8-4728-9C36-F4A93542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67" y="1142958"/>
            <a:ext cx="62198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9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05BD-DD53-402C-8043-82FBCAC4B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920" y="6207442"/>
            <a:ext cx="6096000" cy="650558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PDF contents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3FA21-3D32-491E-B8ED-B34718235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45" y="685800"/>
            <a:ext cx="5749456" cy="5328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CBD59D-765E-4021-AAE4-A0D1144F7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44" y="754697"/>
            <a:ext cx="50673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1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05BD-DD53-402C-8043-82FBCAC4B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920" y="6207442"/>
            <a:ext cx="7985760" cy="650558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Outputs along with the JSON output (can be used to insert into any data source schema)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3A342-E4C0-45ED-8CC0-72382B02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4719320" cy="5328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A8A3C-5D8F-4EF7-9459-D86652BD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920" y="685800"/>
            <a:ext cx="6093000" cy="548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AF733E-C16F-420D-9CFA-EBD9DF37D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921" y="685800"/>
            <a:ext cx="5415280" cy="2524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F6C82F-A17E-4818-B246-2DAB68E9395A}"/>
              </a:ext>
            </a:extLst>
          </p:cNvPr>
          <p:cNvSpPr txBox="1"/>
          <p:nvPr/>
        </p:nvSpPr>
        <p:spPr>
          <a:xfrm>
            <a:off x="4166484" y="281226"/>
            <a:ext cx="33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Capture.pdf output from the flow</a:t>
            </a:r>
          </a:p>
        </p:txBody>
      </p:sp>
    </p:spTree>
    <p:extLst>
      <p:ext uri="{BB962C8B-B14F-4D97-AF65-F5344CB8AC3E}">
        <p14:creationId xmlns:p14="http://schemas.microsoft.com/office/powerpoint/2010/main" val="346341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05BD-DD53-402C-8043-82FBCAC4B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920" y="6207442"/>
            <a:ext cx="7985760" cy="650558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Outputs along with the JSON output (can be used to insert into any data source schema)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F6C82F-A17E-4818-B246-2DAB68E9395A}"/>
              </a:ext>
            </a:extLst>
          </p:cNvPr>
          <p:cNvSpPr txBox="1"/>
          <p:nvPr/>
        </p:nvSpPr>
        <p:spPr>
          <a:xfrm>
            <a:off x="4166484" y="281226"/>
            <a:ext cx="372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Capture2.pdf output from the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EF390-2842-4B89-8445-1E5DB322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685800"/>
            <a:ext cx="6178459" cy="548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E76C1A-ECBF-4988-A79A-FD98F6E8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685801"/>
            <a:ext cx="6619875" cy="552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2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Araveti, Aswarth Sreedhar SBOBNG-PTIY/FAA</dc:creator>
  <cp:lastModifiedBy>Araveti, Aswarth Sreedhar SBOBNG-PTIY/FAA</cp:lastModifiedBy>
  <cp:revision>3</cp:revision>
  <dcterms:created xsi:type="dcterms:W3CDTF">2022-12-07T13:43:51Z</dcterms:created>
  <dcterms:modified xsi:type="dcterms:W3CDTF">2022-12-07T14:09:35Z</dcterms:modified>
</cp:coreProperties>
</file>