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EB80-A1EA-4FD5-A026-9D61F703B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E5977-B8AC-4BA1-882E-1626089ED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0967-2673-4BAC-BCE7-15CDB3B9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7AC8-F26B-46EF-8F21-8C4F7B56A0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AF113-A1B9-4008-A41F-708075F6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5A93-B5E9-445F-AF2A-DF3A57AC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36CF-5AC9-4E9B-A418-13468302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5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A20D-E39F-4874-8552-0184ADD7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9056C-6990-4AB7-963B-89598BFA6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9231A-5460-4397-9F2A-DE67C93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7AC8-F26B-46EF-8F21-8C4F7B56A0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99E6-191C-4C0B-B77D-E21E380A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1C582-603A-4C0C-B057-B462FAB3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36CF-5AC9-4E9B-A418-13468302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31709-2572-4584-85D9-E304414DA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2F74-341F-4106-8137-0B871653F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3C19-7B7E-4573-987B-9A9A1FED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7AC8-F26B-46EF-8F21-8C4F7B56A0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3B558-6173-4166-BC98-6B2E353D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7884C-9820-46FF-8B3F-81D08F22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36CF-5AC9-4E9B-A418-13468302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B612-0EDC-48D9-A51A-6691BC9F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5FAA-AFC0-45CE-9EB9-82160F142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AF90F-1C20-4151-9763-8D8360FA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7AC8-F26B-46EF-8F21-8C4F7B56A0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56B8-E423-4A38-A44F-3B9C79A8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C921-E699-47BE-9D6C-08A942D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36CF-5AC9-4E9B-A418-13468302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5D06-C780-472F-9EA4-136BC033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3719F-6BDC-42D1-8746-C62AF9E2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EE3C-2BBD-40DF-8E56-E1904B6F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7AC8-F26B-46EF-8F21-8C4F7B56A0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3E50-E14A-4A2E-A5DB-E4E277DF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8165-68EA-48FA-A77E-55FE0FE1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36CF-5AC9-4E9B-A418-13468302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87CE-2D71-49DD-B834-0E6A997D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3183-CC0F-4C11-BE95-F5ACA490A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9C569-C65C-4EA5-BDAD-316203FCF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59AF4-3B3D-42AA-9B54-97113C88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7AC8-F26B-46EF-8F21-8C4F7B56A0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99C7D-1D19-4F57-BFB0-9309DB71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F478B-540A-4CC8-A13B-757E3581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36CF-5AC9-4E9B-A418-13468302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5D3E-020A-460D-9FA2-40A7C0B9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32586-E20C-4CA5-8724-7530C0B6F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3EB6F-1BE8-4A2A-86E2-D1922F9F8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5498B-DBD2-418D-AF9E-21D199E85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5B68E-41BC-4426-A6F6-AEB0F4CFA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BDC59-3101-4EF5-BF52-F0A7BCF2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7AC8-F26B-46EF-8F21-8C4F7B56A0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F58C7-81FF-45C1-B846-4D5F26CD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E8638-6C2A-48C8-88B4-D6EB6683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36CF-5AC9-4E9B-A418-13468302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3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8C66-0471-4EB5-B9FF-D4ABA2E3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5DCC0-3FE5-4F7C-8141-8A0D591D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7AC8-F26B-46EF-8F21-8C4F7B56A0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06A23-0097-46C1-AF08-2C129B59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55296-B676-465D-9482-BDCB2F07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36CF-5AC9-4E9B-A418-13468302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2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FC71E-B63F-49AC-A131-01D4A553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7AC8-F26B-46EF-8F21-8C4F7B56A0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7BF11-A5F8-4E75-82EC-16693826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D9DA2-C022-44C9-80C4-9196E356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36CF-5AC9-4E9B-A418-13468302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3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6A12-5CD2-4A8B-A558-905E77BD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B837-50DE-414B-87E6-DD262C20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988BB-1B52-4276-BE42-3171D1FE6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BA49-8AAA-4321-AF82-BFE981D4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7AC8-F26B-46EF-8F21-8C4F7B56A0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2EC13-50F2-4E99-AA3A-F56A310A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237C0-F91F-456A-9009-B50637D7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36CF-5AC9-4E9B-A418-13468302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2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DBC9-1047-42DE-9EC1-FD9BE07D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03431-7CFF-440C-A8B1-9464D205E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E8555-C1D9-4A26-959E-45D10D5FA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E40F5-154A-4E12-9CA7-DD59AA09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7AC8-F26B-46EF-8F21-8C4F7B56A0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B422A-1CDF-45DC-B013-C70D68F6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9182C-8D95-4790-9DEC-5B0B164F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36CF-5AC9-4E9B-A418-13468302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6CD4E-EAA7-45DD-8DF5-3C55246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317D7-9B93-4183-A9CE-5CB24C703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27EA-00B8-4967-9D04-D635A1205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7AC8-F26B-46EF-8F21-8C4F7B56A0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4884E-B802-497F-9359-DD629835D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72447-5A29-4B09-AF85-0B1565AA6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36CF-5AC9-4E9B-A418-13468302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83218-D816-4EC5-AB30-D6ECF0136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4007" y="470606"/>
            <a:ext cx="3660141" cy="873612"/>
          </a:xfrm>
        </p:spPr>
        <p:txBody>
          <a:bodyPr anchor="ctr">
            <a:no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Data Source: SQL Server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Controls: Dynamic Gallery, Pie Charts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PieChart ItemsList: Collections</a:t>
            </a:r>
          </a:p>
          <a:p>
            <a:pPr algn="l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BA674-0A78-41A3-AAD9-2D88741BB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768531"/>
            <a:ext cx="9411721" cy="48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1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Araveti, Aswarth Sreedhar SBOBNG-PTIY/FAA</dc:creator>
  <cp:lastModifiedBy>Araveti, Aswarth Sreedhar SBOBNG-PTIY/FAA</cp:lastModifiedBy>
  <cp:revision>6</cp:revision>
  <dcterms:created xsi:type="dcterms:W3CDTF">2022-12-02T10:28:37Z</dcterms:created>
  <dcterms:modified xsi:type="dcterms:W3CDTF">2022-12-12T09:43:29Z</dcterms:modified>
</cp:coreProperties>
</file>