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1B9591-842E-41B5-8EA8-E763EBD68E5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96322E-AB38-4CD8-9C67-075D60FF6D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686800" cy="2058361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Credit Card Fraud Detection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76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620000" cy="1143000"/>
          </a:xfrm>
        </p:spPr>
        <p:txBody>
          <a:bodyPr/>
          <a:lstStyle/>
          <a:p>
            <a:pPr marL="0" indent="0">
              <a:buNone/>
            </a:pPr>
            <a:r>
              <a:rPr lang="en-US" cap="all" dirty="0" smtClean="0">
                <a:effectLst/>
              </a:rPr>
              <a:t>STATISTICS ON CC FRAUD</a:t>
            </a:r>
            <a:r>
              <a:rPr lang="en-US" b="0" cap="all" dirty="0">
                <a:effectLst/>
              </a:rPr>
              <a:t/>
            </a:r>
            <a:br>
              <a:rPr lang="en-US" b="0" cap="all" dirty="0">
                <a:effectLst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676400"/>
            <a:ext cx="7086600" cy="3810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In 2018, $</a:t>
            </a:r>
            <a:r>
              <a:rPr lang="en-US" dirty="0" smtClean="0"/>
              <a:t>24 </a:t>
            </a:r>
            <a:r>
              <a:rPr lang="en-US" dirty="0"/>
              <a:t>Billion was lost due to payment card fraud </a:t>
            </a:r>
            <a:r>
              <a:rPr lang="en-US" dirty="0" smtClean="0"/>
              <a:t>worldwide.</a:t>
            </a:r>
          </a:p>
          <a:p>
            <a:pPr marL="4572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Credit </a:t>
            </a:r>
            <a:r>
              <a:rPr lang="en-US" dirty="0"/>
              <a:t>card fraud increased by 18.4 percent in 2018 and is still </a:t>
            </a:r>
            <a:r>
              <a:rPr lang="en-US" dirty="0" smtClean="0"/>
              <a:t>climbing.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Credit card fraud was ranked #1 type of Identity theft fraud </a:t>
            </a:r>
            <a:r>
              <a:rPr lang="en-US" dirty="0" smtClean="0"/>
              <a:t>in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10400" cy="1143000"/>
          </a:xfrm>
        </p:spPr>
        <p:txBody>
          <a:bodyPr/>
          <a:lstStyle/>
          <a:p>
            <a:pPr marL="0" indent="0">
              <a:buNone/>
            </a:pPr>
            <a:r>
              <a:rPr lang="en-US" cap="all" dirty="0" smtClean="0">
                <a:effectLst/>
              </a:rPr>
              <a:t>PURPOSE OF PROJECT</a:t>
            </a:r>
            <a:r>
              <a:rPr lang="en-US" b="0" cap="all" dirty="0">
                <a:effectLst/>
              </a:rPr>
              <a:t/>
            </a:r>
            <a:br>
              <a:rPr lang="en-US" b="0" cap="all" dirty="0">
                <a:effectLst/>
              </a:rPr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676400"/>
            <a:ext cx="7086600" cy="381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Build a </a:t>
            </a:r>
            <a:r>
              <a:rPr lang="en-US" sz="2400" dirty="0" smtClean="0"/>
              <a:t>model that </a:t>
            </a:r>
            <a:r>
              <a:rPr lang="en-US" sz="2400" dirty="0"/>
              <a:t>can detect </a:t>
            </a:r>
            <a:r>
              <a:rPr lang="en-US" sz="2400" dirty="0" smtClean="0"/>
              <a:t>and predict credit </a:t>
            </a:r>
            <a:r>
              <a:rPr lang="en-US" sz="2400" dirty="0"/>
              <a:t>card fraudulent transactions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R</a:t>
            </a:r>
            <a:r>
              <a:rPr lang="en-US" sz="2400" dirty="0" smtClean="0"/>
              <a:t>educe number </a:t>
            </a:r>
            <a:r>
              <a:rPr lang="en-US" sz="2400" dirty="0"/>
              <a:t>of fraud </a:t>
            </a:r>
            <a:r>
              <a:rPr lang="en-US" sz="2400" dirty="0" smtClean="0"/>
              <a:t>transactions.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To add a layer of security.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82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86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0" y="1676400"/>
            <a:ext cx="7848600" cy="480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 </a:t>
            </a:r>
            <a:r>
              <a:rPr lang="en-US" b="1" dirty="0"/>
              <a:t>datasets</a:t>
            </a:r>
            <a:r>
              <a:rPr lang="en-US" dirty="0"/>
              <a:t> contains transactions made by </a:t>
            </a:r>
            <a:r>
              <a:rPr lang="en-US" b="1" dirty="0"/>
              <a:t>credit cards</a:t>
            </a:r>
            <a:r>
              <a:rPr lang="en-US" dirty="0"/>
              <a:t> in September 2013 by </a:t>
            </a:r>
            <a:r>
              <a:rPr lang="en-US" dirty="0" smtClean="0"/>
              <a:t>European </a:t>
            </a:r>
            <a:r>
              <a:rPr lang="en-US" dirty="0"/>
              <a:t>cardholders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b="1" dirty="0" smtClean="0"/>
              <a:t>492</a:t>
            </a:r>
            <a:r>
              <a:rPr lang="en-US" dirty="0" smtClean="0"/>
              <a:t> cases are frauds </a:t>
            </a:r>
            <a:r>
              <a:rPr lang="en-US" dirty="0"/>
              <a:t>out of 284,807 </a:t>
            </a:r>
            <a:r>
              <a:rPr lang="en-US" dirty="0" smtClean="0"/>
              <a:t>transactions; It is  highly unbalanced dataset.</a:t>
            </a:r>
          </a:p>
          <a:p>
            <a:pPr marL="45720" indent="0">
              <a:buNone/>
            </a:pPr>
            <a:r>
              <a:rPr lang="en-US" dirty="0" smtClean="0"/>
              <a:t>Features </a:t>
            </a:r>
            <a:r>
              <a:rPr lang="en-US" b="1" dirty="0"/>
              <a:t>V1, V2, … V28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dirty="0" smtClean="0"/>
              <a:t>are </a:t>
            </a:r>
            <a:r>
              <a:rPr lang="en-US" dirty="0"/>
              <a:t>numerical input variables </a:t>
            </a:r>
            <a:r>
              <a:rPr lang="en-US" dirty="0" smtClean="0"/>
              <a:t>which have been transformed for maintain customer confidentiality.</a:t>
            </a:r>
          </a:p>
          <a:p>
            <a:pPr marL="45720" indent="0">
              <a:buNone/>
            </a:pPr>
            <a:r>
              <a:rPr lang="en-US" b="1" dirty="0" smtClean="0"/>
              <a:t>Variable </a:t>
            </a:r>
            <a:r>
              <a:rPr lang="en-US" b="1" dirty="0"/>
              <a:t>'Time'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dirty="0" smtClean="0"/>
              <a:t>contains </a:t>
            </a:r>
            <a:r>
              <a:rPr lang="en-US" dirty="0"/>
              <a:t>the seconds elapsed between each transaction and the first transaction in the dataset. </a:t>
            </a:r>
            <a:endParaRPr lang="en-US" dirty="0" smtClean="0"/>
          </a:p>
          <a:p>
            <a:pPr marL="45720" indent="0">
              <a:buNone/>
            </a:pPr>
            <a:r>
              <a:rPr lang="en-US" b="1" dirty="0" smtClean="0"/>
              <a:t>Variable 'Amount</a:t>
            </a:r>
            <a:r>
              <a:rPr lang="en-US" b="1" dirty="0"/>
              <a:t>' </a:t>
            </a:r>
            <a:r>
              <a:rPr lang="en-US" dirty="0" smtClean="0">
                <a:sym typeface="Wingdings" pitchFamily="2" charset="2"/>
              </a:rPr>
              <a:t> is the</a:t>
            </a:r>
            <a:r>
              <a:rPr lang="en-US" dirty="0" smtClean="0"/>
              <a:t> </a:t>
            </a:r>
            <a:r>
              <a:rPr lang="en-US" dirty="0"/>
              <a:t>transaction </a:t>
            </a:r>
            <a:r>
              <a:rPr lang="en-US" dirty="0" smtClean="0"/>
              <a:t>Amount.</a:t>
            </a:r>
          </a:p>
          <a:p>
            <a:pPr marL="45720" indent="0">
              <a:buNone/>
            </a:pPr>
            <a:r>
              <a:rPr lang="en-US" b="1" dirty="0" smtClean="0"/>
              <a:t>Variable 'Class</a:t>
            </a:r>
            <a:r>
              <a:rPr lang="en-US" b="1" dirty="0"/>
              <a:t>'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dirty="0" smtClean="0"/>
              <a:t>is </a:t>
            </a:r>
            <a:r>
              <a:rPr lang="en-US" dirty="0"/>
              <a:t>the response variable and it takes value 1 in case of fraud and 0 otherwise.</a:t>
            </a:r>
          </a:p>
        </p:txBody>
      </p:sp>
    </p:spTree>
    <p:extLst>
      <p:ext uri="{BB962C8B-B14F-4D97-AF65-F5344CB8AC3E}">
        <p14:creationId xmlns:p14="http://schemas.microsoft.com/office/powerpoint/2010/main" val="390953430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256</TotalTime>
  <Words>81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Credit Card Fraud Detection</vt:lpstr>
      <vt:lpstr>STATISTICS ON CC FRAUD </vt:lpstr>
      <vt:lpstr>PURPOSE OF PROJECT </vt:lpstr>
      <vt:lpstr>DATASET DESCRIPTION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2020-05-12T21:04:11Z</dcterms:created>
  <dcterms:modified xsi:type="dcterms:W3CDTF">2020-05-13T18:44:14Z</dcterms:modified>
</cp:coreProperties>
</file>