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3040529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PRIYADHARSHAN M</a:t>
            </a:r>
            <a:endParaRPr lang="en-US" sz="2400" b="1" dirty="0"/>
          </a:p>
          <a:p>
            <a:r>
              <a:rPr lang="en-US" sz="2400" b="1" dirty="0"/>
              <a:t>REGISTER NO</a:t>
            </a:r>
            <a:r>
              <a:rPr lang="en-IN" sz="2400" b="1" dirty="0"/>
              <a:t>:24132161802521068</a:t>
            </a:r>
          </a:p>
          <a:p>
            <a:r>
              <a:rPr lang="en-US" sz="2400" b="1" dirty="0"/>
              <a:t>NMID: </a:t>
            </a:r>
            <a:r>
              <a:rPr lang="en-IN" sz="2400" b="1" dirty="0">
                <a:cs typeface="Calibri"/>
              </a:rPr>
              <a:t>autanm21621624ucse068</a:t>
            </a:r>
          </a:p>
          <a:p>
            <a:r>
              <a:rPr lang="en-US" sz="2400" b="1" dirty="0"/>
              <a:t>DEPARTMENT: </a:t>
            </a:r>
            <a:r>
              <a:rPr lang="en-IN" sz="2400" b="1" dirty="0"/>
              <a:t>COMPUTER SCIENCE 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GOVERNMENT ARTS AND SCIENCE COLLEGE THIRUVENNAINALLUR</a:t>
            </a:r>
          </a:p>
          <a:p>
            <a:r>
              <a:rPr lang="en-IN" sz="2400" b="1" dirty="0"/>
              <a:t>UNIVERSITY:ANNAMALAI UNIVERSITY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MOVIE APP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Santo V</cp:lastModifiedBy>
  <cp:revision>23</cp:revision>
  <dcterms:created xsi:type="dcterms:W3CDTF">2024-03-29T15:07:22Z</dcterms:created>
  <dcterms:modified xsi:type="dcterms:W3CDTF">2025-08-29T07:00:57Z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