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152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37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9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236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09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88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882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488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027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96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14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7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1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45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275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81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35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6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47" r:id="rId2"/>
    <p:sldLayoutId id="2147484248" r:id="rId3"/>
    <p:sldLayoutId id="2147484249" r:id="rId4"/>
    <p:sldLayoutId id="2147484250" r:id="rId5"/>
    <p:sldLayoutId id="2147484251" r:id="rId6"/>
    <p:sldLayoutId id="2147484252" r:id="rId7"/>
    <p:sldLayoutId id="2147484253" r:id="rId8"/>
    <p:sldLayoutId id="2147484254" r:id="rId9"/>
    <p:sldLayoutId id="2147484255" r:id="rId10"/>
    <p:sldLayoutId id="2147484256" r:id="rId11"/>
    <p:sldLayoutId id="2147484257" r:id="rId12"/>
    <p:sldLayoutId id="2147484258" r:id="rId13"/>
    <p:sldLayoutId id="2147484259" r:id="rId14"/>
    <p:sldLayoutId id="2147484260" r:id="rId15"/>
    <p:sldLayoutId id="2147484261" r:id="rId16"/>
    <p:sldLayoutId id="21474842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aasaitech.i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Aasai Tech Internship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Fueling the Future of Technology</a:t>
            </a:r>
          </a:p>
          <a:p>
            <a:r>
              <a:t>Presented by Aasai Tech Providers Pvt. Ltd.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Server?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Provides data or services to clients</a:t>
            </a:r>
          </a:p>
          <a:p>
            <a:r>
              <a:t>Types: Web, Application, Database, Proxy</a:t>
            </a:r>
          </a:p>
          <a:p>
            <a:r>
              <a:t>Built with Node.js, Django, Spring Boot, 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Organized data storage &amp; access</a:t>
            </a:r>
          </a:p>
          <a:p>
            <a:r>
              <a:t>SQL: MySQL, PostgreSQL; NoSQL: MongoDB, Firebase</a:t>
            </a:r>
          </a:p>
          <a:p>
            <a:r>
              <a:t>Real-time: Redis, Firebase; Graph: Neo4j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HTTP Methods: GET, POST, PUT, DELETE</a:t>
            </a:r>
          </a:p>
          <a:p>
            <a:r>
              <a:t>Used for client-server communication</a:t>
            </a:r>
          </a:p>
          <a:p>
            <a:r>
              <a:t>RESTful endpoints: /products, /cart/add, /order/status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On-demand compute, storage, services via internet</a:t>
            </a:r>
          </a:p>
          <a:p>
            <a:r>
              <a:t>Platforms: AWS, GCP, Oracle Cloud</a:t>
            </a:r>
          </a:p>
          <a:p>
            <a:r>
              <a:t>Models: IaaS, PaaS, SaaS, FaaS</a:t>
            </a:r>
          </a:p>
          <a:p>
            <a:r>
              <a:t>Benefits: Scalability, cost-efficiency, global reach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Version Control &amp;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Track code changes, collaborate effectively</a:t>
            </a:r>
          </a:p>
          <a:p>
            <a:r>
              <a:t>Git: Branching, commits, push/pull, merge</a:t>
            </a:r>
          </a:p>
          <a:p>
            <a:r>
              <a:t>Platforms: GitHub, GitLab, Bitbucket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Development &amp; Collaboration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Agile tools: Jira, Confluence</a:t>
            </a:r>
          </a:p>
          <a:p>
            <a:r>
              <a:t>Communication: Slack, Teams</a:t>
            </a:r>
          </a:p>
          <a:p>
            <a:r>
              <a:t>Design: Figma, Miro</a:t>
            </a:r>
          </a:p>
          <a:p>
            <a:r>
              <a:t>Planning &amp; review: Trello, GitHub PRs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You Should Attend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Understand real-world tech &amp; systems</a:t>
            </a:r>
          </a:p>
          <a:p>
            <a:r>
              <a:t>Learn in-demand tools &amp; practices</a:t>
            </a:r>
          </a:p>
          <a:p>
            <a:r>
              <a:t>Boost career readiness with projects &amp; certificate</a:t>
            </a:r>
          </a:p>
          <a:p>
            <a:r>
              <a:t>Network with peers and industry experts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Contact </a:t>
            </a:r>
            <a:r>
              <a:rPr lang="en-US" dirty="0"/>
              <a:t>Us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Email: </a:t>
            </a:r>
            <a:r>
              <a:rPr lang="en-US" dirty="0">
                <a:hlinkClick r:id="rId2"/>
              </a:rPr>
              <a:t>info@aasaitech.in</a:t>
            </a:r>
            <a:endParaRPr lang="en-US" dirty="0"/>
          </a:p>
          <a:p>
            <a:r>
              <a:rPr lang="en-US" dirty="0"/>
              <a:t>Phone: 8939134777</a:t>
            </a:r>
            <a:endParaRPr dirty="0"/>
          </a:p>
          <a:p>
            <a:r>
              <a:rPr dirty="0"/>
              <a:t>Organizer: Aasai Tech Providers Pvt Ltd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Aasai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Located in Tamil Nadu, India</a:t>
            </a:r>
          </a:p>
          <a:p>
            <a:r>
              <a:t>Motto: Fueling the Future of Technology</a:t>
            </a:r>
          </a:p>
          <a:p>
            <a:r>
              <a:t>Product: Aasaikart - E-commerce for chicken &amp; fast food</a:t>
            </a:r>
          </a:p>
          <a:p>
            <a:r>
              <a:t>Full-cycle software development: from design to deployment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Do an Internship?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Gain real-world exposure beyond classroom learning</a:t>
            </a:r>
          </a:p>
          <a:p>
            <a:r>
              <a:t>Understand industry workflows and tools</a:t>
            </a:r>
          </a:p>
          <a:p>
            <a:r>
              <a:t>Work on live technical tasks and challenges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Internship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Mentorship from industry experts</a:t>
            </a:r>
          </a:p>
          <a:p>
            <a:r>
              <a:t>Hands-on with Git, Cloud (AWS/GCP), Agile tools</a:t>
            </a:r>
          </a:p>
          <a:p>
            <a:r>
              <a:t>Team collaboration and communication</a:t>
            </a:r>
          </a:p>
          <a:p>
            <a:r>
              <a:t>Portfolio-worthy project work</a:t>
            </a:r>
          </a:p>
          <a:p>
            <a:r>
              <a:t>Certificate of completion to boost resume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IT Companies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 software products (apps, websites, ERP, CRM)</a:t>
            </a:r>
          </a:p>
          <a:p>
            <a:r>
              <a:t>Offer IT services to clients</a:t>
            </a:r>
          </a:p>
          <a:p>
            <a:r>
              <a:t>Cloud services and consulting</a:t>
            </a:r>
          </a:p>
          <a:p>
            <a:r>
              <a:t>Support &amp; maintenance contracts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in IT Companies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Software product sales / subscriptions</a:t>
            </a:r>
          </a:p>
          <a:p>
            <a:r>
              <a:t>Client project fees (fixed/hourly)</a:t>
            </a:r>
          </a:p>
          <a:p>
            <a:r>
              <a:t>Cloud &amp; storage billing</a:t>
            </a:r>
          </a:p>
          <a:p>
            <a:r>
              <a:t>Consulting and support services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Roles in IT Companies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Developers: Frontend, Backend, Full-stack</a:t>
            </a:r>
          </a:p>
          <a:p>
            <a:r>
              <a:t>QA/Testers, UI/UX Designers, Project Managers</a:t>
            </a:r>
          </a:p>
          <a:p>
            <a:r>
              <a:t>DevOps Engineers, Business Analysts, Support Teams</a:t>
            </a:r>
          </a:p>
          <a:p>
            <a:r>
              <a:t>Sales and Marketing Teams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Client-Server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Client sends a request (e.g., GET /products)</a:t>
            </a:r>
          </a:p>
          <a:p>
            <a:r>
              <a:t>Server processes it and sends back response (JSON)</a:t>
            </a:r>
          </a:p>
          <a:p>
            <a:r>
              <a:t>Real-world example: Aasaikart app using Node.js + MongoDB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Client?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Requests services from a server</a:t>
            </a:r>
          </a:p>
          <a:p>
            <a:r>
              <a:t>Types: Web (browsers), Mobile (apps), Desktop, Hybrid</a:t>
            </a:r>
          </a:p>
          <a:p>
            <a:r>
              <a:t>Built using React, React Native, Flutter, etc.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11</TotalTime>
  <Words>494</Words>
  <Application>Microsoft Office PowerPoint</Application>
  <PresentationFormat>On-screen Show (4:3)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Garamond</vt:lpstr>
      <vt:lpstr>Organic</vt:lpstr>
      <vt:lpstr>Aasai Tech Internship Program</vt:lpstr>
      <vt:lpstr>About Aasai Tech</vt:lpstr>
      <vt:lpstr>Why Do an Internship?</vt:lpstr>
      <vt:lpstr>Key Internship Benefits</vt:lpstr>
      <vt:lpstr>What IT Companies Do</vt:lpstr>
      <vt:lpstr>Revenue in IT Companies</vt:lpstr>
      <vt:lpstr>Key Roles in IT Companies</vt:lpstr>
      <vt:lpstr>Client-Server Communication</vt:lpstr>
      <vt:lpstr>What is a Client?</vt:lpstr>
      <vt:lpstr>What is a Server?</vt:lpstr>
      <vt:lpstr>Database Overview</vt:lpstr>
      <vt:lpstr>Understanding APIs</vt:lpstr>
      <vt:lpstr>Cloud Computing</vt:lpstr>
      <vt:lpstr>Version Control &amp; Git</vt:lpstr>
      <vt:lpstr>Development &amp; Collaboration Tools</vt:lpstr>
      <vt:lpstr>Why You Should Attend</vt:lpstr>
      <vt:lpstr>Contact 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Aasai Tech Internship Program</dc:title>
  <dc:subject/>
  <dc:creator/>
  <cp:keywords/>
  <dc:description>generated using python-pptx</dc:description>
  <cp:lastModifiedBy>Arun kumar</cp:lastModifiedBy>
  <cp:revision>4</cp:revision>
  <dcterms:created xsi:type="dcterms:W3CDTF">2013-01-27T09:14:16Z</dcterms:created>
  <dcterms:modified xsi:type="dcterms:W3CDTF">2025-07-11T14:41:27Z</dcterms:modified>
  <cp:category/>
</cp:coreProperties>
</file>