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3439-E730-C626-16C4-E400DDD67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94969"/>
            <a:ext cx="8637073" cy="132735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Sales Dashboard for Business Stakeholder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0CF6-3F51-29DF-2827-82EBDEBD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015613"/>
            <a:ext cx="8637072" cy="3441290"/>
          </a:xfrm>
        </p:spPr>
        <p:txBody>
          <a:bodyPr>
            <a:normAutofit/>
          </a:bodyPr>
          <a:lstStyle/>
          <a:p>
            <a:r>
              <a:rPr lang="en-US" sz="2800" cap="none" dirty="0"/>
              <a:t>Created Interactive Sales </a:t>
            </a:r>
            <a:r>
              <a:rPr lang="en-US" sz="2800" cap="none" dirty="0" err="1"/>
              <a:t>Dashborad</a:t>
            </a:r>
            <a:r>
              <a:rPr lang="en-US" sz="2800" cap="none" dirty="0"/>
              <a:t> for Business Stakeholder Using Power BI with</a:t>
            </a:r>
            <a:r>
              <a:rPr lang="en-IN" sz="2800" cap="none" dirty="0"/>
              <a:t> Sample Superstore Dataset</a:t>
            </a:r>
            <a:endParaRPr lang="en-US" sz="2800" cap="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47B8-3A88-C6F9-F0EA-2C2332FFED73}"/>
              </a:ext>
            </a:extLst>
          </p:cNvPr>
          <p:cNvSpPr/>
          <p:nvPr/>
        </p:nvSpPr>
        <p:spPr>
          <a:xfrm>
            <a:off x="0" y="5633883"/>
            <a:ext cx="12192000" cy="491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D681-412D-EBA3-CDE5-3143C2BB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9032"/>
            <a:ext cx="9603275" cy="580102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Dataset Summary –Sample Superstore</a:t>
            </a:r>
            <a:endParaRPr lang="en-IN" cap="non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0401-6437-3593-4CE4-29142FF8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📌 Source: Kaggle – Sample Superstore Dataset</a:t>
            </a:r>
          </a:p>
          <a:p>
            <a:r>
              <a:rPr lang="en-IN" dirty="0"/>
              <a:t>📊 Rows: ~9994 records</a:t>
            </a:r>
          </a:p>
          <a:p>
            <a:r>
              <a:rPr lang="en-IN" dirty="0"/>
              <a:t>🧾 Columns: 20+ fields including Sales, Profit, Category, Region, etc.</a:t>
            </a:r>
          </a:p>
          <a:p>
            <a:r>
              <a:rPr lang="en-IN" dirty="0"/>
              <a:t>🗂 Sheet Used: Orders</a:t>
            </a:r>
          </a:p>
          <a:p>
            <a:r>
              <a:rPr lang="en-IN" dirty="0"/>
              <a:t>🧩 Data Includes : Customer details Product categories Sales, Profit, Discount,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8BA3F-AB15-DEE2-24AF-C502D6701735}"/>
              </a:ext>
            </a:extLst>
          </p:cNvPr>
          <p:cNvSpPr/>
          <p:nvPr/>
        </p:nvSpPr>
        <p:spPr>
          <a:xfrm>
            <a:off x="0" y="5672943"/>
            <a:ext cx="12192000" cy="4525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00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773A-E90F-6E1A-1086-10B7EB86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8865"/>
            <a:ext cx="9603275" cy="614889"/>
          </a:xfrm>
        </p:spPr>
        <p:txBody>
          <a:bodyPr/>
          <a:lstStyle/>
          <a:p>
            <a:r>
              <a:rPr lang="en-US" cap="none" dirty="0"/>
              <a:t>🎯 Dashboard Objective &amp; </a:t>
            </a:r>
            <a:r>
              <a:rPr lang="en-US" cap="none" dirty="0" err="1"/>
              <a:t>Kpis</a:t>
            </a:r>
            <a:r>
              <a:rPr lang="en-US" cap="none" dirty="0"/>
              <a:t> Tracked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A1F3-1155-AE35-236E-630EF402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 : To design an interactive dashboard that helps stakeholders monitor sales performance and make business decisions .</a:t>
            </a:r>
          </a:p>
          <a:p>
            <a:r>
              <a:rPr lang="en-IN" dirty="0"/>
              <a:t>KPIs: 💰 Total Sales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📈 Total Profit                          - 🔢 Total Orders                - 📦 Total Quantity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🧭 Profit by Region                   - 📚 Sales by Category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👥 Top Customers by Sales        - 🕒 Sales Trend Over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224B8-05DE-49A5-12EF-991EDB8A09FA}"/>
              </a:ext>
            </a:extLst>
          </p:cNvPr>
          <p:cNvSpPr/>
          <p:nvPr/>
        </p:nvSpPr>
        <p:spPr>
          <a:xfrm>
            <a:off x="0" y="5619135"/>
            <a:ext cx="12192000" cy="5161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04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A20-996F-B1DF-57A2-170FF766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9535"/>
            <a:ext cx="9603275" cy="654219"/>
          </a:xfrm>
        </p:spPr>
        <p:txBody>
          <a:bodyPr/>
          <a:lstStyle/>
          <a:p>
            <a:r>
              <a:rPr lang="en-IN" dirty="0"/>
              <a:t>🖥 </a:t>
            </a:r>
            <a:r>
              <a:rPr lang="en-IN" cap="none" dirty="0"/>
              <a:t>Interactive Dashboard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D941-052F-0053-5667-6431B01D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Content :</a:t>
            </a:r>
          </a:p>
          <a:p>
            <a:r>
              <a:rPr lang="en-IN" dirty="0"/>
              <a:t>Insert a screenshot of your Power BI dashboard </a:t>
            </a:r>
          </a:p>
          <a:p>
            <a:r>
              <a:rPr lang="en-IN" dirty="0"/>
              <a:t>Highlight key visual sections:</a:t>
            </a:r>
          </a:p>
          <a:p>
            <a:r>
              <a:rPr lang="en-IN" dirty="0"/>
              <a:t>KPI Cards (Top) Charts (Middle)Filters/Slicers (Side)</a:t>
            </a:r>
          </a:p>
          <a:p>
            <a:r>
              <a:rPr lang="en-IN" dirty="0"/>
              <a:t>Caption: "Dashboard built using Power BI using Sample Superstore dataset"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42CD81-2A32-5EF4-4A52-EF7CD78970C5}"/>
              </a:ext>
            </a:extLst>
          </p:cNvPr>
          <p:cNvSpPr/>
          <p:nvPr/>
        </p:nvSpPr>
        <p:spPr>
          <a:xfrm>
            <a:off x="0" y="5633884"/>
            <a:ext cx="12192000" cy="52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8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6CD6-A438-85CB-7E11-60BF674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9703"/>
            <a:ext cx="9603275" cy="664051"/>
          </a:xfrm>
        </p:spPr>
        <p:txBody>
          <a:bodyPr/>
          <a:lstStyle/>
          <a:p>
            <a:r>
              <a:rPr lang="en-IN" dirty="0"/>
              <a:t>📊 </a:t>
            </a:r>
            <a:r>
              <a:rPr lang="en-IN" cap="none" dirty="0"/>
              <a:t>Data Visualizations &amp; Interactivity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F80B-E877-AF47-D7EA-DC10D180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: Line Chart: Sales over Time Bar </a:t>
            </a:r>
          </a:p>
          <a:p>
            <a:r>
              <a:rPr lang="en-US" dirty="0"/>
              <a:t>Charts : Sales by Category </a:t>
            </a:r>
          </a:p>
          <a:p>
            <a:r>
              <a:rPr lang="en-US" dirty="0"/>
              <a:t>Profit by Region</a:t>
            </a:r>
          </a:p>
          <a:p>
            <a:r>
              <a:rPr lang="en-US" dirty="0"/>
              <a:t>Top 10 Customers </a:t>
            </a:r>
          </a:p>
          <a:p>
            <a:r>
              <a:rPr lang="en-US" dirty="0"/>
              <a:t>Slicers : Region , Category , Segment </a:t>
            </a:r>
          </a:p>
          <a:p>
            <a:r>
              <a:rPr lang="en-US" dirty="0"/>
              <a:t>Order Date (optional)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80D2A-0A5D-B163-DDD4-A7C4B7554F04}"/>
              </a:ext>
            </a:extLst>
          </p:cNvPr>
          <p:cNvSpPr/>
          <p:nvPr/>
        </p:nvSpPr>
        <p:spPr>
          <a:xfrm>
            <a:off x="0" y="5643716"/>
            <a:ext cx="12192000" cy="4916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9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9F46-E809-A471-EDDC-7EAF834C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8865"/>
            <a:ext cx="9603275" cy="614889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cap="none" dirty="0"/>
              <a:t>Key Business Insights &amp; 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87E0-94A9-5C00-3C15-764EAD66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✅ The West region has the highest profit margin.</a:t>
            </a:r>
          </a:p>
          <a:p>
            <a:r>
              <a:rPr lang="en-US" dirty="0"/>
              <a:t>✅ Chairs and Phones are top-selling sub-categories.</a:t>
            </a:r>
          </a:p>
          <a:p>
            <a:r>
              <a:rPr lang="en-US" dirty="0"/>
              <a:t>⚠ Tables have high sales but low profit (negative margin).</a:t>
            </a:r>
          </a:p>
          <a:p>
            <a:r>
              <a:rPr lang="en-US" dirty="0"/>
              <a:t>📉 Discounts impact profitability significantly.</a:t>
            </a:r>
          </a:p>
          <a:p>
            <a:r>
              <a:rPr lang="en-US" dirty="0"/>
              <a:t>📌 Technology category drives strong revenue.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FF152-EDE2-84F8-B87A-2292199AF780}"/>
              </a:ext>
            </a:extLst>
          </p:cNvPr>
          <p:cNvSpPr/>
          <p:nvPr/>
        </p:nvSpPr>
        <p:spPr>
          <a:xfrm>
            <a:off x="0" y="5619135"/>
            <a:ext cx="12192000" cy="5456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9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</TotalTime>
  <Words>268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Courier New</vt:lpstr>
      <vt:lpstr>Gill Sans MT</vt:lpstr>
      <vt:lpstr>Gallery</vt:lpstr>
      <vt:lpstr>Sales Dashboard for Business Stakeholder</vt:lpstr>
      <vt:lpstr>Dataset Summary –Sample Superstore</vt:lpstr>
      <vt:lpstr>🎯 Dashboard Objective &amp; Kpis Tracked</vt:lpstr>
      <vt:lpstr>🖥 Interactive Dashboard Overview</vt:lpstr>
      <vt:lpstr>📊 Data Visualizations &amp; Interactivity</vt:lpstr>
      <vt:lpstr>💡 Key Business Insights &amp;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Aasavari Bondre</dc:creator>
  <cp:lastModifiedBy>Aasavari Bondre</cp:lastModifiedBy>
  <cp:revision>2</cp:revision>
  <dcterms:created xsi:type="dcterms:W3CDTF">2025-06-05T10:40:20Z</dcterms:created>
  <dcterms:modified xsi:type="dcterms:W3CDTF">2025-06-05T13:58:51Z</dcterms:modified>
</cp:coreProperties>
</file>