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4943BA7-8D3E-4DAD-A1C3-2DEBEB18E0C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91800"/>
            <a:ext cx="9071640" cy="121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電腦通訊網路 </a:t>
            </a:r>
            <a:r>
              <a:rPr b="0" lang="en-US" sz="4400" spc="-1" strike="noStrike">
                <a:latin typeface="Arial"/>
              </a:rPr>
              <a:t>hw2 </a:t>
            </a:r>
            <a:br/>
            <a:r>
              <a:rPr b="0" lang="en-US" sz="2200" spc="-1" strike="noStrike">
                <a:latin typeface="Arial"/>
              </a:rPr>
              <a:t>F74076108_</a:t>
            </a:r>
            <a:r>
              <a:rPr b="0" lang="zh-CN" sz="2200" spc="-1" strike="noStrike">
                <a:latin typeface="Arial"/>
              </a:rPr>
              <a:t>蔡秉睿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2286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下頁上方兩張以及左下為</a:t>
            </a:r>
            <a:r>
              <a:rPr b="0" lang="en-US" sz="3200" spc="-1" strike="noStrike">
                <a:latin typeface="Arial"/>
              </a:rPr>
              <a:t>Client</a:t>
            </a:r>
            <a:r>
              <a:rPr b="0" lang="zh-CN" sz="3200" spc="-1" strike="noStrike">
                <a:latin typeface="Arial"/>
              </a:rPr>
              <a:t>端的截圖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下頁右下為</a:t>
            </a:r>
            <a:r>
              <a:rPr b="0" lang="en-US" sz="3200" spc="-1" strike="noStrike">
                <a:latin typeface="Arial"/>
              </a:rPr>
              <a:t>Server</a:t>
            </a:r>
            <a:r>
              <a:rPr b="0" lang="zh-CN" sz="3200" spc="-1" strike="noStrike">
                <a:latin typeface="Arial"/>
              </a:rPr>
              <a:t>端的截圖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280" y="1440"/>
            <a:ext cx="6416280" cy="36561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389120" y="1440"/>
            <a:ext cx="5669280" cy="32306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280" y="2468880"/>
            <a:ext cx="5617800" cy="32011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4389120" y="2458800"/>
            <a:ext cx="5660640" cy="322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2021-05-03T23:28:56Z</dcterms:created>
  <dc:creator/>
  <dc:description/>
  <dc:language>en-US</dc:language>
  <cp:lastModifiedBy/>
  <dcterms:modified xsi:type="dcterms:W3CDTF">2021-05-03T23:44:45Z</dcterms:modified>
  <cp:revision>1</cp:revision>
  <dc:subject/>
  <dc:title/>
</cp:coreProperties>
</file>