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3" r:id="rId4"/>
    <p:sldId id="258" r:id="rId5"/>
    <p:sldId id="259" r:id="rId6"/>
    <p:sldId id="260" r:id="rId7"/>
    <p:sldId id="264"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0E6F6E0-84ED-4488-A18E-D39E152A1EC1}" type="datetimeFigureOut">
              <a:rPr lang="en-US" smtClean="0"/>
              <a:pPr/>
              <a:t>1/1/2002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8AD793F-C4A8-4F04-BF69-9C37F2C670E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6F6E0-84ED-4488-A18E-D39E152A1EC1}" type="datetimeFigureOut">
              <a:rPr lang="en-US" smtClean="0"/>
              <a:pPr/>
              <a:t>1/1/2002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6F6E0-84ED-4488-A18E-D39E152A1EC1}" type="datetimeFigureOut">
              <a:rPr lang="en-US" smtClean="0"/>
              <a:pPr/>
              <a:t>1/1/2002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6F6E0-84ED-4488-A18E-D39E152A1EC1}" type="datetimeFigureOut">
              <a:rPr lang="en-US" smtClean="0"/>
              <a:pPr/>
              <a:t>1/1/2002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E6F6E0-84ED-4488-A18E-D39E152A1EC1}" type="datetimeFigureOut">
              <a:rPr lang="en-US" smtClean="0"/>
              <a:pPr/>
              <a:t>1/1/2002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8AD793F-C4A8-4F04-BF69-9C37F2C670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6F6E0-84ED-4488-A18E-D39E152A1EC1}" type="datetimeFigureOut">
              <a:rPr lang="en-US" smtClean="0"/>
              <a:pPr/>
              <a:t>1/1/2002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E6F6E0-84ED-4488-A18E-D39E152A1EC1}" type="datetimeFigureOut">
              <a:rPr lang="en-US" smtClean="0"/>
              <a:pPr/>
              <a:t>1/1/2002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E6F6E0-84ED-4488-A18E-D39E152A1EC1}" type="datetimeFigureOut">
              <a:rPr lang="en-US" smtClean="0"/>
              <a:pPr/>
              <a:t>1/1/2002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6F6E0-84ED-4488-A18E-D39E152A1EC1}" type="datetimeFigureOut">
              <a:rPr lang="en-US" smtClean="0"/>
              <a:pPr/>
              <a:t>1/1/2002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6F6E0-84ED-4488-A18E-D39E152A1EC1}" type="datetimeFigureOut">
              <a:rPr lang="en-US" smtClean="0"/>
              <a:pPr/>
              <a:t>1/1/2002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E6F6E0-84ED-4488-A18E-D39E152A1EC1}" type="datetimeFigureOut">
              <a:rPr lang="en-US" smtClean="0"/>
              <a:pPr/>
              <a:t>1/1/2002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D793F-C4A8-4F04-BF69-9C37F2C670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0E6F6E0-84ED-4488-A18E-D39E152A1EC1}" type="datetimeFigureOut">
              <a:rPr lang="en-US" smtClean="0"/>
              <a:pPr/>
              <a:t>1/1/2002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8AD793F-C4A8-4F04-BF69-9C37F2C670E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User\Videos\project1_2020_02_16_1.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Nail Hygiene</a:t>
            </a:r>
            <a:endParaRPr lang="en-US" sz="4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pPr algn="l"/>
            <a:r>
              <a:rPr lang="en-US" sz="2400" dirty="0" smtClean="0"/>
              <a:t>*</a:t>
            </a:r>
            <a:r>
              <a:rPr lang="en-US" sz="2400" dirty="0" smtClean="0">
                <a:effectLst>
                  <a:outerShdw blurRad="38100" dist="38100" dir="2700000" algn="tl">
                    <a:srgbClr val="000000">
                      <a:alpha val="43137"/>
                    </a:srgbClr>
                  </a:outerShdw>
                </a:effectLst>
              </a:rPr>
              <a:t>What is nail?</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-is a hard part of the body at the tip of the fingers and toes.</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
            </a:r>
            <a:br>
              <a:rPr lang="en-US" sz="2400" dirty="0" smtClean="0">
                <a:effectLst>
                  <a:outerShdw blurRad="38100" dist="38100" dir="2700000" algn="tl">
                    <a:srgbClr val="000000">
                      <a:alpha val="43137"/>
                    </a:srgbClr>
                  </a:outerShdw>
                </a:effectLst>
              </a:rPr>
            </a:br>
            <a:r>
              <a:rPr lang="en-US" sz="2400" dirty="0" smtClean="0"/>
              <a:t>What is hygiene?</a:t>
            </a:r>
            <a:br>
              <a:rPr lang="en-US" sz="2400" dirty="0" smtClean="0"/>
            </a:br>
            <a:r>
              <a:rPr lang="en-US" sz="2400" dirty="0" smtClean="0"/>
              <a:t>-conditions or practices conducive to maintaining health and preventing diseases, specially through cleanliness</a:t>
            </a:r>
            <a:br>
              <a:rPr lang="en-US" sz="2400" dirty="0" smtClean="0"/>
            </a:br>
            <a:endParaRPr lang="en-US" sz="2400"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definitions of nail hygiene</a:t>
            </a:r>
            <a:endParaRPr lang="en-US" dirty="0"/>
          </a:p>
        </p:txBody>
      </p:sp>
      <p:sp>
        <p:nvSpPr>
          <p:cNvPr id="3" name="Content Placeholder 2"/>
          <p:cNvSpPr>
            <a:spLocks noGrp="1"/>
          </p:cNvSpPr>
          <p:nvPr>
            <p:ph idx="1"/>
          </p:nvPr>
        </p:nvSpPr>
        <p:spPr/>
        <p:txBody>
          <a:bodyPr/>
          <a:lstStyle/>
          <a:p>
            <a:pPr algn="ctr">
              <a:buNone/>
            </a:pPr>
            <a:r>
              <a:rPr lang="en-US" dirty="0" smtClean="0"/>
              <a:t>     nails are made up of layers or protein called keratin and can be indicative of our health. They grow 1mm per week, unless there are dietary  issues or medical conditions that prevent this.</a:t>
            </a:r>
          </a:p>
          <a:p>
            <a:pPr algn="ctr">
              <a:buNone/>
            </a:pPr>
            <a:endParaRPr lang="en-US" dirty="0" smtClean="0"/>
          </a:p>
          <a:p>
            <a:pPr algn="ctr">
              <a:buNone/>
            </a:pPr>
            <a:r>
              <a:rPr lang="en-US" dirty="0" smtClean="0"/>
              <a:t>Nails can be kept clean by using a simple mild soap, warm water and a nail brush.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pPr algn="l"/>
            <a:r>
              <a:rPr lang="en-US" dirty="0" smtClean="0"/>
              <a:t>Nail Do’s </a:t>
            </a:r>
            <a:br>
              <a:rPr lang="en-US" dirty="0" smtClean="0"/>
            </a:br>
            <a:r>
              <a:rPr lang="en-US" dirty="0" smtClean="0"/>
              <a:t>-</a:t>
            </a:r>
            <a:r>
              <a:rPr lang="en-US" sz="2400" dirty="0" smtClean="0"/>
              <a:t>keep fingernails dry and clean.</a:t>
            </a:r>
            <a:br>
              <a:rPr lang="en-US" sz="2400" dirty="0" smtClean="0"/>
            </a:br>
            <a:r>
              <a:rPr lang="en-US" sz="2400" dirty="0" smtClean="0"/>
              <a:t>-Practice good nail hygiene.</a:t>
            </a:r>
            <a:br>
              <a:rPr lang="en-US" sz="2400" dirty="0" smtClean="0"/>
            </a:br>
            <a:r>
              <a:rPr lang="en-US" sz="2400" dirty="0" smtClean="0"/>
              <a:t>-Use moisturizer to protect fingernails.</a:t>
            </a:r>
            <a:br>
              <a:rPr lang="en-US" sz="2400" dirty="0" smtClean="0"/>
            </a:br>
            <a:r>
              <a:rPr lang="en-US" sz="2400" dirty="0" smtClean="0"/>
              <a:t>-ask doctor about the biotin or nutritional supplement to strengthen your fingernails.</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pPr algn="l"/>
            <a:r>
              <a:rPr lang="en-US" dirty="0" smtClean="0"/>
              <a:t>Nail Don’ts</a:t>
            </a:r>
            <a:br>
              <a:rPr lang="en-US" dirty="0" smtClean="0"/>
            </a:br>
            <a:r>
              <a:rPr lang="en-US" dirty="0" smtClean="0"/>
              <a:t>-</a:t>
            </a:r>
            <a:r>
              <a:rPr lang="en-US" sz="2400" dirty="0" smtClean="0"/>
              <a:t>bite fingernails or pick your cuticles.</a:t>
            </a:r>
            <a:br>
              <a:rPr lang="en-US" sz="2400" dirty="0" smtClean="0"/>
            </a:br>
            <a:r>
              <a:rPr lang="en-US" sz="2400" dirty="0" smtClean="0"/>
              <a:t>-Pull off hangnails, you can rip live tissue along with the hangnails.</a:t>
            </a:r>
            <a:br>
              <a:rPr lang="en-US" sz="2400" dirty="0" smtClean="0"/>
            </a:br>
            <a:r>
              <a:rPr lang="en-US" sz="2400" dirty="0" smtClean="0"/>
              <a:t>-use harsh nail products.</a:t>
            </a:r>
            <a:br>
              <a:rPr lang="en-US" sz="2400" dirty="0" smtClean="0"/>
            </a:br>
            <a:r>
              <a:rPr lang="en-US" sz="2400" dirty="0" smtClean="0"/>
              <a:t>-use chemical products.</a:t>
            </a:r>
            <a:br>
              <a:rPr lang="en-US" sz="2400" dirty="0" smtClean="0"/>
            </a:br>
            <a:r>
              <a:rPr lang="en-US" sz="2400" dirty="0" smtClean="0"/>
              <a:t>-ignore problems in your nails.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pPr algn="l"/>
            <a:r>
              <a:rPr lang="en-US" dirty="0" smtClean="0"/>
              <a:t>Nail tips</a:t>
            </a:r>
            <a:br>
              <a:rPr lang="en-US" dirty="0" smtClean="0"/>
            </a:br>
            <a:r>
              <a:rPr lang="en-US" dirty="0" smtClean="0"/>
              <a:t>- </a:t>
            </a:r>
            <a:r>
              <a:rPr lang="en-US" sz="2400" dirty="0" smtClean="0"/>
              <a:t>keep nails clean and dry.</a:t>
            </a:r>
            <a:br>
              <a:rPr lang="en-US" sz="2400" dirty="0" smtClean="0"/>
            </a:br>
            <a:r>
              <a:rPr lang="en-US" sz="2400" dirty="0" smtClean="0"/>
              <a:t>-keep nails shape and free of snags by filling with an emery board.</a:t>
            </a:r>
            <a:br>
              <a:rPr lang="en-US" sz="2400" dirty="0" smtClean="0"/>
            </a:br>
            <a:r>
              <a:rPr lang="en-US" sz="2400" dirty="0" smtClean="0"/>
              <a:t>-Do not bite fingernails.</a:t>
            </a:r>
            <a:br>
              <a:rPr lang="en-US" sz="2400" dirty="0" smtClean="0"/>
            </a:br>
            <a:r>
              <a:rPr lang="en-US" sz="2400" dirty="0" smtClean="0"/>
              <a:t>-Do not use your nail as a tool such as opening cans.</a:t>
            </a:r>
            <a:br>
              <a:rPr lang="en-US" sz="2400" dirty="0" smtClean="0"/>
            </a:br>
            <a:r>
              <a:rPr lang="en-US" sz="2400" dirty="0" smtClean="0"/>
              <a:t>-trim nails regularly.</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roject1_2020_02_16_1.mp4">
            <a:hlinkClick r:id="" action="ppaction://media"/>
          </p:cNvPr>
          <p:cNvPicPr>
            <a:picLocks noGrp="1" noRot="1" noChangeAspect="1"/>
          </p:cNvPicPr>
          <p:nvPr>
            <p:ph idx="1"/>
            <a:videoFile r:link="rId1"/>
          </p:nvPr>
        </p:nvPicPr>
        <p:blipFill>
          <a:blip r:embed="rId3"/>
          <a:stretch>
            <a:fillRect/>
          </a:stretch>
        </p:blipFill>
        <p:spPr>
          <a:xfrm>
            <a:off x="1021731" y="1524000"/>
            <a:ext cx="7055469" cy="4863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lstStyle/>
          <a:p>
            <a:r>
              <a:rPr lang="en-US" dirty="0" smtClean="0"/>
              <a:t>QUIZ</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42560"/>
          </a:xfrm>
        </p:spPr>
        <p:txBody>
          <a:bodyPr>
            <a:normAutofit/>
          </a:bodyPr>
          <a:lstStyle/>
          <a:p>
            <a:pPr marL="594360" indent="-457200">
              <a:buAutoNum type="arabicPeriod"/>
            </a:pPr>
            <a:r>
              <a:rPr lang="en-US" sz="2400" dirty="0" smtClean="0">
                <a:latin typeface="Arial" pitchFamily="34" charset="0"/>
                <a:cs typeface="Arial" pitchFamily="34" charset="0"/>
              </a:rPr>
              <a:t>What is nail?</a:t>
            </a:r>
          </a:p>
          <a:p>
            <a:pPr marL="594360" indent="-457200">
              <a:buAutoNum type="arabicPeriod"/>
            </a:pPr>
            <a:r>
              <a:rPr lang="en-US" sz="2400" dirty="0" smtClean="0">
                <a:latin typeface="Arial" pitchFamily="34" charset="0"/>
                <a:cs typeface="Arial" pitchFamily="34" charset="0"/>
              </a:rPr>
              <a:t>What is hygiene?</a:t>
            </a:r>
          </a:p>
          <a:p>
            <a:pPr marL="594360" indent="-457200">
              <a:buNone/>
            </a:pPr>
            <a:r>
              <a:rPr lang="en-US" sz="2000" dirty="0" smtClean="0">
                <a:latin typeface="Arial" pitchFamily="34" charset="0"/>
                <a:cs typeface="Arial" pitchFamily="34" charset="0"/>
              </a:rPr>
              <a:t>3-6</a:t>
            </a:r>
            <a:r>
              <a:rPr lang="en-US" sz="2400" dirty="0" smtClean="0">
                <a:latin typeface="Arial" pitchFamily="34" charset="0"/>
                <a:cs typeface="Arial" pitchFamily="34" charset="0"/>
              </a:rPr>
              <a:t>. Give examples of a proper way to protect nail?</a:t>
            </a:r>
          </a:p>
          <a:p>
            <a:pPr marL="594360" indent="-457200">
              <a:buNone/>
            </a:pPr>
            <a:r>
              <a:rPr lang="en-US" sz="2000" dirty="0" smtClean="0">
                <a:latin typeface="Arial" pitchFamily="34" charset="0"/>
                <a:cs typeface="Arial" pitchFamily="34" charset="0"/>
              </a:rPr>
              <a:t>7-10. </a:t>
            </a:r>
            <a:r>
              <a:rPr lang="en-US" sz="2400" dirty="0" smtClean="0">
                <a:latin typeface="Arial" pitchFamily="34" charset="0"/>
                <a:cs typeface="Arial" pitchFamily="34" charset="0"/>
              </a:rPr>
              <a:t>Give example of a wrong way to protect nails?</a:t>
            </a:r>
          </a:p>
          <a:p>
            <a:pPr marL="594360" indent="-457200">
              <a:buNone/>
            </a:pPr>
            <a:r>
              <a:rPr lang="en-US" sz="2000" dirty="0" smtClean="0">
                <a:latin typeface="Arial" pitchFamily="34" charset="0"/>
                <a:cs typeface="Arial" pitchFamily="34" charset="0"/>
              </a:rPr>
              <a:t>11-15. </a:t>
            </a:r>
            <a:r>
              <a:rPr lang="en-US" sz="2400" dirty="0" smtClean="0">
                <a:latin typeface="Arial" pitchFamily="34" charset="0"/>
                <a:cs typeface="Arial" pitchFamily="34" charset="0"/>
              </a:rPr>
              <a:t>What is nail hygiene for you?(essay).</a:t>
            </a:r>
            <a:endParaRPr lang="en-US" sz="24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TotalTime>
  <Words>118</Words>
  <Application>Microsoft Office PowerPoint</Application>
  <PresentationFormat>On-screen Show (4:3)</PresentationFormat>
  <Paragraphs>15</Paragraphs>
  <Slides>9</Slides>
  <Notes>0</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Nail Hygiene</vt:lpstr>
      <vt:lpstr>*What is nail? -is a hard part of the body at the tip of the fingers and toes.  What is hygiene? -conditions or practices conducive to maintaining health and preventing diseases, specially through cleanliness </vt:lpstr>
      <vt:lpstr>Other definitions of nail hygiene</vt:lpstr>
      <vt:lpstr>Nail Do’s  -keep fingernails dry and clean. -Practice good nail hygiene. -Use moisturizer to protect fingernails. -ask doctor about the biotin or nutritional supplement to strengthen your fingernails.  </vt:lpstr>
      <vt:lpstr>Nail Don’ts -bite fingernails or pick your cuticles. -Pull off hangnails, you can rip live tissue along with the hangnails. -use harsh nail products. -use chemical products. -ignore problems in your nails.</vt:lpstr>
      <vt:lpstr>Nail tips - keep nails clean and dry. -keep nails shape and free of snags by filling with an emery board. -Do not bite fingernails. -Do not use your nail as a tool such as opening cans. -trim nails regularly.</vt:lpstr>
      <vt:lpstr>Slide 7</vt:lpstr>
      <vt:lpstr>QUIZ</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Nail Hygiene</dc:title>
  <dc:creator>User</dc:creator>
  <cp:lastModifiedBy>User</cp:lastModifiedBy>
  <cp:revision>6</cp:revision>
  <dcterms:created xsi:type="dcterms:W3CDTF">2002-01-01T08:08:24Z</dcterms:created>
  <dcterms:modified xsi:type="dcterms:W3CDTF">2002-01-01T08:15:22Z</dcterms:modified>
</cp:coreProperties>
</file>