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FF00"/>
    <a:srgbClr val="FF9900"/>
    <a:srgbClr val="20F443"/>
    <a:srgbClr val="3371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E1E922-78FF-4416-B6C5-CBE53EB93DC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A61C-7473-4C04-86CF-951622FA935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9367E-C50B-48D9-8AC4-BA73478E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B195-690F-4CDB-B31F-E3E2A976EB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E8130-D167-4B1A-83B9-EE618EF9E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CB204-FCC9-40DA-8BB4-150F67BFDB1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1299-2F39-4B96-9DAC-3DE71B116D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CB2F0-EF4D-4506-91B8-ECEB800207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7A0A-2E6E-429A-B34C-C352ABD1E8B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4C7D-ECD1-4A3B-B0E6-D625285160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CFAC1-F2A2-46B8-BE8D-7745227965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CB88-F04F-48F3-AD78-BEADB38ABED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A8C644-59DB-4D5A-992C-6776F0BBD87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05344"/>
            <a:ext cx="7909878" cy="1380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628" y="2924944"/>
            <a:ext cx="492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14399" algn="ctr">
              <a:defRPr b="0">
                <a:latin typeface="Verdana" pitchFamily="34"/>
              </a:defRPr>
            </a:pPr>
            <a:r>
              <a:rPr lang="es-ES" sz="3600" b="1" baseline="30000" dirty="0">
                <a:solidFill>
                  <a:srgbClr val="99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Lohit Hindi" pitchFamily="2"/>
              </a:rPr>
              <a:t>A. Asensio Ramos</a:t>
            </a:r>
          </a:p>
          <a:p>
            <a:pPr indent="-414399" algn="ctr">
              <a:defRPr b="0">
                <a:latin typeface="Verdana" pitchFamily="34"/>
              </a:defRPr>
            </a:pPr>
            <a:r>
              <a:rPr lang="es-ES" sz="2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Instituto de Astrofísica de 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Canarias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6176" y="6090192"/>
            <a:ext cx="2729433" cy="369395"/>
            <a:chOff x="5868144" y="6090192"/>
            <a:chExt cx="2729433" cy="3693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093296"/>
              <a:ext cx="366291" cy="3662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32827" y="6090192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github.com/</a:t>
              </a:r>
              <a:r>
                <a:rPr lang="es-ES" sz="1800" dirty="0" err="1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aasensio</a:t>
              </a:r>
              <a:endPara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1" y="5445224"/>
            <a:ext cx="581559" cy="581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398" y="55172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@</a:t>
            </a:r>
            <a:r>
              <a:rPr lang="es-ES" sz="1800" dirty="0" err="1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aasensior</a:t>
            </a:r>
            <a:endParaRPr lang="es-ES" sz="1800" dirty="0" smtClean="0">
              <a:solidFill>
                <a:schemeClr val="accent1">
                  <a:lumMod val="50000"/>
                </a:schemeClr>
              </a:solidFill>
              <a:ea typeface="WenQuanYi Zen Hei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1824"/>
            <a:ext cx="422176" cy="42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18" y="49118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aasensio.github.io/blog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" y="643257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14076"/>
            <a:ext cx="7909878" cy="2029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</a:p>
          <a:p>
            <a:pPr algn="ctr">
              <a:defRPr b="0">
                <a:latin typeface="Verdana" pitchFamily="34"/>
              </a:defRPr>
            </a:pP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Day 2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5814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Roboto Light" pitchFamily="2" charset="0"/>
                <a:ea typeface="Roboto Light" pitchFamily="2" charset="0"/>
              </a:rPr>
              <a:t>Simplified diagnostics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latin typeface="Roboto Light" pitchFamily="2" charset="0"/>
                <a:ea typeface="Roboto Light" pitchFamily="2" charset="0"/>
              </a:rPr>
              <a:t>Weak-field approximation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latin typeface="Roboto Light" pitchFamily="2" charset="0"/>
                <a:ea typeface="Roboto Light" pitchFamily="2" charset="0"/>
              </a:rPr>
              <a:t>Strong-field approximation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latin typeface="Roboto Light" pitchFamily="2" charset="0"/>
                <a:ea typeface="Roboto Light" pitchFamily="2" charset="0"/>
              </a:rPr>
              <a:t>Longitudinal/vector magnetograph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latin typeface="Roboto Light" pitchFamily="2" charset="0"/>
                <a:ea typeface="Roboto Light" pitchFamily="2" charset="0"/>
              </a:rPr>
              <a:t>Bisector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latin typeface="Roboto Light" pitchFamily="2" charset="0"/>
                <a:ea typeface="Roboto Light" pitchFamily="2" charset="0"/>
              </a:rPr>
              <a:t>Center of gravity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latin typeface="Roboto Light" pitchFamily="2" charset="0"/>
                <a:ea typeface="Roboto Light" pitchFamily="2" charset="0"/>
              </a:rPr>
              <a:t>Unresolved fields</a:t>
            </a:r>
            <a:endParaRPr lang="en-US" sz="1600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66406</TotalTime>
  <Words>43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Art</cp:lastModifiedBy>
  <cp:revision>278</cp:revision>
  <dcterms:created xsi:type="dcterms:W3CDTF">2010-04-26T10:49:11Z</dcterms:created>
  <dcterms:modified xsi:type="dcterms:W3CDTF">2015-02-25T15:23:47Z</dcterms:modified>
</cp:coreProperties>
</file>