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00FF00"/>
    <a:srgbClr val="FF9900"/>
    <a:srgbClr val="20F443"/>
    <a:srgbClr val="33713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2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8E1E922-78FF-4416-B6C5-CBE53EB93DC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764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6A61C-7473-4C04-86CF-951622FA935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9367E-C50B-48D9-8AC4-BA73478E0C6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0B195-690F-4CDB-B31F-E3E2A976EB8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E8130-D167-4B1A-83B9-EE618EF9E86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CB204-FCC9-40DA-8BB4-150F67BFDB1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51299-2F39-4B96-9DAC-3DE71B116D8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CB2F0-EF4D-4506-91B8-ECEB8002073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E7A0A-2E6E-429A-B34C-C352ABD1E8B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B4C7D-ECD1-4A3B-B0E6-D6252851601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CFAC1-F2A2-46B8-BE8D-77452279656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1CB88-F04F-48F3-AD78-BEADB38ABED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4BA8C644-59DB-4D5A-992C-6776F0BBD877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/>
          <p:nvPr/>
        </p:nvSpPr>
        <p:spPr>
          <a:xfrm>
            <a:off x="617066" y="705344"/>
            <a:ext cx="7909878" cy="138022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39" tIns="40820" rIns="81639" bIns="40820" anchor="t" anchorCtr="0" compatLnSpc="0">
            <a:spAutoFit/>
          </a:bodyPr>
          <a:lstStyle/>
          <a:p>
            <a:pPr algn="ctr">
              <a:defRPr b="0">
                <a:latin typeface="Verdana" pitchFamily="34"/>
              </a:defRPr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Solar magnetic fields: </a:t>
            </a:r>
            <a:endParaRPr lang="en-US" sz="4400" b="1" dirty="0" smtClean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ato" pitchFamily="34" charset="0"/>
              <a:ea typeface="WenQuanYi Zen Hei" pitchFamily="2"/>
              <a:cs typeface="Lohit Hindi" pitchFamily="2"/>
            </a:endParaRPr>
          </a:p>
          <a:p>
            <a:pPr algn="ctr">
              <a:defRPr b="0">
                <a:latin typeface="Verdana" pitchFamily="34"/>
              </a:defRPr>
            </a:pP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diagnostics 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and </a:t>
            </a: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applications</a:t>
            </a:r>
            <a:endParaRPr lang="es-ES" sz="900" dirty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ato" pitchFamily="34" charset="0"/>
              <a:ea typeface="WenQuanYi Zen Hei" pitchFamily="2"/>
              <a:cs typeface="Lohit Hindi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09628" y="2924944"/>
            <a:ext cx="4924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414399" algn="ctr">
              <a:defRPr b="0">
                <a:latin typeface="Verdana" pitchFamily="34"/>
              </a:defRPr>
            </a:pPr>
            <a:r>
              <a:rPr lang="es-ES" sz="3600" b="1" baseline="30000" dirty="0">
                <a:solidFill>
                  <a:srgbClr val="99FF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  <a:cs typeface="Lohit Hindi" pitchFamily="2"/>
              </a:rPr>
              <a:t>A. Asensio Ramos</a:t>
            </a:r>
          </a:p>
          <a:p>
            <a:pPr indent="-414399" algn="ctr">
              <a:defRPr b="0">
                <a:latin typeface="Verdana" pitchFamily="34"/>
              </a:defRPr>
            </a:pPr>
            <a:r>
              <a:rPr lang="es-ES" sz="2400" dirty="0">
                <a:solidFill>
                  <a:schemeClr val="bg1"/>
                </a:solidFill>
                <a:latin typeface="Roboto Light" pitchFamily="2" charset="0"/>
                <a:ea typeface="Roboto Light" pitchFamily="2" charset="0"/>
                <a:cs typeface="Lohit Hindi" pitchFamily="2"/>
              </a:rPr>
              <a:t>Instituto de Astrofísica de 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  <a:cs typeface="Lohit Hindi" pitchFamily="2"/>
              </a:rPr>
              <a:t>Canarias</a:t>
            </a:r>
            <a:endParaRPr lang="es-ES" sz="2400" dirty="0" smtClean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156176" y="6090192"/>
            <a:ext cx="2729433" cy="369395"/>
            <a:chOff x="5868144" y="6090192"/>
            <a:chExt cx="2729433" cy="36939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8144" y="6093296"/>
              <a:ext cx="366291" cy="36629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232827" y="6090192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 smtClean="0">
                  <a:solidFill>
                    <a:schemeClr val="accent1">
                      <a:lumMod val="50000"/>
                    </a:schemeClr>
                  </a:solidFill>
                  <a:ea typeface="WenQuanYi Zen Hei" pitchFamily="2"/>
                  <a:cs typeface="Lohit Hindi" pitchFamily="2"/>
                </a:rPr>
                <a:t>github.com/</a:t>
              </a:r>
              <a:r>
                <a:rPr lang="es-ES" sz="1800" dirty="0" err="1" smtClean="0">
                  <a:solidFill>
                    <a:schemeClr val="accent1">
                      <a:lumMod val="50000"/>
                    </a:schemeClr>
                  </a:solidFill>
                  <a:ea typeface="WenQuanYi Zen Hei" pitchFamily="2"/>
                  <a:cs typeface="Lohit Hindi" pitchFamily="2"/>
                </a:rPr>
                <a:t>aasensio</a:t>
              </a:r>
              <a:endParaRPr lang="es-ES" sz="1800" dirty="0" smtClean="0">
                <a:solidFill>
                  <a:schemeClr val="accent1">
                    <a:lumMod val="50000"/>
                  </a:schemeClr>
                </a:solidFill>
                <a:ea typeface="WenQuanYi Zen Hei" pitchFamily="2"/>
                <a:cs typeface="Lohit Hindi" pitchFamily="2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41" y="5445224"/>
            <a:ext cx="581559" cy="5815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37398" y="5517232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  <a:ea typeface="WenQuanYi Zen Hei" pitchFamily="2"/>
                <a:cs typeface="Lohit Hindi" pitchFamily="2"/>
              </a:rPr>
              <a:t>@</a:t>
            </a:r>
            <a:r>
              <a:rPr lang="es-ES" sz="1800" dirty="0" err="1" smtClean="0">
                <a:solidFill>
                  <a:schemeClr val="accent1">
                    <a:lumMod val="50000"/>
                  </a:schemeClr>
                </a:solidFill>
                <a:ea typeface="WenQuanYi Zen Hei" pitchFamily="2"/>
                <a:cs typeface="Lohit Hindi" pitchFamily="2"/>
              </a:rPr>
              <a:t>aasensior</a:t>
            </a:r>
            <a:endParaRPr lang="es-ES" sz="1800" dirty="0" smtClean="0">
              <a:solidFill>
                <a:schemeClr val="accent1">
                  <a:lumMod val="50000"/>
                </a:schemeClr>
              </a:solidFill>
              <a:ea typeface="WenQuanYi Zen Hei" pitchFamily="2"/>
              <a:cs typeface="Lohit Hindi" pitchFamily="2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911824"/>
            <a:ext cx="422176" cy="42217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64218" y="4911824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  <a:ea typeface="WenQuanYi Zen Hei" pitchFamily="2"/>
                <a:cs typeface="Lohit Hindi" pitchFamily="2"/>
              </a:rPr>
              <a:t>aasensio.github.io/blog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6" y="6432574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3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/>
          <p:nvPr/>
        </p:nvSpPr>
        <p:spPr>
          <a:xfrm>
            <a:off x="617066" y="714076"/>
            <a:ext cx="7909878" cy="20291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39" tIns="40820" rIns="81639" bIns="40820" anchor="t" anchorCtr="0" compatLnSpc="0">
            <a:spAutoFit/>
          </a:bodyPr>
          <a:lstStyle/>
          <a:p>
            <a:pPr algn="ctr">
              <a:defRPr b="0">
                <a:latin typeface="Verdana" pitchFamily="34"/>
              </a:defRPr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Solar magnetic fields: </a:t>
            </a:r>
            <a:endParaRPr lang="en-US" sz="4400" b="1" dirty="0" smtClean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ato" pitchFamily="34" charset="0"/>
              <a:ea typeface="WenQuanYi Zen Hei" pitchFamily="2"/>
              <a:cs typeface="Lohit Hindi" pitchFamily="2"/>
            </a:endParaRPr>
          </a:p>
          <a:p>
            <a:pPr algn="ctr">
              <a:defRPr b="0">
                <a:latin typeface="Verdana" pitchFamily="34"/>
              </a:defRPr>
            </a:pP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diagnostics 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and </a:t>
            </a: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applications</a:t>
            </a:r>
          </a:p>
          <a:p>
            <a:pPr algn="ctr">
              <a:defRPr b="0">
                <a:latin typeface="Verdana" pitchFamily="34"/>
              </a:defRPr>
            </a:pPr>
            <a:r>
              <a:rPr lang="es-E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Day </a:t>
            </a:r>
            <a:r>
              <a:rPr lang="es-E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4</a:t>
            </a:r>
            <a:endParaRPr lang="es-ES" sz="900" dirty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ato" pitchFamily="34" charset="0"/>
              <a:ea typeface="WenQuanYi Zen Hei" pitchFamily="2"/>
              <a:cs typeface="Lohit Hindi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358140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Roboto Light" pitchFamily="2" charset="0"/>
                <a:ea typeface="Roboto Light" pitchFamily="2" charset="0"/>
              </a:rPr>
              <a:t>Disambiguation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Roboto Light" pitchFamily="2" charset="0"/>
                <a:ea typeface="Roboto Light" pitchFamily="2" charset="0"/>
              </a:rPr>
              <a:t>Stray-light and </a:t>
            </a:r>
            <a:r>
              <a:rPr lang="en-US" dirty="0" err="1">
                <a:latin typeface="Roboto Light" pitchFamily="2" charset="0"/>
                <a:ea typeface="Roboto Light" pitchFamily="2" charset="0"/>
              </a:rPr>
              <a:t>deconvolution</a:t>
            </a:r>
            <a:endParaRPr lang="en-US" dirty="0">
              <a:latin typeface="Roboto Light" pitchFamily="2" charset="0"/>
              <a:ea typeface="Roboto Light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Roboto Light" pitchFamily="2" charset="0"/>
                <a:ea typeface="Roboto Light" pitchFamily="2" charset="0"/>
              </a:rPr>
              <a:t>Atomic parameters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Roboto Light" pitchFamily="2" charset="0"/>
                <a:ea typeface="Roboto Light" pitchFamily="2" charset="0"/>
              </a:rPr>
              <a:t>Zeeman vs. </a:t>
            </a:r>
            <a:r>
              <a:rPr lang="en-US" dirty="0" err="1">
                <a:latin typeface="Roboto Light" pitchFamily="2" charset="0"/>
                <a:ea typeface="Roboto Light" pitchFamily="2" charset="0"/>
              </a:rPr>
              <a:t>Paschen</a:t>
            </a:r>
            <a:r>
              <a:rPr lang="en-US" dirty="0">
                <a:latin typeface="Roboto Light" pitchFamily="2" charset="0"/>
                <a:ea typeface="Roboto Light" pitchFamily="2" charset="0"/>
              </a:rPr>
              <a:t>-Back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Roboto Light" pitchFamily="2" charset="0"/>
                <a:ea typeface="Roboto Light" pitchFamily="2" charset="0"/>
              </a:rPr>
              <a:t>Limitations and what code to use</a:t>
            </a:r>
            <a:endParaRPr lang="en-US" dirty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5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66403</TotalTime>
  <Words>45</Words>
  <Application>Microsoft Office PowerPoint</Application>
  <PresentationFormat>On-screen Show (4:3)</PresentationFormat>
  <Paragraphs>15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Art</dc:creator>
  <cp:lastModifiedBy>Art</cp:lastModifiedBy>
  <cp:revision>278</cp:revision>
  <dcterms:created xsi:type="dcterms:W3CDTF">2010-04-26T10:49:11Z</dcterms:created>
  <dcterms:modified xsi:type="dcterms:W3CDTF">2015-02-25T15:23:41Z</dcterms:modified>
</cp:coreProperties>
</file>