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7C0B-4C7B-4250-BC0E-9D90A7C075E5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5655B-4553-4678-A175-48D049387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AC5C03-33F4-4F86-B075-EE2580BF7FD4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401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1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0"/>
            <a:ext cx="10160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53392" y="3"/>
            <a:ext cx="11351649" cy="6857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70000"/>
                </a:schemeClr>
              </a:gs>
              <a:gs pos="77000">
                <a:schemeClr val="accent1">
                  <a:lumMod val="50000"/>
                  <a:alpha val="4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Freeform 5"/>
          <p:cNvSpPr/>
          <p:nvPr userDrawn="1"/>
        </p:nvSpPr>
        <p:spPr>
          <a:xfrm rot="19800000">
            <a:off x="3501908" y="-737720"/>
            <a:ext cx="956457" cy="8335672"/>
          </a:xfrm>
          <a:custGeom>
            <a:avLst/>
            <a:gdLst>
              <a:gd name="connsiteX0" fmla="*/ 717343 w 717343"/>
              <a:gd name="connsiteY0" fmla="*/ 414158 h 8335672"/>
              <a:gd name="connsiteX1" fmla="*/ 717343 w 717343"/>
              <a:gd name="connsiteY1" fmla="*/ 8335672 h 8335672"/>
              <a:gd name="connsiteX2" fmla="*/ 0 w 717343"/>
              <a:gd name="connsiteY2" fmla="*/ 7921513 h 8335672"/>
              <a:gd name="connsiteX3" fmla="*/ 0 w 717343"/>
              <a:gd name="connsiteY3" fmla="*/ 0 h 833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343" h="8335672">
                <a:moveTo>
                  <a:pt x="717343" y="414158"/>
                </a:moveTo>
                <a:lnTo>
                  <a:pt x="717343" y="8335672"/>
                </a:lnTo>
                <a:lnTo>
                  <a:pt x="0" y="792151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0F2539"/>
              </a:gs>
              <a:gs pos="0">
                <a:srgbClr val="758697">
                  <a:alpha val="0"/>
                </a:srgbClr>
              </a:gs>
              <a:gs pos="100000">
                <a:srgbClr val="0F2539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Freeform 6"/>
          <p:cNvSpPr/>
          <p:nvPr userDrawn="1"/>
        </p:nvSpPr>
        <p:spPr>
          <a:xfrm>
            <a:off x="1308101" y="0"/>
            <a:ext cx="6737351" cy="6858000"/>
          </a:xfrm>
          <a:custGeom>
            <a:avLst/>
            <a:gdLst>
              <a:gd name="connsiteX0" fmla="*/ 0 w 6737350"/>
              <a:gd name="connsiteY0" fmla="*/ 0 h 6857999"/>
              <a:gd name="connsiteX1" fmla="*/ 1416050 w 6737350"/>
              <a:gd name="connsiteY1" fmla="*/ 0 h 6857999"/>
              <a:gd name="connsiteX2" fmla="*/ 6737350 w 6737350"/>
              <a:gd name="connsiteY2" fmla="*/ 6857999 h 6857999"/>
              <a:gd name="connsiteX3" fmla="*/ 1416050 w 6737350"/>
              <a:gd name="connsiteY3" fmla="*/ 6857999 h 6857999"/>
              <a:gd name="connsiteX4" fmla="*/ 0 w 67373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7350" h="6857999">
                <a:moveTo>
                  <a:pt x="0" y="0"/>
                </a:moveTo>
                <a:lnTo>
                  <a:pt x="1416050" y="0"/>
                </a:lnTo>
                <a:lnTo>
                  <a:pt x="6737350" y="6857999"/>
                </a:lnTo>
                <a:lnTo>
                  <a:pt x="14160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20447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FCFC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4320480" cy="2387600"/>
          </a:xfrm>
        </p:spPr>
        <p:txBody>
          <a:bodyPr rtlCol="0" anchor="b">
            <a:normAutofit/>
          </a:bodyPr>
          <a:lstStyle>
            <a:lvl1pPr>
              <a:defRPr lang="en-US">
                <a:solidFill>
                  <a:srgbClr val="1B3145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5"/>
            <a:ext cx="4320480" cy="906567"/>
          </a:xfrm>
        </p:spPr>
        <p:txBody>
          <a:bodyPr rtlCol="0">
            <a:normAutofit/>
          </a:bodyPr>
          <a:lstStyle>
            <a:lvl1pPr marL="171450" indent="-171450">
              <a:buNone/>
              <a:defRPr lang="en-US" sz="1600">
                <a:solidFill>
                  <a:srgbClr val="8D98A8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1" y="6356351"/>
            <a:ext cx="1409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4E2D5-6837-445E-B623-7F92FCF6CC71}" type="datetimeFigureOut">
              <a:rPr lang="en-US"/>
              <a:pPr>
                <a:defRPr/>
              </a:pPr>
              <a:t>23/07/2018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4700" y="6356351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ADF5-18EB-4405-84E0-84AED2970A0A}" type="datetimeFigureOut">
              <a:rPr lang="en-US" smtClean="0"/>
              <a:t>23/07/2018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F074-0002-41D9-BB26-AC860DA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9900" y="6384925"/>
            <a:ext cx="3240088" cy="234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v-S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  |  PT Bank MNC Internasional Tbk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9901" y="5684839"/>
            <a:ext cx="397827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d-ID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</a:t>
            </a:r>
            <a:r>
              <a:rPr lang="id-ID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document is strictly confidential and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solely for the use of MNC Bank. The content have been summarized to suit presentation needs; for actual definitions, descriptions and exclusion, please refer to the corresponding directorate. 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63714" y="3505200"/>
            <a:ext cx="4187825" cy="1881188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3600" b="1" dirty="0" err="1">
                <a:latin typeface="+mn-lt"/>
                <a:cs typeface="Helvetica" panose="020B0604020202020204" pitchFamily="34" charset="0"/>
              </a:rPr>
              <a:t>CommOne</a:t>
            </a:r>
            <a:endParaRPr sz="3200" dirty="0">
              <a:solidFill>
                <a:srgbClr val="0070C0"/>
              </a:solidFill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3097213"/>
            <a:ext cx="282733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52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CommOne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DESYANA WIRATRI</dc:creator>
  <cp:lastModifiedBy>DESYANA WIRATRI</cp:lastModifiedBy>
  <cp:revision>1</cp:revision>
  <dcterms:created xsi:type="dcterms:W3CDTF">2018-07-23T10:28:43Z</dcterms:created>
  <dcterms:modified xsi:type="dcterms:W3CDTF">2018-07-23T10:29:29Z</dcterms:modified>
</cp:coreProperties>
</file>