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9" r:id="rId2"/>
    <p:sldId id="270" r:id="rId3"/>
    <p:sldId id="260" r:id="rId4"/>
    <p:sldId id="271" r:id="rId5"/>
    <p:sldId id="274" r:id="rId6"/>
    <p:sldId id="264" r:id="rId7"/>
    <p:sldId id="265" r:id="rId8"/>
    <p:sldId id="266" r:id="rId9"/>
    <p:sldId id="267" r:id="rId10"/>
    <p:sldId id="268" r:id="rId11"/>
    <p:sldId id="262" r:id="rId12"/>
    <p:sldId id="273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svg" /><Relationship Id="rId1" Type="http://schemas.openxmlformats.org/officeDocument/2006/relationships/image" Target="../media/image4.png" /><Relationship Id="rId6" Type="http://schemas.openxmlformats.org/officeDocument/2006/relationships/image" Target="../media/image9.svg" /><Relationship Id="rId5" Type="http://schemas.openxmlformats.org/officeDocument/2006/relationships/image" Target="../media/image8.png" /><Relationship Id="rId4" Type="http://schemas.openxmlformats.org/officeDocument/2006/relationships/image" Target="../media/image7.svg" 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svg" /><Relationship Id="rId1" Type="http://schemas.openxmlformats.org/officeDocument/2006/relationships/image" Target="../media/image4.png" /><Relationship Id="rId6" Type="http://schemas.openxmlformats.org/officeDocument/2006/relationships/image" Target="../media/image9.svg" /><Relationship Id="rId5" Type="http://schemas.openxmlformats.org/officeDocument/2006/relationships/image" Target="../media/image8.png" /><Relationship Id="rId4" Type="http://schemas.openxmlformats.org/officeDocument/2006/relationships/image" Target="../media/image7.sv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275271-DE54-4F23-8EDD-9B0A1552D5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4AF369A-4BCA-4181-8C6A-46DD5F1A7A1F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>
              <a:latin typeface="Segoe UI"/>
              <a:cs typeface="Segoe UI"/>
            </a:rPr>
            <a:t>Python acts as a simple calculator.</a:t>
          </a:r>
          <a:endParaRPr lang="en-US" b="0" i="0" u="none" strike="noStrike" cap="none" baseline="0" noProof="0">
            <a:latin typeface="Segoe UI"/>
            <a:cs typeface="Segoe UI"/>
          </a:endParaRPr>
        </a:p>
      </dgm:t>
    </dgm:pt>
    <dgm:pt modelId="{77472CFB-6B24-4FF5-9B7F-ED47DC358A9C}" type="parTrans" cxnId="{D3800226-8081-4798-A280-9B83E14F2537}">
      <dgm:prSet/>
      <dgm:spPr/>
      <dgm:t>
        <a:bodyPr/>
        <a:lstStyle/>
        <a:p>
          <a:endParaRPr lang="en-US"/>
        </a:p>
      </dgm:t>
    </dgm:pt>
    <dgm:pt modelId="{AF2E8F93-B5A1-47EE-8BC0-8DB097D5BB67}" type="sibTrans" cxnId="{D3800226-8081-4798-A280-9B83E14F253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818282E-C4DE-4398-9F31-33514B2ABE34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>
              <a:latin typeface="Segoe UI"/>
              <a:cs typeface="Segoe UI"/>
            </a:rPr>
            <a:t>The operators +, -, * and / work just like in most other languages (for example, Pascal or C); parentheses (()) can be used for grouping.</a:t>
          </a:r>
        </a:p>
      </dgm:t>
    </dgm:pt>
    <dgm:pt modelId="{ED076663-94E8-4B13-A8CD-2FBDF64BC9EF}" type="parTrans" cxnId="{B8D20DFD-B3C0-4B06-AB6B-536BC8CB53E8}">
      <dgm:prSet/>
      <dgm:spPr/>
      <dgm:t>
        <a:bodyPr/>
        <a:lstStyle/>
        <a:p>
          <a:endParaRPr lang="en-US"/>
        </a:p>
      </dgm:t>
    </dgm:pt>
    <dgm:pt modelId="{6533079A-FBAE-4A69-AE89-9F4B99E27153}" type="sibTrans" cxnId="{B8D20DFD-B3C0-4B06-AB6B-536BC8CB53E8}">
      <dgm:prSet/>
      <dgm:spPr/>
      <dgm:t>
        <a:bodyPr/>
        <a:lstStyle/>
        <a:p>
          <a:endParaRPr lang="en-US"/>
        </a:p>
      </dgm:t>
    </dgm:pt>
    <dgm:pt modelId="{7581412D-6193-4B5C-9408-A3DC0F8D4D6E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>
              <a:latin typeface="Segoe UI"/>
              <a:cs typeface="Segoe UI"/>
            </a:rPr>
            <a:t>There is a mathematical library, i.e, import math.</a:t>
          </a:r>
        </a:p>
      </dgm:t>
    </dgm:pt>
    <dgm:pt modelId="{302B3B4B-AE6F-4355-AE35-D642D0D3FD5F}" type="parTrans" cxnId="{40DC0D25-D21C-4353-A268-684C53C42E3E}">
      <dgm:prSet/>
      <dgm:spPr/>
      <dgm:t>
        <a:bodyPr/>
        <a:lstStyle/>
        <a:p>
          <a:endParaRPr lang="en-IN"/>
        </a:p>
      </dgm:t>
    </dgm:pt>
    <dgm:pt modelId="{7A1D4C0E-26FC-46BB-AABB-74D33B49C3AA}" type="sibTrans" cxnId="{40DC0D25-D21C-4353-A268-684C53C42E3E}">
      <dgm:prSet/>
      <dgm:spPr/>
      <dgm:t>
        <a:bodyPr/>
        <a:lstStyle/>
        <a:p>
          <a:endParaRPr lang="en-IN"/>
        </a:p>
      </dgm:t>
    </dgm:pt>
    <dgm:pt modelId="{B0350EFE-B705-490A-B073-DA28F4232C43}" type="pres">
      <dgm:prSet presAssocID="{AC275271-DE54-4F23-8EDD-9B0A1552D5E0}" presName="root" presStyleCnt="0">
        <dgm:presLayoutVars>
          <dgm:dir/>
          <dgm:resizeHandles val="exact"/>
        </dgm:presLayoutVars>
      </dgm:prSet>
      <dgm:spPr/>
    </dgm:pt>
    <dgm:pt modelId="{2E106DAB-BE99-4525-983D-9997820C1685}" type="pres">
      <dgm:prSet presAssocID="{74AF369A-4BCA-4181-8C6A-46DD5F1A7A1F}" presName="compNode" presStyleCnt="0"/>
      <dgm:spPr/>
    </dgm:pt>
    <dgm:pt modelId="{1D1E811C-0248-42F8-80B8-4CCE1F8618D7}" type="pres">
      <dgm:prSet presAssocID="{74AF369A-4BCA-4181-8C6A-46DD5F1A7A1F}" presName="bgRect" presStyleLbl="bgShp" presStyleIdx="0" presStyleCnt="3"/>
      <dgm:spPr/>
    </dgm:pt>
    <dgm:pt modelId="{1DB2FC3F-47B6-405C-9522-B816FB76BBB4}" type="pres">
      <dgm:prSet presAssocID="{74AF369A-4BCA-4181-8C6A-46DD5F1A7A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CB63E742-60B8-40FF-9CDE-8D401083E738}" type="pres">
      <dgm:prSet presAssocID="{74AF369A-4BCA-4181-8C6A-46DD5F1A7A1F}" presName="spaceRect" presStyleCnt="0"/>
      <dgm:spPr/>
    </dgm:pt>
    <dgm:pt modelId="{BA3B7C64-3A31-4841-B269-815D1F0303D4}" type="pres">
      <dgm:prSet presAssocID="{74AF369A-4BCA-4181-8C6A-46DD5F1A7A1F}" presName="parTx" presStyleLbl="revTx" presStyleIdx="0" presStyleCnt="3">
        <dgm:presLayoutVars>
          <dgm:chMax val="0"/>
          <dgm:chPref val="0"/>
        </dgm:presLayoutVars>
      </dgm:prSet>
      <dgm:spPr/>
    </dgm:pt>
    <dgm:pt modelId="{E85262DA-1FE1-42A3-A708-1DADDC4341AE}" type="pres">
      <dgm:prSet presAssocID="{AF2E8F93-B5A1-47EE-8BC0-8DB097D5BB67}" presName="sibTrans" presStyleCnt="0"/>
      <dgm:spPr/>
    </dgm:pt>
    <dgm:pt modelId="{95AF42CC-23EB-4087-8807-4EF637173BC9}" type="pres">
      <dgm:prSet presAssocID="{9818282E-C4DE-4398-9F31-33514B2ABE34}" presName="compNode" presStyleCnt="0"/>
      <dgm:spPr/>
    </dgm:pt>
    <dgm:pt modelId="{AE3A383F-6BC9-4D70-AE76-7A2E00D6648D}" type="pres">
      <dgm:prSet presAssocID="{9818282E-C4DE-4398-9F31-33514B2ABE34}" presName="bgRect" presStyleLbl="bgShp" presStyleIdx="1" presStyleCnt="3"/>
      <dgm:spPr/>
    </dgm:pt>
    <dgm:pt modelId="{3B6CDCC7-47BD-4A32-AA48-3537317356A1}" type="pres">
      <dgm:prSet presAssocID="{9818282E-C4DE-4398-9F31-33514B2ABE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B04B32C-7D55-4AF7-8036-D1F86BD24413}" type="pres">
      <dgm:prSet presAssocID="{9818282E-C4DE-4398-9F31-33514B2ABE34}" presName="spaceRect" presStyleCnt="0"/>
      <dgm:spPr/>
    </dgm:pt>
    <dgm:pt modelId="{CD907760-E0E2-4B12-A60D-EDA9DC5CAC1F}" type="pres">
      <dgm:prSet presAssocID="{9818282E-C4DE-4398-9F31-33514B2ABE34}" presName="parTx" presStyleLbl="revTx" presStyleIdx="1" presStyleCnt="3">
        <dgm:presLayoutVars>
          <dgm:chMax val="0"/>
          <dgm:chPref val="0"/>
        </dgm:presLayoutVars>
      </dgm:prSet>
      <dgm:spPr/>
    </dgm:pt>
    <dgm:pt modelId="{2AD18D4D-2D0C-4157-B4CD-408669A50748}" type="pres">
      <dgm:prSet presAssocID="{6533079A-FBAE-4A69-AE89-9F4B99E27153}" presName="sibTrans" presStyleCnt="0"/>
      <dgm:spPr/>
    </dgm:pt>
    <dgm:pt modelId="{99501CAE-EFBA-4B6F-8E34-72AD45FF57D9}" type="pres">
      <dgm:prSet presAssocID="{7581412D-6193-4B5C-9408-A3DC0F8D4D6E}" presName="compNode" presStyleCnt="0"/>
      <dgm:spPr/>
    </dgm:pt>
    <dgm:pt modelId="{2CC3549C-193B-452D-B274-9A6AA95A071B}" type="pres">
      <dgm:prSet presAssocID="{7581412D-6193-4B5C-9408-A3DC0F8D4D6E}" presName="bgRect" presStyleLbl="bgShp" presStyleIdx="2" presStyleCnt="3"/>
      <dgm:spPr/>
    </dgm:pt>
    <dgm:pt modelId="{B59D764C-9CBB-4CC0-963B-575758DC258C}" type="pres">
      <dgm:prSet presAssocID="{7581412D-6193-4B5C-9408-A3DC0F8D4D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09E492F2-3672-45AC-926A-4DCFBF739131}" type="pres">
      <dgm:prSet presAssocID="{7581412D-6193-4B5C-9408-A3DC0F8D4D6E}" presName="spaceRect" presStyleCnt="0"/>
      <dgm:spPr/>
    </dgm:pt>
    <dgm:pt modelId="{A251CAA0-35AE-4287-A87D-EA5B50F2E2C4}" type="pres">
      <dgm:prSet presAssocID="{7581412D-6193-4B5C-9408-A3DC0F8D4D6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4262908-4E75-409E-9AB0-E7C259813DF6}" type="presOf" srcId="{9818282E-C4DE-4398-9F31-33514B2ABE34}" destId="{CD907760-E0E2-4B12-A60D-EDA9DC5CAC1F}" srcOrd="0" destOrd="0" presId="urn:microsoft.com/office/officeart/2018/2/layout/IconVerticalSolidList"/>
    <dgm:cxn modelId="{40DC0D25-D21C-4353-A268-684C53C42E3E}" srcId="{AC275271-DE54-4F23-8EDD-9B0A1552D5E0}" destId="{7581412D-6193-4B5C-9408-A3DC0F8D4D6E}" srcOrd="2" destOrd="0" parTransId="{302B3B4B-AE6F-4355-AE35-D642D0D3FD5F}" sibTransId="{7A1D4C0E-26FC-46BB-AABB-74D33B49C3AA}"/>
    <dgm:cxn modelId="{D3800226-8081-4798-A280-9B83E14F2537}" srcId="{AC275271-DE54-4F23-8EDD-9B0A1552D5E0}" destId="{74AF369A-4BCA-4181-8C6A-46DD5F1A7A1F}" srcOrd="0" destOrd="0" parTransId="{77472CFB-6B24-4FF5-9B7F-ED47DC358A9C}" sibTransId="{AF2E8F93-B5A1-47EE-8BC0-8DB097D5BB67}"/>
    <dgm:cxn modelId="{210C2155-EF9E-4B9A-9210-C02B11F127CF}" type="presOf" srcId="{7581412D-6193-4B5C-9408-A3DC0F8D4D6E}" destId="{A251CAA0-35AE-4287-A87D-EA5B50F2E2C4}" srcOrd="0" destOrd="0" presId="urn:microsoft.com/office/officeart/2018/2/layout/IconVerticalSolidList"/>
    <dgm:cxn modelId="{E4B50BA2-B616-4E0B-B8C7-6A7E14F331D6}" type="presOf" srcId="{74AF369A-4BCA-4181-8C6A-46DD5F1A7A1F}" destId="{BA3B7C64-3A31-4841-B269-815D1F0303D4}" srcOrd="0" destOrd="0" presId="urn:microsoft.com/office/officeart/2018/2/layout/IconVerticalSolidList"/>
    <dgm:cxn modelId="{B8D20DFD-B3C0-4B06-AB6B-536BC8CB53E8}" srcId="{AC275271-DE54-4F23-8EDD-9B0A1552D5E0}" destId="{9818282E-C4DE-4398-9F31-33514B2ABE34}" srcOrd="1" destOrd="0" parTransId="{ED076663-94E8-4B13-A8CD-2FBDF64BC9EF}" sibTransId="{6533079A-FBAE-4A69-AE89-9F4B99E27153}"/>
    <dgm:cxn modelId="{E4516FFF-EC64-41C3-B683-0B771FF73A24}" type="presOf" srcId="{AC275271-DE54-4F23-8EDD-9B0A1552D5E0}" destId="{B0350EFE-B705-490A-B073-DA28F4232C43}" srcOrd="0" destOrd="0" presId="urn:microsoft.com/office/officeart/2018/2/layout/IconVerticalSolidList"/>
    <dgm:cxn modelId="{DF34F34E-E189-4CBB-A85A-583482795EDA}" type="presParOf" srcId="{B0350EFE-B705-490A-B073-DA28F4232C43}" destId="{2E106DAB-BE99-4525-983D-9997820C1685}" srcOrd="0" destOrd="0" presId="urn:microsoft.com/office/officeart/2018/2/layout/IconVerticalSolidList"/>
    <dgm:cxn modelId="{D71C05CF-424A-4355-B586-6193D651FC12}" type="presParOf" srcId="{2E106DAB-BE99-4525-983D-9997820C1685}" destId="{1D1E811C-0248-42F8-80B8-4CCE1F8618D7}" srcOrd="0" destOrd="0" presId="urn:microsoft.com/office/officeart/2018/2/layout/IconVerticalSolidList"/>
    <dgm:cxn modelId="{C423BFD3-DDFB-4CBD-B758-BF59FC247C27}" type="presParOf" srcId="{2E106DAB-BE99-4525-983D-9997820C1685}" destId="{1DB2FC3F-47B6-405C-9522-B816FB76BBB4}" srcOrd="1" destOrd="0" presId="urn:microsoft.com/office/officeart/2018/2/layout/IconVerticalSolidList"/>
    <dgm:cxn modelId="{7AEC9E14-B15D-4A94-B340-7D8BDD9BF44C}" type="presParOf" srcId="{2E106DAB-BE99-4525-983D-9997820C1685}" destId="{CB63E742-60B8-40FF-9CDE-8D401083E738}" srcOrd="2" destOrd="0" presId="urn:microsoft.com/office/officeart/2018/2/layout/IconVerticalSolidList"/>
    <dgm:cxn modelId="{B6849265-C5A9-44A8-8411-6E58B45F0730}" type="presParOf" srcId="{2E106DAB-BE99-4525-983D-9997820C1685}" destId="{BA3B7C64-3A31-4841-B269-815D1F0303D4}" srcOrd="3" destOrd="0" presId="urn:microsoft.com/office/officeart/2018/2/layout/IconVerticalSolidList"/>
    <dgm:cxn modelId="{A4BEA9F9-BD59-42C7-AE17-5700960766F0}" type="presParOf" srcId="{B0350EFE-B705-490A-B073-DA28F4232C43}" destId="{E85262DA-1FE1-42A3-A708-1DADDC4341AE}" srcOrd="1" destOrd="0" presId="urn:microsoft.com/office/officeart/2018/2/layout/IconVerticalSolidList"/>
    <dgm:cxn modelId="{DA56FE30-C5DB-4649-A5E0-785D04A45409}" type="presParOf" srcId="{B0350EFE-B705-490A-B073-DA28F4232C43}" destId="{95AF42CC-23EB-4087-8807-4EF637173BC9}" srcOrd="2" destOrd="0" presId="urn:microsoft.com/office/officeart/2018/2/layout/IconVerticalSolidList"/>
    <dgm:cxn modelId="{9E61F1A3-F141-40E4-A820-EC5322DA924A}" type="presParOf" srcId="{95AF42CC-23EB-4087-8807-4EF637173BC9}" destId="{AE3A383F-6BC9-4D70-AE76-7A2E00D6648D}" srcOrd="0" destOrd="0" presId="urn:microsoft.com/office/officeart/2018/2/layout/IconVerticalSolidList"/>
    <dgm:cxn modelId="{936B0865-2423-454A-BCFB-F884A4AED5EB}" type="presParOf" srcId="{95AF42CC-23EB-4087-8807-4EF637173BC9}" destId="{3B6CDCC7-47BD-4A32-AA48-3537317356A1}" srcOrd="1" destOrd="0" presId="urn:microsoft.com/office/officeart/2018/2/layout/IconVerticalSolidList"/>
    <dgm:cxn modelId="{A42AB583-BA96-4EA1-AD22-BE500C057CD2}" type="presParOf" srcId="{95AF42CC-23EB-4087-8807-4EF637173BC9}" destId="{8B04B32C-7D55-4AF7-8036-D1F86BD24413}" srcOrd="2" destOrd="0" presId="urn:microsoft.com/office/officeart/2018/2/layout/IconVerticalSolidList"/>
    <dgm:cxn modelId="{948C9AE6-8FD8-41E3-9A45-1B6084286C21}" type="presParOf" srcId="{95AF42CC-23EB-4087-8807-4EF637173BC9}" destId="{CD907760-E0E2-4B12-A60D-EDA9DC5CAC1F}" srcOrd="3" destOrd="0" presId="urn:microsoft.com/office/officeart/2018/2/layout/IconVerticalSolidList"/>
    <dgm:cxn modelId="{E9463228-F773-4090-9699-6A05765B46F4}" type="presParOf" srcId="{B0350EFE-B705-490A-B073-DA28F4232C43}" destId="{2AD18D4D-2D0C-4157-B4CD-408669A50748}" srcOrd="3" destOrd="0" presId="urn:microsoft.com/office/officeart/2018/2/layout/IconVerticalSolidList"/>
    <dgm:cxn modelId="{70C0CEC6-89B5-4A3C-977B-049E5E3717DC}" type="presParOf" srcId="{B0350EFE-B705-490A-B073-DA28F4232C43}" destId="{99501CAE-EFBA-4B6F-8E34-72AD45FF57D9}" srcOrd="4" destOrd="0" presId="urn:microsoft.com/office/officeart/2018/2/layout/IconVerticalSolidList"/>
    <dgm:cxn modelId="{1A7C47AF-8628-4F7F-9A72-F1CDFE818D5A}" type="presParOf" srcId="{99501CAE-EFBA-4B6F-8E34-72AD45FF57D9}" destId="{2CC3549C-193B-452D-B274-9A6AA95A071B}" srcOrd="0" destOrd="0" presId="urn:microsoft.com/office/officeart/2018/2/layout/IconVerticalSolidList"/>
    <dgm:cxn modelId="{97B8ADD8-DD01-429A-9D62-208A0442629B}" type="presParOf" srcId="{99501CAE-EFBA-4B6F-8E34-72AD45FF57D9}" destId="{B59D764C-9CBB-4CC0-963B-575758DC258C}" srcOrd="1" destOrd="0" presId="urn:microsoft.com/office/officeart/2018/2/layout/IconVerticalSolidList"/>
    <dgm:cxn modelId="{9B3CB171-E4E4-4B29-92F2-A8A16CAA1938}" type="presParOf" srcId="{99501CAE-EFBA-4B6F-8E34-72AD45FF57D9}" destId="{09E492F2-3672-45AC-926A-4DCFBF739131}" srcOrd="2" destOrd="0" presId="urn:microsoft.com/office/officeart/2018/2/layout/IconVerticalSolidList"/>
    <dgm:cxn modelId="{6FB283A5-4235-4D2E-BF00-4BFEAF636349}" type="presParOf" srcId="{99501CAE-EFBA-4B6F-8E34-72AD45FF57D9}" destId="{A251CAA0-35AE-4287-A87D-EA5B50F2E2C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F9B378-27C8-4AAF-8564-586D9F49FA6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5A04BD-5380-41B4-A1FA-70AD45FBEC8B}">
      <dgm:prSet phldrT="[Text]"/>
      <dgm:spPr/>
      <dgm:t>
        <a:bodyPr/>
        <a:lstStyle/>
        <a:p>
          <a:r>
            <a:rPr lang="en-US"/>
            <a:t>Python Programs</a:t>
          </a:r>
        </a:p>
      </dgm:t>
    </dgm:pt>
    <dgm:pt modelId="{053047C9-EA76-4BE2-86D9-B9670ED77581}" type="parTrans" cxnId="{D087D3CD-0132-4EE4-9783-A7E7DF7D3789}">
      <dgm:prSet/>
      <dgm:spPr/>
      <dgm:t>
        <a:bodyPr/>
        <a:lstStyle/>
        <a:p>
          <a:endParaRPr lang="en-US"/>
        </a:p>
      </dgm:t>
    </dgm:pt>
    <dgm:pt modelId="{97C0B187-ACE7-4ED7-8226-96221BBD1A0E}" type="sibTrans" cxnId="{D087D3CD-0132-4EE4-9783-A7E7DF7D3789}">
      <dgm:prSet/>
      <dgm:spPr/>
      <dgm:t>
        <a:bodyPr/>
        <a:lstStyle/>
        <a:p>
          <a:endParaRPr lang="en-US"/>
        </a:p>
      </dgm:t>
    </dgm:pt>
    <dgm:pt modelId="{D7553D01-19C1-4337-92EA-30AF5FD146AE}">
      <dgm:prSet phldrT="[Text]"/>
      <dgm:spPr/>
      <dgm:t>
        <a:bodyPr/>
        <a:lstStyle/>
        <a:p>
          <a:r>
            <a:rPr lang="en-US"/>
            <a:t>Modules</a:t>
          </a:r>
        </a:p>
      </dgm:t>
    </dgm:pt>
    <dgm:pt modelId="{B47D6EC9-2C2F-4624-817D-17FD211A6891}" type="parTrans" cxnId="{591B5A40-9200-4D89-A397-3CB70AC20B95}">
      <dgm:prSet/>
      <dgm:spPr/>
      <dgm:t>
        <a:bodyPr/>
        <a:lstStyle/>
        <a:p>
          <a:endParaRPr lang="en-US"/>
        </a:p>
      </dgm:t>
    </dgm:pt>
    <dgm:pt modelId="{873B65F0-7FDE-4160-9F98-0D6EF96CB80D}" type="sibTrans" cxnId="{591B5A40-9200-4D89-A397-3CB70AC20B95}">
      <dgm:prSet/>
      <dgm:spPr/>
      <dgm:t>
        <a:bodyPr/>
        <a:lstStyle/>
        <a:p>
          <a:endParaRPr lang="en-US"/>
        </a:p>
      </dgm:t>
    </dgm:pt>
    <dgm:pt modelId="{A5FE6032-B32C-412B-84CC-4B7AAB6B1214}">
      <dgm:prSet phldrT="[Text]"/>
      <dgm:spPr/>
      <dgm:t>
        <a:bodyPr/>
        <a:lstStyle/>
        <a:p>
          <a:r>
            <a:rPr lang="en-US"/>
            <a:t>Statements</a:t>
          </a:r>
        </a:p>
      </dgm:t>
    </dgm:pt>
    <dgm:pt modelId="{5F14FAEE-3239-4E00-8723-2A0FF56A03F3}" type="parTrans" cxnId="{B8C8DE43-DE44-4F56-9E65-A8993A1C5950}">
      <dgm:prSet/>
      <dgm:spPr/>
      <dgm:t>
        <a:bodyPr/>
        <a:lstStyle/>
        <a:p>
          <a:endParaRPr lang="en-US"/>
        </a:p>
      </dgm:t>
    </dgm:pt>
    <dgm:pt modelId="{EAEB01B7-42C0-44D5-992A-C5317E095313}" type="sibTrans" cxnId="{B8C8DE43-DE44-4F56-9E65-A8993A1C5950}">
      <dgm:prSet/>
      <dgm:spPr/>
      <dgm:t>
        <a:bodyPr/>
        <a:lstStyle/>
        <a:p>
          <a:endParaRPr lang="en-US"/>
        </a:p>
      </dgm:t>
    </dgm:pt>
    <dgm:pt modelId="{800392B0-7399-4B7D-AAF0-3806804C1E19}">
      <dgm:prSet phldrT="[Text]"/>
      <dgm:spPr/>
      <dgm:t>
        <a:bodyPr/>
        <a:lstStyle/>
        <a:p>
          <a:r>
            <a:rPr lang="en-US"/>
            <a:t>Expressions</a:t>
          </a:r>
        </a:p>
      </dgm:t>
    </dgm:pt>
    <dgm:pt modelId="{A00263ED-A6F8-4006-8E55-2F2B84B123FF}" type="parTrans" cxnId="{95B40969-7B3D-429D-92B0-471AEC825DEA}">
      <dgm:prSet/>
      <dgm:spPr/>
      <dgm:t>
        <a:bodyPr/>
        <a:lstStyle/>
        <a:p>
          <a:endParaRPr lang="en-US"/>
        </a:p>
      </dgm:t>
    </dgm:pt>
    <dgm:pt modelId="{59487C0F-F149-4896-A5D9-DF78E769E66F}" type="sibTrans" cxnId="{95B40969-7B3D-429D-92B0-471AEC825DEA}">
      <dgm:prSet/>
      <dgm:spPr/>
      <dgm:t>
        <a:bodyPr/>
        <a:lstStyle/>
        <a:p>
          <a:endParaRPr lang="en-US"/>
        </a:p>
      </dgm:t>
    </dgm:pt>
    <dgm:pt modelId="{72605E91-8985-411A-AF49-7DFA412A51A5}">
      <dgm:prSet phldrT="[Text]"/>
      <dgm:spPr/>
      <dgm:t>
        <a:bodyPr/>
        <a:lstStyle/>
        <a:p>
          <a:r>
            <a:rPr lang="en-US"/>
            <a:t>Topmost level</a:t>
          </a:r>
        </a:p>
      </dgm:t>
    </dgm:pt>
    <dgm:pt modelId="{CA1E9BC9-B989-4754-9F3F-5BA7B93C4B33}" type="parTrans" cxnId="{9F6D3F9F-CC67-4B44-BF4C-849A27B49CDB}">
      <dgm:prSet/>
      <dgm:spPr/>
      <dgm:t>
        <a:bodyPr/>
        <a:lstStyle/>
        <a:p>
          <a:endParaRPr lang="en-US"/>
        </a:p>
      </dgm:t>
    </dgm:pt>
    <dgm:pt modelId="{EB7D3E28-7D00-4E14-8BEE-27F12BF0623E}" type="sibTrans" cxnId="{9F6D3F9F-CC67-4B44-BF4C-849A27B49CDB}">
      <dgm:prSet/>
      <dgm:spPr/>
      <dgm:t>
        <a:bodyPr/>
        <a:lstStyle/>
        <a:p>
          <a:endParaRPr lang="en-US"/>
        </a:p>
      </dgm:t>
    </dgm:pt>
    <dgm:pt modelId="{EBF611D6-F863-4C97-9EF7-40DC17C7406B}">
      <dgm:prSet phldrT="[Text]"/>
      <dgm:spPr/>
      <dgm:t>
        <a:bodyPr/>
        <a:lstStyle/>
        <a:p>
          <a:r>
            <a:rPr lang="en-US"/>
            <a:t>Collection of methods and libraries</a:t>
          </a:r>
        </a:p>
      </dgm:t>
    </dgm:pt>
    <dgm:pt modelId="{08997578-ED8E-4732-B775-8C956A0C6824}" type="parTrans" cxnId="{901D5EAB-5F9D-45C9-9F42-E8296B07DED5}">
      <dgm:prSet/>
      <dgm:spPr/>
      <dgm:t>
        <a:bodyPr/>
        <a:lstStyle/>
        <a:p>
          <a:endParaRPr lang="en-US"/>
        </a:p>
      </dgm:t>
    </dgm:pt>
    <dgm:pt modelId="{F4C40177-8EC2-4ADE-B84E-6060FE95924E}" type="sibTrans" cxnId="{901D5EAB-5F9D-45C9-9F42-E8296B07DED5}">
      <dgm:prSet/>
      <dgm:spPr/>
      <dgm:t>
        <a:bodyPr/>
        <a:lstStyle/>
        <a:p>
          <a:endParaRPr lang="en-US"/>
        </a:p>
      </dgm:t>
    </dgm:pt>
    <dgm:pt modelId="{386BF90D-CB6A-4EDD-9678-F99B672B07FA}">
      <dgm:prSet phldrT="[Text]"/>
      <dgm:spPr/>
      <dgm:t>
        <a:bodyPr/>
        <a:lstStyle/>
        <a:p>
          <a:r>
            <a:rPr lang="en-US"/>
            <a:t>Create &amp; process data</a:t>
          </a:r>
        </a:p>
      </dgm:t>
    </dgm:pt>
    <dgm:pt modelId="{CA726CA8-17C5-4F23-9620-A0227599D677}" type="parTrans" cxnId="{AB5EF9F4-ACC5-4911-A9EA-3230D5C0BAD7}">
      <dgm:prSet/>
      <dgm:spPr/>
      <dgm:t>
        <a:bodyPr/>
        <a:lstStyle/>
        <a:p>
          <a:endParaRPr lang="en-US"/>
        </a:p>
      </dgm:t>
    </dgm:pt>
    <dgm:pt modelId="{A2B6DA23-E974-47BA-A7B2-9BFE955A31F4}" type="sibTrans" cxnId="{AB5EF9F4-ACC5-4911-A9EA-3230D5C0BAD7}">
      <dgm:prSet/>
      <dgm:spPr/>
      <dgm:t>
        <a:bodyPr/>
        <a:lstStyle/>
        <a:p>
          <a:endParaRPr lang="en-US"/>
        </a:p>
      </dgm:t>
    </dgm:pt>
    <dgm:pt modelId="{47F142E1-2936-4514-8949-A392A558E571}" type="pres">
      <dgm:prSet presAssocID="{9AF9B378-27C8-4AAF-8564-586D9F49FA6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8B0F4D0-A50B-46E0-91BD-7FDC436A7C2C}" type="pres">
      <dgm:prSet presAssocID="{9AF9B378-27C8-4AAF-8564-586D9F49FA67}" presName="hierFlow" presStyleCnt="0"/>
      <dgm:spPr/>
    </dgm:pt>
    <dgm:pt modelId="{27E772F0-197F-42B9-A93E-A669E49A6679}" type="pres">
      <dgm:prSet presAssocID="{9AF9B378-27C8-4AAF-8564-586D9F49FA67}" presName="firstBuf" presStyleCnt="0"/>
      <dgm:spPr/>
    </dgm:pt>
    <dgm:pt modelId="{0C4C32D3-2E5A-4508-9439-93EB5C766CFE}" type="pres">
      <dgm:prSet presAssocID="{9AF9B378-27C8-4AAF-8564-586D9F49FA6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2342780-1B75-4E47-B27A-DFF8D326A82C}" type="pres">
      <dgm:prSet presAssocID="{395A04BD-5380-41B4-A1FA-70AD45FBEC8B}" presName="Name14" presStyleCnt="0"/>
      <dgm:spPr/>
    </dgm:pt>
    <dgm:pt modelId="{35144018-A11B-438B-A016-5428D9FBB9C6}" type="pres">
      <dgm:prSet presAssocID="{395A04BD-5380-41B4-A1FA-70AD45FBEC8B}" presName="level1Shape" presStyleLbl="node0" presStyleIdx="0" presStyleCnt="1">
        <dgm:presLayoutVars>
          <dgm:chPref val="3"/>
        </dgm:presLayoutVars>
      </dgm:prSet>
      <dgm:spPr/>
    </dgm:pt>
    <dgm:pt modelId="{D6D74934-44EE-4CD1-9970-B8079BCAB0C1}" type="pres">
      <dgm:prSet presAssocID="{395A04BD-5380-41B4-A1FA-70AD45FBEC8B}" presName="hierChild2" presStyleCnt="0"/>
      <dgm:spPr/>
    </dgm:pt>
    <dgm:pt modelId="{E6177FF0-3674-438C-853B-294FEC57A3BF}" type="pres">
      <dgm:prSet presAssocID="{B47D6EC9-2C2F-4624-817D-17FD211A6891}" presName="Name19" presStyleLbl="parChTrans1D2" presStyleIdx="0" presStyleCnt="1"/>
      <dgm:spPr/>
    </dgm:pt>
    <dgm:pt modelId="{94300A8E-E692-4470-91B2-D93A931F6AD4}" type="pres">
      <dgm:prSet presAssocID="{D7553D01-19C1-4337-92EA-30AF5FD146AE}" presName="Name21" presStyleCnt="0"/>
      <dgm:spPr/>
    </dgm:pt>
    <dgm:pt modelId="{A6AEDED7-9BF2-48C5-8539-7E11E8D3CABF}" type="pres">
      <dgm:prSet presAssocID="{D7553D01-19C1-4337-92EA-30AF5FD146AE}" presName="level2Shape" presStyleLbl="node2" presStyleIdx="0" presStyleCnt="1"/>
      <dgm:spPr/>
    </dgm:pt>
    <dgm:pt modelId="{5E290776-2752-44B1-A7D1-D39BB05E53F0}" type="pres">
      <dgm:prSet presAssocID="{D7553D01-19C1-4337-92EA-30AF5FD146AE}" presName="hierChild3" presStyleCnt="0"/>
      <dgm:spPr/>
    </dgm:pt>
    <dgm:pt modelId="{4D23DC32-2454-4350-850F-E9642CF6ABE1}" type="pres">
      <dgm:prSet presAssocID="{5F14FAEE-3239-4E00-8723-2A0FF56A03F3}" presName="Name19" presStyleLbl="parChTrans1D3" presStyleIdx="0" presStyleCnt="2"/>
      <dgm:spPr/>
    </dgm:pt>
    <dgm:pt modelId="{CC403F52-A879-4B8E-BE64-2955851E5E85}" type="pres">
      <dgm:prSet presAssocID="{A5FE6032-B32C-412B-84CC-4B7AAB6B1214}" presName="Name21" presStyleCnt="0"/>
      <dgm:spPr/>
    </dgm:pt>
    <dgm:pt modelId="{8E69C88E-A629-406A-86CF-15822020E9D0}" type="pres">
      <dgm:prSet presAssocID="{A5FE6032-B32C-412B-84CC-4B7AAB6B1214}" presName="level2Shape" presStyleLbl="node3" presStyleIdx="0" presStyleCnt="2"/>
      <dgm:spPr/>
    </dgm:pt>
    <dgm:pt modelId="{5B82359A-48E2-4FCC-9A11-8A970F6C4017}" type="pres">
      <dgm:prSet presAssocID="{A5FE6032-B32C-412B-84CC-4B7AAB6B1214}" presName="hierChild3" presStyleCnt="0"/>
      <dgm:spPr/>
    </dgm:pt>
    <dgm:pt modelId="{CB527544-0A82-41A2-B28C-D97D97A3DDC4}" type="pres">
      <dgm:prSet presAssocID="{A00263ED-A6F8-4006-8E55-2F2B84B123FF}" presName="Name19" presStyleLbl="parChTrans1D3" presStyleIdx="1" presStyleCnt="2"/>
      <dgm:spPr/>
    </dgm:pt>
    <dgm:pt modelId="{5C4973F4-9491-4EDA-AB1F-698DDD971E0B}" type="pres">
      <dgm:prSet presAssocID="{800392B0-7399-4B7D-AAF0-3806804C1E19}" presName="Name21" presStyleCnt="0"/>
      <dgm:spPr/>
    </dgm:pt>
    <dgm:pt modelId="{AEA811BD-412C-40F8-8A2A-6CB8FB95AB1F}" type="pres">
      <dgm:prSet presAssocID="{800392B0-7399-4B7D-AAF0-3806804C1E19}" presName="level2Shape" presStyleLbl="node3" presStyleIdx="1" presStyleCnt="2"/>
      <dgm:spPr/>
    </dgm:pt>
    <dgm:pt modelId="{F547D8C3-67DF-421B-8943-C4FDAD3B8678}" type="pres">
      <dgm:prSet presAssocID="{800392B0-7399-4B7D-AAF0-3806804C1E19}" presName="hierChild3" presStyleCnt="0"/>
      <dgm:spPr/>
    </dgm:pt>
    <dgm:pt modelId="{D5C30E88-67E8-4FDB-9E51-B96469FE450F}" type="pres">
      <dgm:prSet presAssocID="{9AF9B378-27C8-4AAF-8564-586D9F49FA67}" presName="bgShapesFlow" presStyleCnt="0"/>
      <dgm:spPr/>
    </dgm:pt>
    <dgm:pt modelId="{24861C2E-3B56-4A6A-A3EA-B6075E023254}" type="pres">
      <dgm:prSet presAssocID="{72605E91-8985-411A-AF49-7DFA412A51A5}" presName="rectComp" presStyleCnt="0"/>
      <dgm:spPr/>
    </dgm:pt>
    <dgm:pt modelId="{F34E8037-9024-4EB3-9F6A-063E1F9D75D7}" type="pres">
      <dgm:prSet presAssocID="{72605E91-8985-411A-AF49-7DFA412A51A5}" presName="bgRect" presStyleLbl="bgShp" presStyleIdx="0" presStyleCnt="3"/>
      <dgm:spPr/>
    </dgm:pt>
    <dgm:pt modelId="{3FF861E7-B8B2-440C-AA39-B4013CCAA33D}" type="pres">
      <dgm:prSet presAssocID="{72605E91-8985-411A-AF49-7DFA412A51A5}" presName="bgRectTx" presStyleLbl="bgShp" presStyleIdx="0" presStyleCnt="3">
        <dgm:presLayoutVars>
          <dgm:bulletEnabled val="1"/>
        </dgm:presLayoutVars>
      </dgm:prSet>
      <dgm:spPr/>
    </dgm:pt>
    <dgm:pt modelId="{E4D020A6-E0A0-4675-8575-38D01D528F93}" type="pres">
      <dgm:prSet presAssocID="{72605E91-8985-411A-AF49-7DFA412A51A5}" presName="spComp" presStyleCnt="0"/>
      <dgm:spPr/>
    </dgm:pt>
    <dgm:pt modelId="{31905351-E0DA-4E77-BFBE-488062338F51}" type="pres">
      <dgm:prSet presAssocID="{72605E91-8985-411A-AF49-7DFA412A51A5}" presName="vSp" presStyleCnt="0"/>
      <dgm:spPr/>
    </dgm:pt>
    <dgm:pt modelId="{B637BD69-A3B9-4F9B-940E-282F439E15D2}" type="pres">
      <dgm:prSet presAssocID="{EBF611D6-F863-4C97-9EF7-40DC17C7406B}" presName="rectComp" presStyleCnt="0"/>
      <dgm:spPr/>
    </dgm:pt>
    <dgm:pt modelId="{D6C63023-FD35-4FC4-B10C-BE7262EC0F03}" type="pres">
      <dgm:prSet presAssocID="{EBF611D6-F863-4C97-9EF7-40DC17C7406B}" presName="bgRect" presStyleLbl="bgShp" presStyleIdx="1" presStyleCnt="3"/>
      <dgm:spPr/>
    </dgm:pt>
    <dgm:pt modelId="{3FF1BF92-6D30-42B1-80FB-C31B96AC777D}" type="pres">
      <dgm:prSet presAssocID="{EBF611D6-F863-4C97-9EF7-40DC17C7406B}" presName="bgRectTx" presStyleLbl="bgShp" presStyleIdx="1" presStyleCnt="3">
        <dgm:presLayoutVars>
          <dgm:bulletEnabled val="1"/>
        </dgm:presLayoutVars>
      </dgm:prSet>
      <dgm:spPr/>
    </dgm:pt>
    <dgm:pt modelId="{A612A3BB-3D00-41A6-9370-0FF62A12FBFB}" type="pres">
      <dgm:prSet presAssocID="{EBF611D6-F863-4C97-9EF7-40DC17C7406B}" presName="spComp" presStyleCnt="0"/>
      <dgm:spPr/>
    </dgm:pt>
    <dgm:pt modelId="{03E8CD6A-794B-48CE-9802-697433A082BA}" type="pres">
      <dgm:prSet presAssocID="{EBF611D6-F863-4C97-9EF7-40DC17C7406B}" presName="vSp" presStyleCnt="0"/>
      <dgm:spPr/>
    </dgm:pt>
    <dgm:pt modelId="{C266B084-6F50-4DD5-BEDE-FDE3E65DE034}" type="pres">
      <dgm:prSet presAssocID="{386BF90D-CB6A-4EDD-9678-F99B672B07FA}" presName="rectComp" presStyleCnt="0"/>
      <dgm:spPr/>
    </dgm:pt>
    <dgm:pt modelId="{942D63A8-BB90-45E5-B43F-DDF8E58097EE}" type="pres">
      <dgm:prSet presAssocID="{386BF90D-CB6A-4EDD-9678-F99B672B07FA}" presName="bgRect" presStyleLbl="bgShp" presStyleIdx="2" presStyleCnt="3"/>
      <dgm:spPr/>
    </dgm:pt>
    <dgm:pt modelId="{BB609144-255D-4E4E-86F8-D0C3B4BD5B72}" type="pres">
      <dgm:prSet presAssocID="{386BF90D-CB6A-4EDD-9678-F99B672B07FA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A3F6200-5C5E-4EBA-8EB3-53C19F8BAC6A}" type="presOf" srcId="{B47D6EC9-2C2F-4624-817D-17FD211A6891}" destId="{E6177FF0-3674-438C-853B-294FEC57A3BF}" srcOrd="0" destOrd="0" presId="urn:microsoft.com/office/officeart/2005/8/layout/hierarchy6"/>
    <dgm:cxn modelId="{246B6E1B-319E-4C53-A317-26E6EDCD71AC}" type="presOf" srcId="{D7553D01-19C1-4337-92EA-30AF5FD146AE}" destId="{A6AEDED7-9BF2-48C5-8539-7E11E8D3CABF}" srcOrd="0" destOrd="0" presId="urn:microsoft.com/office/officeart/2005/8/layout/hierarchy6"/>
    <dgm:cxn modelId="{7D37922E-EC24-47E4-962F-5F81179F0E8A}" type="presOf" srcId="{800392B0-7399-4B7D-AAF0-3806804C1E19}" destId="{AEA811BD-412C-40F8-8A2A-6CB8FB95AB1F}" srcOrd="0" destOrd="0" presId="urn:microsoft.com/office/officeart/2005/8/layout/hierarchy6"/>
    <dgm:cxn modelId="{591B5A40-9200-4D89-A397-3CB70AC20B95}" srcId="{395A04BD-5380-41B4-A1FA-70AD45FBEC8B}" destId="{D7553D01-19C1-4337-92EA-30AF5FD146AE}" srcOrd="0" destOrd="0" parTransId="{B47D6EC9-2C2F-4624-817D-17FD211A6891}" sibTransId="{873B65F0-7FDE-4160-9F98-0D6EF96CB80D}"/>
    <dgm:cxn modelId="{D9425260-4FC2-41C6-9B50-456E0652D876}" type="presOf" srcId="{72605E91-8985-411A-AF49-7DFA412A51A5}" destId="{F34E8037-9024-4EB3-9F6A-063E1F9D75D7}" srcOrd="0" destOrd="0" presId="urn:microsoft.com/office/officeart/2005/8/layout/hierarchy6"/>
    <dgm:cxn modelId="{29A9DB42-8B53-46AE-9423-67F6DACD92C2}" type="presOf" srcId="{386BF90D-CB6A-4EDD-9678-F99B672B07FA}" destId="{942D63A8-BB90-45E5-B43F-DDF8E58097EE}" srcOrd="0" destOrd="0" presId="urn:microsoft.com/office/officeart/2005/8/layout/hierarchy6"/>
    <dgm:cxn modelId="{B8C8DE43-DE44-4F56-9E65-A8993A1C5950}" srcId="{D7553D01-19C1-4337-92EA-30AF5FD146AE}" destId="{A5FE6032-B32C-412B-84CC-4B7AAB6B1214}" srcOrd="0" destOrd="0" parTransId="{5F14FAEE-3239-4E00-8723-2A0FF56A03F3}" sibTransId="{EAEB01B7-42C0-44D5-992A-C5317E095313}"/>
    <dgm:cxn modelId="{95B40969-7B3D-429D-92B0-471AEC825DEA}" srcId="{D7553D01-19C1-4337-92EA-30AF5FD146AE}" destId="{800392B0-7399-4B7D-AAF0-3806804C1E19}" srcOrd="1" destOrd="0" parTransId="{A00263ED-A6F8-4006-8E55-2F2B84B123FF}" sibTransId="{59487C0F-F149-4896-A5D9-DF78E769E66F}"/>
    <dgm:cxn modelId="{9D711196-FF11-41EE-8398-A3C9FEEB6A9C}" type="presOf" srcId="{386BF90D-CB6A-4EDD-9678-F99B672B07FA}" destId="{BB609144-255D-4E4E-86F8-D0C3B4BD5B72}" srcOrd="1" destOrd="0" presId="urn:microsoft.com/office/officeart/2005/8/layout/hierarchy6"/>
    <dgm:cxn modelId="{9888529D-9D1A-4572-8D99-3F50B2A5DA50}" type="presOf" srcId="{A00263ED-A6F8-4006-8E55-2F2B84B123FF}" destId="{CB527544-0A82-41A2-B28C-D97D97A3DDC4}" srcOrd="0" destOrd="0" presId="urn:microsoft.com/office/officeart/2005/8/layout/hierarchy6"/>
    <dgm:cxn modelId="{9F6D3F9F-CC67-4B44-BF4C-849A27B49CDB}" srcId="{9AF9B378-27C8-4AAF-8564-586D9F49FA67}" destId="{72605E91-8985-411A-AF49-7DFA412A51A5}" srcOrd="1" destOrd="0" parTransId="{CA1E9BC9-B989-4754-9F3F-5BA7B93C4B33}" sibTransId="{EB7D3E28-7D00-4E14-8BEE-27F12BF0623E}"/>
    <dgm:cxn modelId="{F2CE87A6-C20A-43CE-87C9-641CFD16E5BB}" type="presOf" srcId="{EBF611D6-F863-4C97-9EF7-40DC17C7406B}" destId="{3FF1BF92-6D30-42B1-80FB-C31B96AC777D}" srcOrd="1" destOrd="0" presId="urn:microsoft.com/office/officeart/2005/8/layout/hierarchy6"/>
    <dgm:cxn modelId="{901D5EAB-5F9D-45C9-9F42-E8296B07DED5}" srcId="{9AF9B378-27C8-4AAF-8564-586D9F49FA67}" destId="{EBF611D6-F863-4C97-9EF7-40DC17C7406B}" srcOrd="2" destOrd="0" parTransId="{08997578-ED8E-4732-B775-8C956A0C6824}" sibTransId="{F4C40177-8EC2-4ADE-B84E-6060FE95924E}"/>
    <dgm:cxn modelId="{D3DB8EAF-7FE7-4C28-B521-10EC0D852B16}" type="presOf" srcId="{395A04BD-5380-41B4-A1FA-70AD45FBEC8B}" destId="{35144018-A11B-438B-A016-5428D9FBB9C6}" srcOrd="0" destOrd="0" presId="urn:microsoft.com/office/officeart/2005/8/layout/hierarchy6"/>
    <dgm:cxn modelId="{E5457BBB-23D6-4813-B2BF-83A8D9E453D4}" type="presOf" srcId="{5F14FAEE-3239-4E00-8723-2A0FF56A03F3}" destId="{4D23DC32-2454-4350-850F-E9642CF6ABE1}" srcOrd="0" destOrd="0" presId="urn:microsoft.com/office/officeart/2005/8/layout/hierarchy6"/>
    <dgm:cxn modelId="{A4514AC8-39DA-4185-A1AD-D82C4383B109}" type="presOf" srcId="{A5FE6032-B32C-412B-84CC-4B7AAB6B1214}" destId="{8E69C88E-A629-406A-86CF-15822020E9D0}" srcOrd="0" destOrd="0" presId="urn:microsoft.com/office/officeart/2005/8/layout/hierarchy6"/>
    <dgm:cxn modelId="{D087D3CD-0132-4EE4-9783-A7E7DF7D3789}" srcId="{9AF9B378-27C8-4AAF-8564-586D9F49FA67}" destId="{395A04BD-5380-41B4-A1FA-70AD45FBEC8B}" srcOrd="0" destOrd="0" parTransId="{053047C9-EA76-4BE2-86D9-B9670ED77581}" sibTransId="{97C0B187-ACE7-4ED7-8226-96221BBD1A0E}"/>
    <dgm:cxn modelId="{E53563E5-4BDC-4C00-9DE9-844CEF262AEC}" type="presOf" srcId="{EBF611D6-F863-4C97-9EF7-40DC17C7406B}" destId="{D6C63023-FD35-4FC4-B10C-BE7262EC0F03}" srcOrd="0" destOrd="0" presId="urn:microsoft.com/office/officeart/2005/8/layout/hierarchy6"/>
    <dgm:cxn modelId="{47DB6BE5-5585-4726-A555-AF766DBA63C4}" type="presOf" srcId="{9AF9B378-27C8-4AAF-8564-586D9F49FA67}" destId="{47F142E1-2936-4514-8949-A392A558E571}" srcOrd="0" destOrd="0" presId="urn:microsoft.com/office/officeart/2005/8/layout/hierarchy6"/>
    <dgm:cxn modelId="{6FF309EC-5387-46B8-982B-A97D2C17579D}" type="presOf" srcId="{72605E91-8985-411A-AF49-7DFA412A51A5}" destId="{3FF861E7-B8B2-440C-AA39-B4013CCAA33D}" srcOrd="1" destOrd="0" presId="urn:microsoft.com/office/officeart/2005/8/layout/hierarchy6"/>
    <dgm:cxn modelId="{AB5EF9F4-ACC5-4911-A9EA-3230D5C0BAD7}" srcId="{9AF9B378-27C8-4AAF-8564-586D9F49FA67}" destId="{386BF90D-CB6A-4EDD-9678-F99B672B07FA}" srcOrd="3" destOrd="0" parTransId="{CA726CA8-17C5-4F23-9620-A0227599D677}" sibTransId="{A2B6DA23-E974-47BA-A7B2-9BFE955A31F4}"/>
    <dgm:cxn modelId="{BF16FFCF-4C93-4A9F-B088-6ADFEF155836}" type="presParOf" srcId="{47F142E1-2936-4514-8949-A392A558E571}" destId="{48B0F4D0-A50B-46E0-91BD-7FDC436A7C2C}" srcOrd="0" destOrd="0" presId="urn:microsoft.com/office/officeart/2005/8/layout/hierarchy6"/>
    <dgm:cxn modelId="{972785A1-BB2E-4E78-9DD0-F775E2B06FDD}" type="presParOf" srcId="{48B0F4D0-A50B-46E0-91BD-7FDC436A7C2C}" destId="{27E772F0-197F-42B9-A93E-A669E49A6679}" srcOrd="0" destOrd="0" presId="urn:microsoft.com/office/officeart/2005/8/layout/hierarchy6"/>
    <dgm:cxn modelId="{D4810B59-FF4A-4022-B416-C965BA8F0766}" type="presParOf" srcId="{48B0F4D0-A50B-46E0-91BD-7FDC436A7C2C}" destId="{0C4C32D3-2E5A-4508-9439-93EB5C766CFE}" srcOrd="1" destOrd="0" presId="urn:microsoft.com/office/officeart/2005/8/layout/hierarchy6"/>
    <dgm:cxn modelId="{C8CCB803-1C66-4E39-85C0-FCC517E6F5C1}" type="presParOf" srcId="{0C4C32D3-2E5A-4508-9439-93EB5C766CFE}" destId="{D2342780-1B75-4E47-B27A-DFF8D326A82C}" srcOrd="0" destOrd="0" presId="urn:microsoft.com/office/officeart/2005/8/layout/hierarchy6"/>
    <dgm:cxn modelId="{78457E73-4A9A-4F88-BD59-A0D7DB14FD7F}" type="presParOf" srcId="{D2342780-1B75-4E47-B27A-DFF8D326A82C}" destId="{35144018-A11B-438B-A016-5428D9FBB9C6}" srcOrd="0" destOrd="0" presId="urn:microsoft.com/office/officeart/2005/8/layout/hierarchy6"/>
    <dgm:cxn modelId="{DA9E0FD4-3390-49A5-BB81-D4F99098BC2F}" type="presParOf" srcId="{D2342780-1B75-4E47-B27A-DFF8D326A82C}" destId="{D6D74934-44EE-4CD1-9970-B8079BCAB0C1}" srcOrd="1" destOrd="0" presId="urn:microsoft.com/office/officeart/2005/8/layout/hierarchy6"/>
    <dgm:cxn modelId="{7460675B-0BC3-4F52-BB4F-D9EE4D9CC5D3}" type="presParOf" srcId="{D6D74934-44EE-4CD1-9970-B8079BCAB0C1}" destId="{E6177FF0-3674-438C-853B-294FEC57A3BF}" srcOrd="0" destOrd="0" presId="urn:microsoft.com/office/officeart/2005/8/layout/hierarchy6"/>
    <dgm:cxn modelId="{2B28D535-6013-4860-A034-08D34021CD54}" type="presParOf" srcId="{D6D74934-44EE-4CD1-9970-B8079BCAB0C1}" destId="{94300A8E-E692-4470-91B2-D93A931F6AD4}" srcOrd="1" destOrd="0" presId="urn:microsoft.com/office/officeart/2005/8/layout/hierarchy6"/>
    <dgm:cxn modelId="{9BFC2B63-7103-4937-82C4-41583EB8637B}" type="presParOf" srcId="{94300A8E-E692-4470-91B2-D93A931F6AD4}" destId="{A6AEDED7-9BF2-48C5-8539-7E11E8D3CABF}" srcOrd="0" destOrd="0" presId="urn:microsoft.com/office/officeart/2005/8/layout/hierarchy6"/>
    <dgm:cxn modelId="{50C3EDC9-6D24-43BB-A643-36E582F9503A}" type="presParOf" srcId="{94300A8E-E692-4470-91B2-D93A931F6AD4}" destId="{5E290776-2752-44B1-A7D1-D39BB05E53F0}" srcOrd="1" destOrd="0" presId="urn:microsoft.com/office/officeart/2005/8/layout/hierarchy6"/>
    <dgm:cxn modelId="{821B4E8B-9CF7-481D-B9BA-F5F2EB4DC768}" type="presParOf" srcId="{5E290776-2752-44B1-A7D1-D39BB05E53F0}" destId="{4D23DC32-2454-4350-850F-E9642CF6ABE1}" srcOrd="0" destOrd="0" presId="urn:microsoft.com/office/officeart/2005/8/layout/hierarchy6"/>
    <dgm:cxn modelId="{DE4A24DB-A63B-4F1F-9685-483B74112207}" type="presParOf" srcId="{5E290776-2752-44B1-A7D1-D39BB05E53F0}" destId="{CC403F52-A879-4B8E-BE64-2955851E5E85}" srcOrd="1" destOrd="0" presId="urn:microsoft.com/office/officeart/2005/8/layout/hierarchy6"/>
    <dgm:cxn modelId="{377DC703-C1B5-4D01-A486-5F9163661EA4}" type="presParOf" srcId="{CC403F52-A879-4B8E-BE64-2955851E5E85}" destId="{8E69C88E-A629-406A-86CF-15822020E9D0}" srcOrd="0" destOrd="0" presId="urn:microsoft.com/office/officeart/2005/8/layout/hierarchy6"/>
    <dgm:cxn modelId="{10DD09FF-7649-4D51-8EC5-3DE8EE13472C}" type="presParOf" srcId="{CC403F52-A879-4B8E-BE64-2955851E5E85}" destId="{5B82359A-48E2-4FCC-9A11-8A970F6C4017}" srcOrd="1" destOrd="0" presId="urn:microsoft.com/office/officeart/2005/8/layout/hierarchy6"/>
    <dgm:cxn modelId="{67BDBD38-C4B5-40D0-B5C8-C1050955D8BC}" type="presParOf" srcId="{5E290776-2752-44B1-A7D1-D39BB05E53F0}" destId="{CB527544-0A82-41A2-B28C-D97D97A3DDC4}" srcOrd="2" destOrd="0" presId="urn:microsoft.com/office/officeart/2005/8/layout/hierarchy6"/>
    <dgm:cxn modelId="{B8C25CD9-6019-4C48-9BAE-F557CDC83EF3}" type="presParOf" srcId="{5E290776-2752-44B1-A7D1-D39BB05E53F0}" destId="{5C4973F4-9491-4EDA-AB1F-698DDD971E0B}" srcOrd="3" destOrd="0" presId="urn:microsoft.com/office/officeart/2005/8/layout/hierarchy6"/>
    <dgm:cxn modelId="{430EA713-A49D-41CE-B07F-4B7DBC7355F6}" type="presParOf" srcId="{5C4973F4-9491-4EDA-AB1F-698DDD971E0B}" destId="{AEA811BD-412C-40F8-8A2A-6CB8FB95AB1F}" srcOrd="0" destOrd="0" presId="urn:microsoft.com/office/officeart/2005/8/layout/hierarchy6"/>
    <dgm:cxn modelId="{9FF1D985-F598-4F2F-84D0-6727E94B9039}" type="presParOf" srcId="{5C4973F4-9491-4EDA-AB1F-698DDD971E0B}" destId="{F547D8C3-67DF-421B-8943-C4FDAD3B8678}" srcOrd="1" destOrd="0" presId="urn:microsoft.com/office/officeart/2005/8/layout/hierarchy6"/>
    <dgm:cxn modelId="{656D23BC-80CC-4896-B1F9-D6D93D50E77D}" type="presParOf" srcId="{47F142E1-2936-4514-8949-A392A558E571}" destId="{D5C30E88-67E8-4FDB-9E51-B96469FE450F}" srcOrd="1" destOrd="0" presId="urn:microsoft.com/office/officeart/2005/8/layout/hierarchy6"/>
    <dgm:cxn modelId="{77323626-942F-45A6-A6EC-A3503D564D29}" type="presParOf" srcId="{D5C30E88-67E8-4FDB-9E51-B96469FE450F}" destId="{24861C2E-3B56-4A6A-A3EA-B6075E023254}" srcOrd="0" destOrd="0" presId="urn:microsoft.com/office/officeart/2005/8/layout/hierarchy6"/>
    <dgm:cxn modelId="{162A5738-744C-453E-BBC7-789F41D6D606}" type="presParOf" srcId="{24861C2E-3B56-4A6A-A3EA-B6075E023254}" destId="{F34E8037-9024-4EB3-9F6A-063E1F9D75D7}" srcOrd="0" destOrd="0" presId="urn:microsoft.com/office/officeart/2005/8/layout/hierarchy6"/>
    <dgm:cxn modelId="{75E6EDE2-6773-47E0-B9D6-B2B08A132AB1}" type="presParOf" srcId="{24861C2E-3B56-4A6A-A3EA-B6075E023254}" destId="{3FF861E7-B8B2-440C-AA39-B4013CCAA33D}" srcOrd="1" destOrd="0" presId="urn:microsoft.com/office/officeart/2005/8/layout/hierarchy6"/>
    <dgm:cxn modelId="{2679A8EF-8B09-41C0-B680-F56DD3769F9F}" type="presParOf" srcId="{D5C30E88-67E8-4FDB-9E51-B96469FE450F}" destId="{E4D020A6-E0A0-4675-8575-38D01D528F93}" srcOrd="1" destOrd="0" presId="urn:microsoft.com/office/officeart/2005/8/layout/hierarchy6"/>
    <dgm:cxn modelId="{40EB542A-19B3-4BE3-9289-CE313A1DFC72}" type="presParOf" srcId="{E4D020A6-E0A0-4675-8575-38D01D528F93}" destId="{31905351-E0DA-4E77-BFBE-488062338F51}" srcOrd="0" destOrd="0" presId="urn:microsoft.com/office/officeart/2005/8/layout/hierarchy6"/>
    <dgm:cxn modelId="{0B1EB883-102E-4595-9B11-CA6AF3B6AD6F}" type="presParOf" srcId="{D5C30E88-67E8-4FDB-9E51-B96469FE450F}" destId="{B637BD69-A3B9-4F9B-940E-282F439E15D2}" srcOrd="2" destOrd="0" presId="urn:microsoft.com/office/officeart/2005/8/layout/hierarchy6"/>
    <dgm:cxn modelId="{908F41C7-E2F9-463E-BFFF-0ECF9E32A819}" type="presParOf" srcId="{B637BD69-A3B9-4F9B-940E-282F439E15D2}" destId="{D6C63023-FD35-4FC4-B10C-BE7262EC0F03}" srcOrd="0" destOrd="0" presId="urn:microsoft.com/office/officeart/2005/8/layout/hierarchy6"/>
    <dgm:cxn modelId="{0484A8B7-1D34-4FD3-858A-F769A1D0892D}" type="presParOf" srcId="{B637BD69-A3B9-4F9B-940E-282F439E15D2}" destId="{3FF1BF92-6D30-42B1-80FB-C31B96AC777D}" srcOrd="1" destOrd="0" presId="urn:microsoft.com/office/officeart/2005/8/layout/hierarchy6"/>
    <dgm:cxn modelId="{97903323-19FC-4DA7-AE19-C49A87BF77C0}" type="presParOf" srcId="{D5C30E88-67E8-4FDB-9E51-B96469FE450F}" destId="{A612A3BB-3D00-41A6-9370-0FF62A12FBFB}" srcOrd="3" destOrd="0" presId="urn:microsoft.com/office/officeart/2005/8/layout/hierarchy6"/>
    <dgm:cxn modelId="{3127B052-C49F-4A5B-B12F-24FA7EDDF151}" type="presParOf" srcId="{A612A3BB-3D00-41A6-9370-0FF62A12FBFB}" destId="{03E8CD6A-794B-48CE-9802-697433A082BA}" srcOrd="0" destOrd="0" presId="urn:microsoft.com/office/officeart/2005/8/layout/hierarchy6"/>
    <dgm:cxn modelId="{59E2C8D0-E1A6-4B85-B06A-46511F3A0EE4}" type="presParOf" srcId="{D5C30E88-67E8-4FDB-9E51-B96469FE450F}" destId="{C266B084-6F50-4DD5-BEDE-FDE3E65DE034}" srcOrd="4" destOrd="0" presId="urn:microsoft.com/office/officeart/2005/8/layout/hierarchy6"/>
    <dgm:cxn modelId="{10C78C47-3E85-40CC-8831-BCFA78D74AEB}" type="presParOf" srcId="{C266B084-6F50-4DD5-BEDE-FDE3E65DE034}" destId="{942D63A8-BB90-45E5-B43F-DDF8E58097EE}" srcOrd="0" destOrd="0" presId="urn:microsoft.com/office/officeart/2005/8/layout/hierarchy6"/>
    <dgm:cxn modelId="{C6F8AE34-0B38-48A6-AFE4-E84AFB27391F}" type="presParOf" srcId="{C266B084-6F50-4DD5-BEDE-FDE3E65DE034}" destId="{BB609144-255D-4E4E-86F8-D0C3B4BD5B7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6B89B5-2D8F-4CDA-9C32-8B822FC130F4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C78AFE6-F2B9-4610-932E-855C4F35DDD8}">
      <dgm:prSet/>
      <dgm:spPr/>
      <dgm:t>
        <a:bodyPr/>
        <a:lstStyle/>
        <a:p>
          <a:pPr algn="ctr"/>
          <a:r>
            <a:rPr lang="en-US"/>
            <a:t>Conditional statements are those statements which are used to compare the values of two or more variables.</a:t>
          </a:r>
        </a:p>
      </dgm:t>
    </dgm:pt>
    <dgm:pt modelId="{EE942306-1322-4544-8578-DEEC874ECFD9}" type="parTrans" cxnId="{7A7E925A-E610-4A93-876D-8973BE201415}">
      <dgm:prSet/>
      <dgm:spPr/>
      <dgm:t>
        <a:bodyPr/>
        <a:lstStyle/>
        <a:p>
          <a:endParaRPr lang="en-US"/>
        </a:p>
      </dgm:t>
    </dgm:pt>
    <dgm:pt modelId="{BC1F7907-8930-4341-B7B5-0B18A0B0527C}" type="sibTrans" cxnId="{7A7E925A-E610-4A93-876D-8973BE201415}">
      <dgm:prSet/>
      <dgm:spPr/>
      <dgm:t>
        <a:bodyPr/>
        <a:lstStyle/>
        <a:p>
          <a:endParaRPr lang="en-US"/>
        </a:p>
      </dgm:t>
    </dgm:pt>
    <dgm:pt modelId="{A1669269-4A22-4453-A84A-76047B4FFB5F}">
      <dgm:prSet/>
      <dgm:spPr/>
      <dgm:t>
        <a:bodyPr/>
        <a:lstStyle/>
        <a:p>
          <a:pPr rtl="0"/>
          <a:r>
            <a:rPr lang="en-US"/>
            <a:t>Conditional statements are compatible with the following keywords</a:t>
          </a:r>
          <a:r>
            <a:rPr lang="en-US">
              <a:latin typeface="Calibri Light" panose="020F0302020204030204"/>
            </a:rPr>
            <a:t> and symbols</a:t>
          </a:r>
          <a:r>
            <a:rPr lang="en-US"/>
            <a:t>:</a:t>
          </a:r>
        </a:p>
      </dgm:t>
    </dgm:pt>
    <dgm:pt modelId="{06D561F1-179E-4976-8D95-D5910D5E4563}" type="parTrans" cxnId="{E6BA3BFC-BFEB-41F4-99EA-3F86ACACD114}">
      <dgm:prSet/>
      <dgm:spPr/>
      <dgm:t>
        <a:bodyPr/>
        <a:lstStyle/>
        <a:p>
          <a:endParaRPr lang="en-US"/>
        </a:p>
      </dgm:t>
    </dgm:pt>
    <dgm:pt modelId="{E7D1D15C-28B1-4F3A-9BE0-570D62190AF3}" type="sibTrans" cxnId="{E6BA3BFC-BFEB-41F4-99EA-3F86ACACD114}">
      <dgm:prSet/>
      <dgm:spPr/>
      <dgm:t>
        <a:bodyPr/>
        <a:lstStyle/>
        <a:p>
          <a:endParaRPr lang="en-US"/>
        </a:p>
      </dgm:t>
    </dgm:pt>
    <dgm:pt modelId="{9EABCE61-7847-4B2A-A435-546BB82364F8}">
      <dgm:prSet/>
      <dgm:spPr/>
      <dgm:t>
        <a:bodyPr/>
        <a:lstStyle/>
        <a:p>
          <a:r>
            <a:rPr lang="en-US"/>
            <a:t>'if'</a:t>
          </a:r>
        </a:p>
      </dgm:t>
    </dgm:pt>
    <dgm:pt modelId="{EA30DD90-1F6B-4220-8BE2-93B8486BDAA5}" type="parTrans" cxnId="{B802C4DB-EAAC-445F-A7FE-FAD43C02E561}">
      <dgm:prSet/>
      <dgm:spPr/>
      <dgm:t>
        <a:bodyPr/>
        <a:lstStyle/>
        <a:p>
          <a:endParaRPr lang="en-US"/>
        </a:p>
      </dgm:t>
    </dgm:pt>
    <dgm:pt modelId="{CB850AC9-30BE-4E82-A9BE-6CCDEE652D57}" type="sibTrans" cxnId="{B802C4DB-EAAC-445F-A7FE-FAD43C02E561}">
      <dgm:prSet/>
      <dgm:spPr/>
      <dgm:t>
        <a:bodyPr/>
        <a:lstStyle/>
        <a:p>
          <a:endParaRPr lang="en-US"/>
        </a:p>
      </dgm:t>
    </dgm:pt>
    <dgm:pt modelId="{45A05D10-ECC3-43D6-8C2B-0F745517603C}">
      <dgm:prSet/>
      <dgm:spPr/>
      <dgm:t>
        <a:bodyPr/>
        <a:lstStyle/>
        <a:p>
          <a:r>
            <a:rPr lang="en-US"/>
            <a:t>'</a:t>
          </a:r>
          <a:r>
            <a:rPr lang="en-US" err="1"/>
            <a:t>elif</a:t>
          </a:r>
          <a:r>
            <a:rPr lang="en-US"/>
            <a:t>'</a:t>
          </a:r>
        </a:p>
      </dgm:t>
    </dgm:pt>
    <dgm:pt modelId="{A9E50F86-CC80-4ACA-BAEF-5FF36BEDA9FE}" type="parTrans" cxnId="{ACFE37AC-DB00-47E8-AAE2-A60189A46A37}">
      <dgm:prSet/>
      <dgm:spPr/>
      <dgm:t>
        <a:bodyPr/>
        <a:lstStyle/>
        <a:p>
          <a:endParaRPr lang="en-US"/>
        </a:p>
      </dgm:t>
    </dgm:pt>
    <dgm:pt modelId="{30DFEEF9-A379-4280-B5DB-47D16FD82884}" type="sibTrans" cxnId="{ACFE37AC-DB00-47E8-AAE2-A60189A46A37}">
      <dgm:prSet/>
      <dgm:spPr/>
      <dgm:t>
        <a:bodyPr/>
        <a:lstStyle/>
        <a:p>
          <a:endParaRPr lang="en-US"/>
        </a:p>
      </dgm:t>
    </dgm:pt>
    <dgm:pt modelId="{0BC6EFCC-967A-4798-A9AA-A677FF3158E1}">
      <dgm:prSet/>
      <dgm:spPr/>
      <dgm:t>
        <a:bodyPr/>
        <a:lstStyle/>
        <a:p>
          <a:r>
            <a:rPr lang="en-US"/>
            <a:t>'else'</a:t>
          </a:r>
        </a:p>
      </dgm:t>
    </dgm:pt>
    <dgm:pt modelId="{71530F54-6103-4EC4-8A3D-C21F2E03F9F1}" type="parTrans" cxnId="{B5F590C2-4D48-4D5F-8346-B35E8388C8E0}">
      <dgm:prSet/>
      <dgm:spPr/>
      <dgm:t>
        <a:bodyPr/>
        <a:lstStyle/>
        <a:p>
          <a:endParaRPr lang="en-US"/>
        </a:p>
      </dgm:t>
    </dgm:pt>
    <dgm:pt modelId="{E8ADDF8E-95A6-4FD5-80CD-D79365A161E4}" type="sibTrans" cxnId="{B5F590C2-4D48-4D5F-8346-B35E8388C8E0}">
      <dgm:prSet/>
      <dgm:spPr/>
      <dgm:t>
        <a:bodyPr/>
        <a:lstStyle/>
        <a:p>
          <a:endParaRPr lang="en-US"/>
        </a:p>
      </dgm:t>
    </dgm:pt>
    <dgm:pt modelId="{EB38BE3D-AF07-4B27-80A7-9B4C344A2877}">
      <dgm:prSet/>
      <dgm:spPr/>
      <dgm:t>
        <a:bodyPr/>
        <a:lstStyle/>
        <a:p>
          <a:r>
            <a:rPr lang="en-US"/>
            <a:t>&gt;, &lt; and = are the signs which help in comparing the values.</a:t>
          </a:r>
        </a:p>
      </dgm:t>
    </dgm:pt>
    <dgm:pt modelId="{2AF6C5FB-9E76-4EF6-974F-8983FA82B6A4}" type="parTrans" cxnId="{F0DD9B44-B8C7-4543-A825-939A983D614A}">
      <dgm:prSet/>
      <dgm:spPr/>
      <dgm:t>
        <a:bodyPr/>
        <a:lstStyle/>
        <a:p>
          <a:endParaRPr lang="en-US"/>
        </a:p>
      </dgm:t>
    </dgm:pt>
    <dgm:pt modelId="{BEEF4D88-7290-416A-A417-E967DDECCC33}" type="sibTrans" cxnId="{F0DD9B44-B8C7-4543-A825-939A983D614A}">
      <dgm:prSet/>
      <dgm:spPr/>
      <dgm:t>
        <a:bodyPr/>
        <a:lstStyle/>
        <a:p>
          <a:endParaRPr lang="en-US"/>
        </a:p>
      </dgm:t>
    </dgm:pt>
    <dgm:pt modelId="{428F6894-F075-4A47-B734-C8130B131367}" type="pres">
      <dgm:prSet presAssocID="{E06B89B5-2D8F-4CDA-9C32-8B822FC130F4}" presName="Name0" presStyleCnt="0">
        <dgm:presLayoutVars>
          <dgm:dir/>
          <dgm:animLvl val="lvl"/>
          <dgm:resizeHandles val="exact"/>
        </dgm:presLayoutVars>
      </dgm:prSet>
      <dgm:spPr/>
    </dgm:pt>
    <dgm:pt modelId="{E9937BD3-F965-4212-96A3-B076606A47D8}" type="pres">
      <dgm:prSet presAssocID="{A1669269-4A22-4453-A84A-76047B4FFB5F}" presName="boxAndChildren" presStyleCnt="0"/>
      <dgm:spPr/>
    </dgm:pt>
    <dgm:pt modelId="{596CC4AB-3CA4-4FD2-B435-E1837220AF7A}" type="pres">
      <dgm:prSet presAssocID="{A1669269-4A22-4453-A84A-76047B4FFB5F}" presName="parentTextBox" presStyleLbl="node1" presStyleIdx="0" presStyleCnt="2"/>
      <dgm:spPr/>
    </dgm:pt>
    <dgm:pt modelId="{35F72304-E078-4F0A-9435-C0BBC95F93C5}" type="pres">
      <dgm:prSet presAssocID="{A1669269-4A22-4453-A84A-76047B4FFB5F}" presName="entireBox" presStyleLbl="node1" presStyleIdx="0" presStyleCnt="2"/>
      <dgm:spPr/>
    </dgm:pt>
    <dgm:pt modelId="{CB82DFFD-06FD-4C04-92EB-9F278938987F}" type="pres">
      <dgm:prSet presAssocID="{A1669269-4A22-4453-A84A-76047B4FFB5F}" presName="descendantBox" presStyleCnt="0"/>
      <dgm:spPr/>
    </dgm:pt>
    <dgm:pt modelId="{295E2247-564D-42E5-B58E-F1E7780DB047}" type="pres">
      <dgm:prSet presAssocID="{9EABCE61-7847-4B2A-A435-546BB82364F8}" presName="childTextBox" presStyleLbl="fgAccFollowNode1" presStyleIdx="0" presStyleCnt="4">
        <dgm:presLayoutVars>
          <dgm:bulletEnabled val="1"/>
        </dgm:presLayoutVars>
      </dgm:prSet>
      <dgm:spPr/>
    </dgm:pt>
    <dgm:pt modelId="{7C1242E6-95C9-4D34-BDE7-0792268D4718}" type="pres">
      <dgm:prSet presAssocID="{45A05D10-ECC3-43D6-8C2B-0F745517603C}" presName="childTextBox" presStyleLbl="fgAccFollowNode1" presStyleIdx="1" presStyleCnt="4">
        <dgm:presLayoutVars>
          <dgm:bulletEnabled val="1"/>
        </dgm:presLayoutVars>
      </dgm:prSet>
      <dgm:spPr/>
    </dgm:pt>
    <dgm:pt modelId="{7C0849B7-42D1-4CDE-8B12-9FFAA3AE96FC}" type="pres">
      <dgm:prSet presAssocID="{0BC6EFCC-967A-4798-A9AA-A677FF3158E1}" presName="childTextBox" presStyleLbl="fgAccFollowNode1" presStyleIdx="2" presStyleCnt="4">
        <dgm:presLayoutVars>
          <dgm:bulletEnabled val="1"/>
        </dgm:presLayoutVars>
      </dgm:prSet>
      <dgm:spPr/>
    </dgm:pt>
    <dgm:pt modelId="{00792B08-CA34-440A-8F5E-3D9288D92573}" type="pres">
      <dgm:prSet presAssocID="{EB38BE3D-AF07-4B27-80A7-9B4C344A2877}" presName="childTextBox" presStyleLbl="fgAccFollowNode1" presStyleIdx="3" presStyleCnt="4">
        <dgm:presLayoutVars>
          <dgm:bulletEnabled val="1"/>
        </dgm:presLayoutVars>
      </dgm:prSet>
      <dgm:spPr/>
    </dgm:pt>
    <dgm:pt modelId="{39F8BCE9-350D-4E4A-9669-FCA8B0C2276E}" type="pres">
      <dgm:prSet presAssocID="{BC1F7907-8930-4341-B7B5-0B18A0B0527C}" presName="sp" presStyleCnt="0"/>
      <dgm:spPr/>
    </dgm:pt>
    <dgm:pt modelId="{F6CBF668-3AE1-40DC-A189-C23D8A472AFE}" type="pres">
      <dgm:prSet presAssocID="{4C78AFE6-F2B9-4610-932E-855C4F35DDD8}" presName="arrowAndChildren" presStyleCnt="0"/>
      <dgm:spPr/>
    </dgm:pt>
    <dgm:pt modelId="{C76868EC-E6FC-4A88-836E-092ED7DC2B1C}" type="pres">
      <dgm:prSet presAssocID="{4C78AFE6-F2B9-4610-932E-855C4F35DDD8}" presName="parentTextArrow" presStyleLbl="node1" presStyleIdx="1" presStyleCnt="2"/>
      <dgm:spPr/>
    </dgm:pt>
  </dgm:ptLst>
  <dgm:cxnLst>
    <dgm:cxn modelId="{F0DD9B44-B8C7-4543-A825-939A983D614A}" srcId="{A1669269-4A22-4453-A84A-76047B4FFB5F}" destId="{EB38BE3D-AF07-4B27-80A7-9B4C344A2877}" srcOrd="3" destOrd="0" parTransId="{2AF6C5FB-9E76-4EF6-974F-8983FA82B6A4}" sibTransId="{BEEF4D88-7290-416A-A417-E967DDECCC33}"/>
    <dgm:cxn modelId="{D1E1B04D-E81B-41D7-AB4C-BEA46E831AA3}" type="presOf" srcId="{0BC6EFCC-967A-4798-A9AA-A677FF3158E1}" destId="{7C0849B7-42D1-4CDE-8B12-9FFAA3AE96FC}" srcOrd="0" destOrd="0" presId="urn:microsoft.com/office/officeart/2005/8/layout/process4"/>
    <dgm:cxn modelId="{AD54BB73-CCB9-4975-86F9-C0598394E662}" type="presOf" srcId="{A1669269-4A22-4453-A84A-76047B4FFB5F}" destId="{596CC4AB-3CA4-4FD2-B435-E1837220AF7A}" srcOrd="0" destOrd="0" presId="urn:microsoft.com/office/officeart/2005/8/layout/process4"/>
    <dgm:cxn modelId="{7A7E925A-E610-4A93-876D-8973BE201415}" srcId="{E06B89B5-2D8F-4CDA-9C32-8B822FC130F4}" destId="{4C78AFE6-F2B9-4610-932E-855C4F35DDD8}" srcOrd="0" destOrd="0" parTransId="{EE942306-1322-4544-8578-DEEC874ECFD9}" sibTransId="{BC1F7907-8930-4341-B7B5-0B18A0B0527C}"/>
    <dgm:cxn modelId="{6981AD7E-03B4-41A9-9ADD-88BA30156143}" type="presOf" srcId="{9EABCE61-7847-4B2A-A435-546BB82364F8}" destId="{295E2247-564D-42E5-B58E-F1E7780DB047}" srcOrd="0" destOrd="0" presId="urn:microsoft.com/office/officeart/2005/8/layout/process4"/>
    <dgm:cxn modelId="{1EC6337F-120D-4DB3-B0DA-8E524EB44D07}" type="presOf" srcId="{4C78AFE6-F2B9-4610-932E-855C4F35DDD8}" destId="{C76868EC-E6FC-4A88-836E-092ED7DC2B1C}" srcOrd="0" destOrd="0" presId="urn:microsoft.com/office/officeart/2005/8/layout/process4"/>
    <dgm:cxn modelId="{358E009A-4C10-49B9-A970-935AD29AD85A}" type="presOf" srcId="{E06B89B5-2D8F-4CDA-9C32-8B822FC130F4}" destId="{428F6894-F075-4A47-B734-C8130B131367}" srcOrd="0" destOrd="0" presId="urn:microsoft.com/office/officeart/2005/8/layout/process4"/>
    <dgm:cxn modelId="{C4CFB69D-68AE-41D1-AB19-857C4B970528}" type="presOf" srcId="{45A05D10-ECC3-43D6-8C2B-0F745517603C}" destId="{7C1242E6-95C9-4D34-BDE7-0792268D4718}" srcOrd="0" destOrd="0" presId="urn:microsoft.com/office/officeart/2005/8/layout/process4"/>
    <dgm:cxn modelId="{AB88F9A0-696E-48AC-8417-2B62178346E9}" type="presOf" srcId="{EB38BE3D-AF07-4B27-80A7-9B4C344A2877}" destId="{00792B08-CA34-440A-8F5E-3D9288D92573}" srcOrd="0" destOrd="0" presId="urn:microsoft.com/office/officeart/2005/8/layout/process4"/>
    <dgm:cxn modelId="{ACFE37AC-DB00-47E8-AAE2-A60189A46A37}" srcId="{A1669269-4A22-4453-A84A-76047B4FFB5F}" destId="{45A05D10-ECC3-43D6-8C2B-0F745517603C}" srcOrd="1" destOrd="0" parTransId="{A9E50F86-CC80-4ACA-BAEF-5FF36BEDA9FE}" sibTransId="{30DFEEF9-A379-4280-B5DB-47D16FD82884}"/>
    <dgm:cxn modelId="{B5F590C2-4D48-4D5F-8346-B35E8388C8E0}" srcId="{A1669269-4A22-4453-A84A-76047B4FFB5F}" destId="{0BC6EFCC-967A-4798-A9AA-A677FF3158E1}" srcOrd="2" destOrd="0" parTransId="{71530F54-6103-4EC4-8A3D-C21F2E03F9F1}" sibTransId="{E8ADDF8E-95A6-4FD5-80CD-D79365A161E4}"/>
    <dgm:cxn modelId="{752DC4CF-5B9E-453E-9D3A-28824D6D0C16}" type="presOf" srcId="{A1669269-4A22-4453-A84A-76047B4FFB5F}" destId="{35F72304-E078-4F0A-9435-C0BBC95F93C5}" srcOrd="1" destOrd="0" presId="urn:microsoft.com/office/officeart/2005/8/layout/process4"/>
    <dgm:cxn modelId="{B802C4DB-EAAC-445F-A7FE-FAD43C02E561}" srcId="{A1669269-4A22-4453-A84A-76047B4FFB5F}" destId="{9EABCE61-7847-4B2A-A435-546BB82364F8}" srcOrd="0" destOrd="0" parTransId="{EA30DD90-1F6B-4220-8BE2-93B8486BDAA5}" sibTransId="{CB850AC9-30BE-4E82-A9BE-6CCDEE652D57}"/>
    <dgm:cxn modelId="{E6BA3BFC-BFEB-41F4-99EA-3F86ACACD114}" srcId="{E06B89B5-2D8F-4CDA-9C32-8B822FC130F4}" destId="{A1669269-4A22-4453-A84A-76047B4FFB5F}" srcOrd="1" destOrd="0" parTransId="{06D561F1-179E-4976-8D95-D5910D5E4563}" sibTransId="{E7D1D15C-28B1-4F3A-9BE0-570D62190AF3}"/>
    <dgm:cxn modelId="{B995571E-A3F2-47D6-A5D8-F6C64745D104}" type="presParOf" srcId="{428F6894-F075-4A47-B734-C8130B131367}" destId="{E9937BD3-F965-4212-96A3-B076606A47D8}" srcOrd="0" destOrd="0" presId="urn:microsoft.com/office/officeart/2005/8/layout/process4"/>
    <dgm:cxn modelId="{EB881FEC-4279-4223-9BDC-0E36243EE8B5}" type="presParOf" srcId="{E9937BD3-F965-4212-96A3-B076606A47D8}" destId="{596CC4AB-3CA4-4FD2-B435-E1837220AF7A}" srcOrd="0" destOrd="0" presId="urn:microsoft.com/office/officeart/2005/8/layout/process4"/>
    <dgm:cxn modelId="{F11FBAAD-1172-429B-B66A-B519ED7C51FF}" type="presParOf" srcId="{E9937BD3-F965-4212-96A3-B076606A47D8}" destId="{35F72304-E078-4F0A-9435-C0BBC95F93C5}" srcOrd="1" destOrd="0" presId="urn:microsoft.com/office/officeart/2005/8/layout/process4"/>
    <dgm:cxn modelId="{9D570477-949F-4905-A480-CDA8FFA8B0BE}" type="presParOf" srcId="{E9937BD3-F965-4212-96A3-B076606A47D8}" destId="{CB82DFFD-06FD-4C04-92EB-9F278938987F}" srcOrd="2" destOrd="0" presId="urn:microsoft.com/office/officeart/2005/8/layout/process4"/>
    <dgm:cxn modelId="{8058B629-A331-4031-90A4-79BDC95F5152}" type="presParOf" srcId="{CB82DFFD-06FD-4C04-92EB-9F278938987F}" destId="{295E2247-564D-42E5-B58E-F1E7780DB047}" srcOrd="0" destOrd="0" presId="urn:microsoft.com/office/officeart/2005/8/layout/process4"/>
    <dgm:cxn modelId="{F8BCEAC4-E8BB-45D9-B150-F27BB601E5DD}" type="presParOf" srcId="{CB82DFFD-06FD-4C04-92EB-9F278938987F}" destId="{7C1242E6-95C9-4D34-BDE7-0792268D4718}" srcOrd="1" destOrd="0" presId="urn:microsoft.com/office/officeart/2005/8/layout/process4"/>
    <dgm:cxn modelId="{A619B242-E9BC-4695-BB59-680C0A7F4A7D}" type="presParOf" srcId="{CB82DFFD-06FD-4C04-92EB-9F278938987F}" destId="{7C0849B7-42D1-4CDE-8B12-9FFAA3AE96FC}" srcOrd="2" destOrd="0" presId="urn:microsoft.com/office/officeart/2005/8/layout/process4"/>
    <dgm:cxn modelId="{C8324692-3A8A-40BB-8E4A-E9AB95AE4AA9}" type="presParOf" srcId="{CB82DFFD-06FD-4C04-92EB-9F278938987F}" destId="{00792B08-CA34-440A-8F5E-3D9288D92573}" srcOrd="3" destOrd="0" presId="urn:microsoft.com/office/officeart/2005/8/layout/process4"/>
    <dgm:cxn modelId="{B41F1E98-A6FF-4D27-9EE9-B0F5EEFCDF49}" type="presParOf" srcId="{428F6894-F075-4A47-B734-C8130B131367}" destId="{39F8BCE9-350D-4E4A-9669-FCA8B0C2276E}" srcOrd="1" destOrd="0" presId="urn:microsoft.com/office/officeart/2005/8/layout/process4"/>
    <dgm:cxn modelId="{2FE3BDE0-0866-4CDE-B8D9-94684CD45513}" type="presParOf" srcId="{428F6894-F075-4A47-B734-C8130B131367}" destId="{F6CBF668-3AE1-40DC-A189-C23D8A472AFE}" srcOrd="2" destOrd="0" presId="urn:microsoft.com/office/officeart/2005/8/layout/process4"/>
    <dgm:cxn modelId="{2ED21F0A-972F-4731-AEFE-C1567850153B}" type="presParOf" srcId="{F6CBF668-3AE1-40DC-A189-C23D8A472AFE}" destId="{C76868EC-E6FC-4A88-836E-092ED7DC2B1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1E811C-0248-42F8-80B8-4CCE1F8618D7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2FC3F-47B6-405C-9522-B816FB76BBB4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3B7C64-3A31-4841-B269-815D1F0303D4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just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Segoe UI"/>
              <a:cs typeface="Segoe UI"/>
            </a:rPr>
            <a:t>Python acts as a simple calculator.</a:t>
          </a:r>
          <a:endParaRPr lang="en-US" sz="2200" b="0" i="0" u="none" strike="noStrike" kern="1200" cap="none" baseline="0" noProof="0">
            <a:latin typeface="Segoe UI"/>
            <a:cs typeface="Segoe UI"/>
          </a:endParaRPr>
        </a:p>
      </dsp:txBody>
      <dsp:txXfrm>
        <a:off x="1435590" y="531"/>
        <a:ext cx="9080009" cy="1242935"/>
      </dsp:txXfrm>
    </dsp:sp>
    <dsp:sp modelId="{AE3A383F-6BC9-4D70-AE76-7A2E00D6648D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CDCC7-47BD-4A32-AA48-3537317356A1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07760-E0E2-4B12-A60D-EDA9DC5CAC1F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just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Segoe UI"/>
              <a:cs typeface="Segoe UI"/>
            </a:rPr>
            <a:t>The operators +, -, * and / work just like in most other languages (for example, Pascal or C); parentheses (()) can be used for grouping.</a:t>
          </a:r>
        </a:p>
      </dsp:txBody>
      <dsp:txXfrm>
        <a:off x="1435590" y="1554201"/>
        <a:ext cx="9080009" cy="1242935"/>
      </dsp:txXfrm>
    </dsp:sp>
    <dsp:sp modelId="{2CC3549C-193B-452D-B274-9A6AA95A071B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9D764C-9CBB-4CC0-963B-575758DC258C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1CAA0-35AE-4287-A87D-EA5B50F2E2C4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just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Segoe UI"/>
              <a:cs typeface="Segoe UI"/>
            </a:rPr>
            <a:t>There is a mathematical library, i.e, import math.</a:t>
          </a:r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D63A8-BB90-45E5-B43F-DDF8E58097EE}">
      <dsp:nvSpPr>
        <dsp:cNvPr id="0" name=""/>
        <dsp:cNvSpPr/>
      </dsp:nvSpPr>
      <dsp:spPr>
        <a:xfrm>
          <a:off x="0" y="3793261"/>
          <a:ext cx="8437219" cy="16235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Create &amp; process data</a:t>
          </a:r>
        </a:p>
      </dsp:txBody>
      <dsp:txXfrm>
        <a:off x="0" y="3793261"/>
        <a:ext cx="2531165" cy="1623502"/>
      </dsp:txXfrm>
    </dsp:sp>
    <dsp:sp modelId="{D6C63023-FD35-4FC4-B10C-BE7262EC0F03}">
      <dsp:nvSpPr>
        <dsp:cNvPr id="0" name=""/>
        <dsp:cNvSpPr/>
      </dsp:nvSpPr>
      <dsp:spPr>
        <a:xfrm>
          <a:off x="0" y="1897582"/>
          <a:ext cx="8437219" cy="16235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Collection of methods and libraries</a:t>
          </a:r>
        </a:p>
      </dsp:txBody>
      <dsp:txXfrm>
        <a:off x="0" y="1897582"/>
        <a:ext cx="2531165" cy="1623502"/>
      </dsp:txXfrm>
    </dsp:sp>
    <dsp:sp modelId="{F34E8037-9024-4EB3-9F6A-063E1F9D75D7}">
      <dsp:nvSpPr>
        <dsp:cNvPr id="0" name=""/>
        <dsp:cNvSpPr/>
      </dsp:nvSpPr>
      <dsp:spPr>
        <a:xfrm>
          <a:off x="0" y="1902"/>
          <a:ext cx="8437219" cy="16235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Topmost level</a:t>
          </a:r>
        </a:p>
      </dsp:txBody>
      <dsp:txXfrm>
        <a:off x="0" y="1902"/>
        <a:ext cx="2531165" cy="1623502"/>
      </dsp:txXfrm>
    </dsp:sp>
    <dsp:sp modelId="{35144018-A11B-438B-A016-5428D9FBB9C6}">
      <dsp:nvSpPr>
        <dsp:cNvPr id="0" name=""/>
        <dsp:cNvSpPr/>
      </dsp:nvSpPr>
      <dsp:spPr>
        <a:xfrm>
          <a:off x="4379155" y="137991"/>
          <a:ext cx="2041329" cy="1360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Python Programs</a:t>
          </a:r>
        </a:p>
      </dsp:txBody>
      <dsp:txXfrm>
        <a:off x="4419014" y="177850"/>
        <a:ext cx="1961611" cy="1281168"/>
      </dsp:txXfrm>
    </dsp:sp>
    <dsp:sp modelId="{E6177FF0-3674-438C-853B-294FEC57A3BF}">
      <dsp:nvSpPr>
        <dsp:cNvPr id="0" name=""/>
        <dsp:cNvSpPr/>
      </dsp:nvSpPr>
      <dsp:spPr>
        <a:xfrm>
          <a:off x="5354100" y="1498877"/>
          <a:ext cx="91440" cy="5443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43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AEDED7-9BF2-48C5-8539-7E11E8D3CABF}">
      <dsp:nvSpPr>
        <dsp:cNvPr id="0" name=""/>
        <dsp:cNvSpPr/>
      </dsp:nvSpPr>
      <dsp:spPr>
        <a:xfrm>
          <a:off x="4379155" y="2043231"/>
          <a:ext cx="2041329" cy="1360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Modules</a:t>
          </a:r>
        </a:p>
      </dsp:txBody>
      <dsp:txXfrm>
        <a:off x="4419014" y="2083090"/>
        <a:ext cx="1961611" cy="1281168"/>
      </dsp:txXfrm>
    </dsp:sp>
    <dsp:sp modelId="{4D23DC32-2454-4350-850F-E9642CF6ABE1}">
      <dsp:nvSpPr>
        <dsp:cNvPr id="0" name=""/>
        <dsp:cNvSpPr/>
      </dsp:nvSpPr>
      <dsp:spPr>
        <a:xfrm>
          <a:off x="4072956" y="3404117"/>
          <a:ext cx="1326863" cy="544354"/>
        </a:xfrm>
        <a:custGeom>
          <a:avLst/>
          <a:gdLst/>
          <a:ahLst/>
          <a:cxnLst/>
          <a:rect l="0" t="0" r="0" b="0"/>
          <a:pathLst>
            <a:path>
              <a:moveTo>
                <a:pt x="1326863" y="0"/>
              </a:moveTo>
              <a:lnTo>
                <a:pt x="1326863" y="272177"/>
              </a:lnTo>
              <a:lnTo>
                <a:pt x="0" y="272177"/>
              </a:lnTo>
              <a:lnTo>
                <a:pt x="0" y="5443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69C88E-A629-406A-86CF-15822020E9D0}">
      <dsp:nvSpPr>
        <dsp:cNvPr id="0" name=""/>
        <dsp:cNvSpPr/>
      </dsp:nvSpPr>
      <dsp:spPr>
        <a:xfrm>
          <a:off x="3052291" y="3948472"/>
          <a:ext cx="2041329" cy="1360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Statements</a:t>
          </a:r>
        </a:p>
      </dsp:txBody>
      <dsp:txXfrm>
        <a:off x="3092150" y="3988331"/>
        <a:ext cx="1961611" cy="1281168"/>
      </dsp:txXfrm>
    </dsp:sp>
    <dsp:sp modelId="{CB527544-0A82-41A2-B28C-D97D97A3DDC4}">
      <dsp:nvSpPr>
        <dsp:cNvPr id="0" name=""/>
        <dsp:cNvSpPr/>
      </dsp:nvSpPr>
      <dsp:spPr>
        <a:xfrm>
          <a:off x="5399820" y="3404117"/>
          <a:ext cx="1326863" cy="5443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177"/>
              </a:lnTo>
              <a:lnTo>
                <a:pt x="1326863" y="272177"/>
              </a:lnTo>
              <a:lnTo>
                <a:pt x="1326863" y="5443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A811BD-412C-40F8-8A2A-6CB8FB95AB1F}">
      <dsp:nvSpPr>
        <dsp:cNvPr id="0" name=""/>
        <dsp:cNvSpPr/>
      </dsp:nvSpPr>
      <dsp:spPr>
        <a:xfrm>
          <a:off x="5706019" y="3948472"/>
          <a:ext cx="2041329" cy="1360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Expressions</a:t>
          </a:r>
        </a:p>
      </dsp:txBody>
      <dsp:txXfrm>
        <a:off x="5745878" y="3988331"/>
        <a:ext cx="1961611" cy="12811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F72304-E078-4F0A-9435-C0BBC95F93C5}">
      <dsp:nvSpPr>
        <dsp:cNvPr id="0" name=""/>
        <dsp:cNvSpPr/>
      </dsp:nvSpPr>
      <dsp:spPr>
        <a:xfrm>
          <a:off x="0" y="3558996"/>
          <a:ext cx="7240043" cy="23350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Conditional statements are compatible with the following keywords</a:t>
          </a:r>
          <a:r>
            <a:rPr lang="en-US" sz="2700" kern="1200">
              <a:latin typeface="Calibri Light" panose="020F0302020204030204"/>
            </a:rPr>
            <a:t> and symbols</a:t>
          </a:r>
          <a:r>
            <a:rPr lang="en-US" sz="2700" kern="1200"/>
            <a:t>:</a:t>
          </a:r>
        </a:p>
      </dsp:txBody>
      <dsp:txXfrm>
        <a:off x="0" y="3558996"/>
        <a:ext cx="7240043" cy="1260947"/>
      </dsp:txXfrm>
    </dsp:sp>
    <dsp:sp modelId="{295E2247-564D-42E5-B58E-F1E7780DB047}">
      <dsp:nvSpPr>
        <dsp:cNvPr id="0" name=""/>
        <dsp:cNvSpPr/>
      </dsp:nvSpPr>
      <dsp:spPr>
        <a:xfrm>
          <a:off x="0" y="4773242"/>
          <a:ext cx="1810010" cy="10741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'if'</a:t>
          </a:r>
        </a:p>
      </dsp:txBody>
      <dsp:txXfrm>
        <a:off x="0" y="4773242"/>
        <a:ext cx="1810010" cy="1074140"/>
      </dsp:txXfrm>
    </dsp:sp>
    <dsp:sp modelId="{7C1242E6-95C9-4D34-BDE7-0792268D4718}">
      <dsp:nvSpPr>
        <dsp:cNvPr id="0" name=""/>
        <dsp:cNvSpPr/>
      </dsp:nvSpPr>
      <dsp:spPr>
        <a:xfrm>
          <a:off x="1810010" y="4773242"/>
          <a:ext cx="1810010" cy="107414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'</a:t>
          </a:r>
          <a:r>
            <a:rPr lang="en-US" sz="1700" kern="1200" err="1"/>
            <a:t>elif</a:t>
          </a:r>
          <a:r>
            <a:rPr lang="en-US" sz="1700" kern="1200"/>
            <a:t>'</a:t>
          </a:r>
        </a:p>
      </dsp:txBody>
      <dsp:txXfrm>
        <a:off x="1810010" y="4773242"/>
        <a:ext cx="1810010" cy="1074140"/>
      </dsp:txXfrm>
    </dsp:sp>
    <dsp:sp modelId="{7C0849B7-42D1-4CDE-8B12-9FFAA3AE96FC}">
      <dsp:nvSpPr>
        <dsp:cNvPr id="0" name=""/>
        <dsp:cNvSpPr/>
      </dsp:nvSpPr>
      <dsp:spPr>
        <a:xfrm>
          <a:off x="3620021" y="4773242"/>
          <a:ext cx="1810010" cy="107414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'else'</a:t>
          </a:r>
        </a:p>
      </dsp:txBody>
      <dsp:txXfrm>
        <a:off x="3620021" y="4773242"/>
        <a:ext cx="1810010" cy="1074140"/>
      </dsp:txXfrm>
    </dsp:sp>
    <dsp:sp modelId="{00792B08-CA34-440A-8F5E-3D9288D92573}">
      <dsp:nvSpPr>
        <dsp:cNvPr id="0" name=""/>
        <dsp:cNvSpPr/>
      </dsp:nvSpPr>
      <dsp:spPr>
        <a:xfrm>
          <a:off x="5430032" y="4773242"/>
          <a:ext cx="1810010" cy="107414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&gt;, &lt; and = are the signs which help in comparing the values.</a:t>
          </a:r>
        </a:p>
      </dsp:txBody>
      <dsp:txXfrm>
        <a:off x="5430032" y="4773242"/>
        <a:ext cx="1810010" cy="1074140"/>
      </dsp:txXfrm>
    </dsp:sp>
    <dsp:sp modelId="{C76868EC-E6FC-4A88-836E-092ED7DC2B1C}">
      <dsp:nvSpPr>
        <dsp:cNvPr id="0" name=""/>
        <dsp:cNvSpPr/>
      </dsp:nvSpPr>
      <dsp:spPr>
        <a:xfrm rot="10800000">
          <a:off x="0" y="2659"/>
          <a:ext cx="7240043" cy="359136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Conditional statements are those statements which are used to compare the values of two or more variables.</a:t>
          </a:r>
        </a:p>
      </dsp:txBody>
      <dsp:txXfrm rot="10800000">
        <a:off x="0" y="2659"/>
        <a:ext cx="7240043" cy="2333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A1EB6-B8E8-49BF-8889-3C7C02B922ED}" type="datetimeFigureOut">
              <a:rPr lang="en-US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D9432-8F31-47AF-B3BE-8ACFEC3FF45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34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3.xml" /><Relationship Id="rId5" Type="http://schemas.openxmlformats.org/officeDocument/2006/relationships/diagramColors" Target="../diagrams/colors3.xml" /><Relationship Id="rId4" Type="http://schemas.openxmlformats.org/officeDocument/2006/relationships/diagramQuickStyle" Target="../diagrams/quickStyle3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 /><Relationship Id="rId7" Type="http://schemas.microsoft.com/office/2007/relationships/diagramDrawing" Target="../diagrams/drawing1.xml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Relationship Id="rId6" Type="http://schemas.openxmlformats.org/officeDocument/2006/relationships/diagramColors" Target="../diagrams/colors1.xml" /><Relationship Id="rId5" Type="http://schemas.openxmlformats.org/officeDocument/2006/relationships/diagramQuickStyle" Target="../diagrams/quickStyle1.xml" /><Relationship Id="rId4" Type="http://schemas.openxmlformats.org/officeDocument/2006/relationships/diagramLayout" Target="../diagrams/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 /><Relationship Id="rId7" Type="http://schemas.microsoft.com/office/2007/relationships/diagramDrawing" Target="../diagrams/drawing2.xml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Relationship Id="rId6" Type="http://schemas.openxmlformats.org/officeDocument/2006/relationships/diagramColors" Target="../diagrams/colors2.xml" /><Relationship Id="rId5" Type="http://schemas.openxmlformats.org/officeDocument/2006/relationships/diagramQuickStyle" Target="../diagrams/quickStyle2.xml" /><Relationship Id="rId4" Type="http://schemas.openxmlformats.org/officeDocument/2006/relationships/diagramLayout" Target="../diagrams/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CC44B5-53F9-4F03-9EEB-4C3C821A6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0D944-9EFD-4844-A42A-D859731EF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latin typeface="Segoe UI"/>
                <a:cs typeface="Segoe UI"/>
              </a:rPr>
              <a:t>Python- The Dynamite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C1E51-8BDB-4F1B-9465-BD4896910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6339840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>
                <a:latin typeface="Segoe UI"/>
                <a:cs typeface="Calibri"/>
              </a:rPr>
              <a:t>The basics</a:t>
            </a:r>
            <a:endParaRPr lang="en-US">
              <a:latin typeface="Segoe UI"/>
              <a:cs typeface="Segoe UI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BCCF9C7-8F04-43A9-84CB-9570F3DF2B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" b="5"/>
          <a:stretch/>
        </p:blipFill>
        <p:spPr>
          <a:xfrm>
            <a:off x="8134348" y="1005839"/>
            <a:ext cx="3444236" cy="3444236"/>
          </a:xfrm>
          <a:custGeom>
            <a:avLst/>
            <a:gdLst/>
            <a:ahLst/>
            <a:cxnLst/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78853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92B17-5509-4CB4-A647-F903B363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>
                <a:cs typeface="Calibri Light"/>
              </a:rPr>
              <a:t>Dictionary</a:t>
            </a:r>
            <a:endParaRPr lang="en-US" sz="4800"/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B9D40-1E7C-47BC-9D8A-8005091F8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200">
                <a:latin typeface="Segoe UI"/>
                <a:ea typeface="+mn-lt"/>
                <a:cs typeface="+mn-lt"/>
              </a:rPr>
              <a:t>Dictionary is an unordered collection of key-value pairs.</a:t>
            </a:r>
            <a:endParaRPr lang="en-US" sz="2200">
              <a:latin typeface="Segoe UI"/>
              <a:cs typeface="Calibri" panose="020F0502020204030204"/>
            </a:endParaRPr>
          </a:p>
          <a:p>
            <a:pPr algn="just"/>
            <a:r>
              <a:rPr lang="en-US" sz="2200">
                <a:latin typeface="Segoe UI"/>
                <a:ea typeface="+mn-lt"/>
                <a:cs typeface="+mn-lt"/>
              </a:rPr>
              <a:t>It is generally used when we have a huge amount of data. Dictionaries are optimized for retrieving data. We must know the key to retrieve the value.</a:t>
            </a:r>
            <a:endParaRPr lang="en-US" sz="2200">
              <a:latin typeface="Segoe UI"/>
              <a:cs typeface="Segoe UI"/>
            </a:endParaRPr>
          </a:p>
          <a:p>
            <a:pPr algn="just"/>
            <a:r>
              <a:rPr lang="en-US" sz="2200">
                <a:latin typeface="Segoe UI"/>
                <a:ea typeface="+mn-lt"/>
                <a:cs typeface="+mn-lt"/>
              </a:rPr>
              <a:t>In Python, dictionaries are defined within braces </a:t>
            </a:r>
            <a:r>
              <a:rPr lang="en-US" sz="2200">
                <a:latin typeface="Segoe UI"/>
                <a:cs typeface="Segoe UI"/>
              </a:rPr>
              <a:t>{ }</a:t>
            </a:r>
            <a:r>
              <a:rPr lang="en-US" sz="2200">
                <a:latin typeface="Segoe UI"/>
                <a:ea typeface="+mn-lt"/>
                <a:cs typeface="+mn-lt"/>
              </a:rPr>
              <a:t> with each item being a pair in the form </a:t>
            </a:r>
            <a:r>
              <a:rPr lang="en-US" sz="2200" err="1">
                <a:latin typeface="Segoe UI"/>
                <a:cs typeface="Segoe UI"/>
              </a:rPr>
              <a:t>key:value</a:t>
            </a:r>
            <a:r>
              <a:rPr lang="en-US" sz="2200">
                <a:latin typeface="Segoe UI"/>
                <a:ea typeface="+mn-lt"/>
                <a:cs typeface="+mn-lt"/>
              </a:rPr>
              <a:t>. Key and value can be of any type.</a:t>
            </a:r>
            <a:endParaRPr lang="en-US" sz="2200">
              <a:latin typeface="Segoe UI"/>
              <a:cs typeface="Segoe UI"/>
            </a:endParaRPr>
          </a:p>
          <a:p>
            <a:r>
              <a:rPr lang="en-US" sz="2200">
                <a:latin typeface="Segoe UI"/>
                <a:cs typeface="Calibri"/>
              </a:rPr>
              <a:t>For example:</a:t>
            </a:r>
          </a:p>
          <a:p>
            <a:pPr marL="0" indent="0">
              <a:buNone/>
            </a:pPr>
            <a:r>
              <a:rPr lang="en-US" sz="2200">
                <a:cs typeface="Calibri"/>
              </a:rPr>
              <a:t>a={</a:t>
            </a:r>
            <a:r>
              <a:rPr lang="en-US" sz="2200">
                <a:solidFill>
                  <a:schemeClr val="accent6"/>
                </a:solidFill>
                <a:cs typeface="Calibri"/>
              </a:rPr>
              <a:t>1</a:t>
            </a:r>
            <a:r>
              <a:rPr lang="en-US" sz="2200">
                <a:cs typeface="Calibri"/>
              </a:rPr>
              <a:t>:</a:t>
            </a:r>
            <a:r>
              <a:rPr lang="en-US" sz="2200">
                <a:solidFill>
                  <a:srgbClr val="C00000"/>
                </a:solidFill>
                <a:cs typeface="Calibri"/>
              </a:rPr>
              <a:t>'Hello'</a:t>
            </a:r>
            <a:r>
              <a:rPr lang="en-US" sz="2200">
                <a:cs typeface="Calibri"/>
              </a:rPr>
              <a:t>,</a:t>
            </a:r>
            <a:r>
              <a:rPr lang="en-US" sz="2200">
                <a:solidFill>
                  <a:schemeClr val="accent6"/>
                </a:solidFill>
                <a:cs typeface="Calibri"/>
              </a:rPr>
              <a:t>2</a:t>
            </a:r>
            <a:r>
              <a:rPr lang="en-US" sz="2200">
                <a:cs typeface="Calibri"/>
              </a:rPr>
              <a:t>:</a:t>
            </a:r>
            <a:r>
              <a:rPr lang="en-US" sz="2200">
                <a:solidFill>
                  <a:srgbClr val="C00000"/>
                </a:solidFill>
                <a:cs typeface="Calibri"/>
              </a:rPr>
              <a:t>'World'</a:t>
            </a:r>
            <a:r>
              <a:rPr lang="en-US" sz="2200">
                <a:cs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5298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30DFB-301D-4F34-B319-A5B88297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448" cy="5256371"/>
          </a:xfrm>
        </p:spPr>
        <p:txBody>
          <a:bodyPr>
            <a:normAutofit/>
          </a:bodyPr>
          <a:lstStyle/>
          <a:p>
            <a:r>
              <a:rPr lang="en-US">
                <a:latin typeface="Segoe UI"/>
                <a:cs typeface="Segoe UI"/>
              </a:rPr>
              <a:t>Conditional Statements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7CDB1B02-F88E-45AE-A134-143ABF9F46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374101"/>
              </p:ext>
            </p:extLst>
          </p:nvPr>
        </p:nvGraphicFramePr>
        <p:xfrm>
          <a:off x="4515633" y="303591"/>
          <a:ext cx="7240043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475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E12B-CFF1-544A-BEC5-400CCA4E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for Conditional Statements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0CBAD-FD0B-084D-B59A-3AD69BB8D6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Without taking input from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0901-5450-8343-A5BD-013026F07B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x=100</a:t>
            </a:r>
          </a:p>
          <a:p>
            <a:pPr marL="0" indent="0">
              <a:buNone/>
            </a:pPr>
            <a:r>
              <a:rPr lang="en-US"/>
              <a:t>y=50</a:t>
            </a:r>
          </a:p>
          <a:p>
            <a:pPr marL="0" indent="0">
              <a:buNone/>
            </a:pPr>
            <a:r>
              <a:rPr lang="en-US"/>
              <a:t>if(x&gt;y):</a:t>
            </a:r>
          </a:p>
          <a:p>
            <a:pPr marL="0" indent="0">
              <a:buNone/>
            </a:pPr>
            <a:r>
              <a:rPr lang="en-US"/>
              <a:t>      print(x, “is greater than”, y) </a:t>
            </a:r>
          </a:p>
          <a:p>
            <a:pPr marL="0" indent="0">
              <a:buNone/>
            </a:pPr>
            <a:r>
              <a:rPr lang="en-US"/>
              <a:t>elif(x==y) :</a:t>
            </a:r>
          </a:p>
          <a:p>
            <a:pPr marL="0" indent="0">
              <a:buNone/>
            </a:pPr>
            <a:r>
              <a:rPr lang="en-US"/>
              <a:t>      print(x, “is same as”, y) </a:t>
            </a:r>
          </a:p>
          <a:p>
            <a:pPr marL="0" indent="0">
              <a:buNone/>
            </a:pPr>
            <a:r>
              <a:rPr lang="en-US"/>
              <a:t>else:</a:t>
            </a:r>
          </a:p>
          <a:p>
            <a:pPr marL="0" indent="0">
              <a:buNone/>
            </a:pPr>
            <a:r>
              <a:rPr lang="en-US"/>
              <a:t>      print(x, “is less than”, y)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94395-03D9-404D-B214-9A0F36232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Taking input from user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40FE4-83EA-AF4F-9970-3B594BB849F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x=int(input(“Enter first number:”)</a:t>
            </a:r>
          </a:p>
          <a:p>
            <a:pPr marL="0" indent="0">
              <a:buNone/>
            </a:pPr>
            <a:r>
              <a:rPr lang="en-US"/>
              <a:t>y=int(input(“Enter second number:”) </a:t>
            </a:r>
          </a:p>
          <a:p>
            <a:pPr marL="0" indent="0">
              <a:buNone/>
            </a:pPr>
            <a:r>
              <a:rPr lang="en-US"/>
              <a:t>if(x&gt;y):
      print(x, “is greater than”, y) 
elif(x==y) :
      print(x, “is same as”, y) 
else:
      print(x, “is less than”, y) </a:t>
            </a:r>
          </a:p>
        </p:txBody>
      </p:sp>
    </p:spTree>
    <p:extLst>
      <p:ext uri="{BB962C8B-B14F-4D97-AF65-F5344CB8AC3E}">
        <p14:creationId xmlns:p14="http://schemas.microsoft.com/office/powerpoint/2010/main" val="3881812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F9D65-DBE4-4AAB-B246-79FCDA14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Loops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3978FC-36C5-1149-BA68-D220503583A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Segoe UI"/>
                <a:ea typeface="+mn-lt"/>
                <a:cs typeface="+mn-lt"/>
              </a:rPr>
              <a:t>A loop is a sequence of instructions that is continually repeated until a certain condition is reached.</a:t>
            </a:r>
          </a:p>
          <a:p>
            <a:r>
              <a:rPr lang="en-US" sz="2000" dirty="0">
                <a:latin typeface="Segoe UI"/>
                <a:cs typeface="Calibri"/>
              </a:rPr>
              <a:t>There are two types of loops in Python:</a:t>
            </a:r>
          </a:p>
          <a:p>
            <a:pPr marL="0" indent="0">
              <a:buNone/>
            </a:pPr>
            <a:r>
              <a:rPr lang="en-US" sz="2000" dirty="0">
                <a:latin typeface="Segoe UI"/>
                <a:cs typeface="Calibri"/>
              </a:rPr>
              <a:t>1.   </a:t>
            </a:r>
            <a:r>
              <a:rPr lang="en-US" sz="2000" b="1" dirty="0">
                <a:latin typeface="Segoe UI"/>
                <a:cs typeface="Calibri"/>
              </a:rPr>
              <a:t>While loop</a:t>
            </a:r>
          </a:p>
          <a:p>
            <a:pPr marL="0" indent="0">
              <a:buNone/>
            </a:pPr>
            <a:r>
              <a:rPr lang="en-US" sz="2000" dirty="0">
                <a:latin typeface="Segoe UI"/>
                <a:cs typeface="Calibri"/>
              </a:rPr>
              <a:t>      For Example: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alibri"/>
              </a:rPr>
              <a:t>       </a:t>
            </a:r>
            <a:r>
              <a:rPr lang="en-US" sz="2000" dirty="0" err="1">
                <a:latin typeface="Consolas"/>
                <a:cs typeface="Calibri"/>
              </a:rPr>
              <a:t>i</a:t>
            </a:r>
            <a:r>
              <a:rPr lang="en-US" sz="2000" dirty="0">
                <a:latin typeface="Consolas"/>
                <a:cs typeface="Calibri"/>
              </a:rPr>
              <a:t>=1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alibri"/>
              </a:rPr>
              <a:t>       while </a:t>
            </a:r>
            <a:r>
              <a:rPr lang="en-US" sz="2000" dirty="0" err="1">
                <a:latin typeface="Consolas"/>
                <a:cs typeface="Calibri"/>
              </a:rPr>
              <a:t>i</a:t>
            </a:r>
            <a:r>
              <a:rPr lang="en-US" sz="2000" dirty="0">
                <a:latin typeface="Consolas"/>
                <a:cs typeface="Calibri"/>
              </a:rPr>
              <a:t>&lt;10: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alibri"/>
              </a:rPr>
              <a:t>          print(</a:t>
            </a:r>
            <a:r>
              <a:rPr lang="en-US" sz="2000" dirty="0" err="1">
                <a:latin typeface="Consolas"/>
                <a:cs typeface="Calibri"/>
              </a:rPr>
              <a:t>i</a:t>
            </a:r>
            <a:r>
              <a:rPr lang="en-US" sz="2000" dirty="0">
                <a:latin typeface="Consolas"/>
                <a:cs typeface="Calibri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alibri"/>
              </a:rPr>
              <a:t>          </a:t>
            </a:r>
            <a:r>
              <a:rPr lang="en-US" sz="2000" dirty="0" err="1">
                <a:latin typeface="Consolas"/>
                <a:cs typeface="Calibri"/>
              </a:rPr>
              <a:t>i</a:t>
            </a:r>
            <a:r>
              <a:rPr lang="en-US" sz="2000" dirty="0">
                <a:latin typeface="Consolas"/>
                <a:cs typeface="Calibri"/>
              </a:rPr>
              <a:t>+=1</a:t>
            </a:r>
          </a:p>
          <a:p>
            <a:pPr marL="0" indent="0">
              <a:buNone/>
            </a:pPr>
            <a:r>
              <a:rPr lang="en-US" sz="2000" dirty="0">
                <a:latin typeface="Segoe UI"/>
                <a:cs typeface="Calibri"/>
              </a:rPr>
              <a:t>2.   </a:t>
            </a:r>
            <a:r>
              <a:rPr lang="en-US" sz="2000" b="1" dirty="0">
                <a:latin typeface="Segoe UI"/>
                <a:cs typeface="Calibri"/>
              </a:rPr>
              <a:t>For loop</a:t>
            </a:r>
          </a:p>
          <a:p>
            <a:pPr marL="0" indent="0">
              <a:buNone/>
            </a:pPr>
            <a:r>
              <a:rPr lang="en-US" sz="2000" dirty="0">
                <a:latin typeface="Segoe UI"/>
                <a:cs typeface="Calibri"/>
              </a:rPr>
              <a:t>      For Example:</a:t>
            </a:r>
          </a:p>
          <a:p>
            <a:pPr marL="0" indent="0">
              <a:buNone/>
            </a:pPr>
            <a:r>
              <a:rPr lang="en-US" sz="2000" dirty="0">
                <a:latin typeface="Segoe UI"/>
                <a:cs typeface="Calibri"/>
              </a:rPr>
              <a:t>               </a:t>
            </a:r>
            <a:r>
              <a:rPr lang="en-US" sz="2000" dirty="0">
                <a:latin typeface="Consolas"/>
                <a:cs typeface="Calibri"/>
              </a:rPr>
              <a:t>for x in range(1,10)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                </a:t>
            </a:r>
            <a:r>
              <a:rPr lang="en-US" sz="2000" dirty="0">
                <a:latin typeface="Consolas"/>
                <a:cs typeface="Calibri"/>
              </a:rPr>
              <a:t>Print(x)</a:t>
            </a:r>
          </a:p>
        </p:txBody>
      </p:sp>
    </p:spTree>
    <p:extLst>
      <p:ext uri="{BB962C8B-B14F-4D97-AF65-F5344CB8AC3E}">
        <p14:creationId xmlns:p14="http://schemas.microsoft.com/office/powerpoint/2010/main" val="15019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ECA9779E-7A53-4A57-96F9-9567EE3916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23" r="9089" b="109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4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EE2DA-C15A-4316-A1E4-33BA01100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6399878" cy="1124712"/>
          </a:xfrm>
        </p:spPr>
        <p:txBody>
          <a:bodyPr anchor="b">
            <a:noAutofit/>
          </a:bodyPr>
          <a:lstStyle/>
          <a:p>
            <a:r>
              <a:rPr lang="en-US" sz="4800">
                <a:cs typeface="Calibri Light"/>
              </a:rPr>
              <a:t>Contents of The Basics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F45D7-6C52-47B4-8338-85E5DE90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6213736" cy="32072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latin typeface="Segoe UI"/>
                <a:cs typeface="Calibri"/>
              </a:rPr>
              <a:t>Python as a calculator.</a:t>
            </a:r>
          </a:p>
          <a:p>
            <a:r>
              <a:rPr lang="en-US">
                <a:latin typeface="Segoe UI"/>
                <a:cs typeface="Calibri"/>
              </a:rPr>
              <a:t>Structure of a Python Program</a:t>
            </a:r>
          </a:p>
          <a:p>
            <a:r>
              <a:rPr lang="en-US">
                <a:latin typeface="Segoe UI"/>
                <a:cs typeface="Calibri"/>
              </a:rPr>
              <a:t>What are Data Types?</a:t>
            </a:r>
            <a:endParaRPr lang="en-US">
              <a:latin typeface="Segoe UI"/>
              <a:cs typeface="Segoe UI"/>
            </a:endParaRPr>
          </a:p>
          <a:p>
            <a:r>
              <a:rPr lang="en-US">
                <a:latin typeface="Segoe UI"/>
                <a:cs typeface="Calibri"/>
              </a:rPr>
              <a:t>How to identify the type of object?</a:t>
            </a:r>
          </a:p>
          <a:p>
            <a:r>
              <a:rPr lang="en-US">
                <a:latin typeface="Segoe UI"/>
                <a:cs typeface="Calibri"/>
              </a:rPr>
              <a:t>Conditional Statements</a:t>
            </a:r>
          </a:p>
          <a:p>
            <a:r>
              <a:rPr lang="en-US" dirty="0">
                <a:latin typeface="Segoe UI"/>
                <a:cs typeface="Calibri"/>
              </a:rPr>
              <a:t>Loops</a:t>
            </a:r>
          </a:p>
          <a:p>
            <a:endParaRPr lang="en-US">
              <a:latin typeface="Segoe U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313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14">
            <a:extLst>
              <a:ext uri="{FF2B5EF4-FFF2-40B4-BE49-F238E27FC236}">
                <a16:creationId xmlns:a16="http://schemas.microsoft.com/office/drawing/2014/main" id="{CDE425DF-8785-401D-A1D9-C40D3247E9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0780" b="42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0C5E3A-7E81-4D56-9A07-5180535B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Segoe UI"/>
                <a:cs typeface="Segoe UI"/>
              </a:rPr>
              <a:t>Python as a Calculator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2834AC-0FE6-442B-A7BF-65D62C3DD0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7750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2583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">
            <a:extLst>
              <a:ext uri="{FF2B5EF4-FFF2-40B4-BE49-F238E27FC236}">
                <a16:creationId xmlns:a16="http://schemas.microsoft.com/office/drawing/2014/main" id="{0B9AAE08-31F0-4590-9CAC-4D2E5F0371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018" b="77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A83AA4-51CB-4F73-9A06-66B06EF5D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egoe UI"/>
                <a:cs typeface="Segoe UI"/>
              </a:rPr>
              <a:t>Structure of a Python program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0F7BC2A-A0C2-4E49-A795-54B8F9E9B5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4198592"/>
              </p:ext>
            </p:extLst>
          </p:nvPr>
        </p:nvGraphicFramePr>
        <p:xfrm>
          <a:off x="1877389" y="1289511"/>
          <a:ext cx="843721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138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E1E9D-105C-F34E-B7F9-2E6D38DDF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Taking input from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DBA26-9AAE-B442-835F-8DDE582A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x=input(“Enter your name”) </a:t>
            </a:r>
          </a:p>
          <a:p>
            <a:pPr marL="0" indent="0">
              <a:buNone/>
            </a:pPr>
            <a:r>
              <a:rPr lang="en-US"/>
              <a:t>print(x)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Here the result will be a string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To check type of object:</a:t>
            </a:r>
          </a:p>
          <a:p>
            <a:pPr marL="0" indent="0">
              <a:buNone/>
            </a:pPr>
            <a:r>
              <a:rPr lang="en-US"/>
              <a:t>type(x) </a:t>
            </a:r>
          </a:p>
        </p:txBody>
      </p:sp>
    </p:spTree>
    <p:extLst>
      <p:ext uri="{BB962C8B-B14F-4D97-AF65-F5344CB8AC3E}">
        <p14:creationId xmlns:p14="http://schemas.microsoft.com/office/powerpoint/2010/main" val="108574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1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E94A0-ABEF-44E2-8766-F8F0BEAA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5" y="1129084"/>
            <a:ext cx="3689091" cy="1960157"/>
          </a:xfrm>
        </p:spPr>
        <p:txBody>
          <a:bodyPr>
            <a:normAutofit/>
          </a:bodyPr>
          <a:lstStyle/>
          <a:p>
            <a:r>
              <a:rPr lang="en-US" sz="4000">
                <a:latin typeface="Segoe UI"/>
                <a:cs typeface="Segoe UI"/>
              </a:rPr>
              <a:t>What are Data Types?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DF80651-B995-4CFF-A677-23198219E6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54" r="5072" b="-1"/>
          <a:stretch/>
        </p:blipFill>
        <p:spPr>
          <a:xfrm>
            <a:off x="20" y="10"/>
            <a:ext cx="7743929" cy="6857990"/>
          </a:xfrm>
          <a:custGeom>
            <a:avLst/>
            <a:gdLst/>
            <a:ahLst/>
            <a:cxnLst/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C7D54-8CCC-4E0F-B675-BB0452A2D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6085" y="3236181"/>
            <a:ext cx="3689091" cy="219551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2400">
                <a:latin typeface="Segoe UI"/>
                <a:cs typeface="Segoe UI"/>
              </a:rPr>
              <a:t>In computer science, a data type is an attribute of data which tells the compiler or interpreter how the programmer intends to use the data.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86042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8CF29-A042-4A68-8339-719AC3F2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  <a:latin typeface="Segoe UI"/>
                <a:cs typeface="Segoe UI"/>
              </a:rPr>
              <a:t>Strings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870FD-A6E1-4C1F-95D2-629A69B77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400">
                <a:solidFill>
                  <a:schemeClr val="bg1"/>
                </a:solidFill>
                <a:latin typeface="Segoe UI"/>
                <a:ea typeface="+mn-lt"/>
                <a:cs typeface="+mn-lt"/>
              </a:rPr>
              <a:t>String is a sequence of Unicode characters. </a:t>
            </a:r>
            <a:endParaRPr lang="en-US">
              <a:solidFill>
                <a:schemeClr val="bg1"/>
              </a:solidFill>
              <a:latin typeface="Segoe UI"/>
              <a:cs typeface="Segoe UI"/>
            </a:endParaRPr>
          </a:p>
          <a:p>
            <a:pPr algn="just"/>
            <a:r>
              <a:rPr lang="en-US" sz="2400">
                <a:solidFill>
                  <a:schemeClr val="bg1"/>
                </a:solidFill>
                <a:latin typeface="Segoe UI"/>
                <a:ea typeface="+mn-lt"/>
                <a:cs typeface="+mn-lt"/>
              </a:rPr>
              <a:t>We can use single quotes or double quotes to represent strings. Multi-line strings can be denoted using triple quotes, </a:t>
            </a:r>
            <a:r>
              <a:rPr lang="en-US" sz="2400">
                <a:solidFill>
                  <a:schemeClr val="bg1"/>
                </a:solidFill>
                <a:latin typeface="Segoe UI"/>
                <a:cs typeface="Segoe UI"/>
              </a:rPr>
              <a:t>'''</a:t>
            </a:r>
            <a:r>
              <a:rPr lang="en-US" sz="2400">
                <a:solidFill>
                  <a:schemeClr val="bg1"/>
                </a:solidFill>
                <a:latin typeface="Segoe UI"/>
                <a:ea typeface="+mn-lt"/>
                <a:cs typeface="+mn-lt"/>
              </a:rPr>
              <a:t> or </a:t>
            </a:r>
            <a:r>
              <a:rPr lang="en-US" sz="2400">
                <a:solidFill>
                  <a:schemeClr val="bg1"/>
                </a:solidFill>
                <a:latin typeface="Segoe UI"/>
                <a:cs typeface="Segoe UI"/>
              </a:rPr>
              <a:t>"""</a:t>
            </a:r>
            <a:r>
              <a:rPr lang="en-US" sz="2400">
                <a:solidFill>
                  <a:schemeClr val="bg1"/>
                </a:solidFill>
                <a:latin typeface="Segoe UI"/>
                <a:ea typeface="+mn-lt"/>
                <a:cs typeface="+mn-lt"/>
              </a:rPr>
              <a:t>.</a:t>
            </a:r>
            <a:endParaRPr lang="en-US">
              <a:solidFill>
                <a:schemeClr val="bg1"/>
              </a:solidFill>
              <a:latin typeface="Segoe UI"/>
              <a:cs typeface="Segoe UI"/>
            </a:endParaRPr>
          </a:p>
          <a:p>
            <a:r>
              <a:rPr lang="en-US" sz="2400">
                <a:solidFill>
                  <a:schemeClr val="bg1"/>
                </a:solidFill>
                <a:latin typeface="Segoe UI"/>
                <a:cs typeface="Calibri"/>
              </a:rPr>
              <a:t>For example: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Consolas"/>
                <a:cs typeface="Calibri"/>
              </a:rPr>
              <a:t>s = </a:t>
            </a:r>
            <a:r>
              <a:rPr lang="en-US" sz="2400">
                <a:solidFill>
                  <a:schemeClr val="accent6"/>
                </a:solidFill>
                <a:latin typeface="Consolas"/>
                <a:cs typeface="Calibri"/>
              </a:rPr>
              <a:t>"This is a string"</a:t>
            </a:r>
            <a:r>
              <a:rPr lang="en-US" sz="2400">
                <a:solidFill>
                  <a:schemeClr val="bg1"/>
                </a:solidFill>
                <a:latin typeface="Consolas"/>
                <a:cs typeface="Calibri"/>
              </a:rPr>
              <a:t>
</a:t>
            </a:r>
            <a:r>
              <a:rPr lang="en-US" sz="2400">
                <a:solidFill>
                  <a:srgbClr val="7030A0"/>
                </a:solidFill>
                <a:latin typeface="Consolas"/>
                <a:cs typeface="Calibri"/>
              </a:rPr>
              <a:t>print</a:t>
            </a:r>
            <a:r>
              <a:rPr lang="en-US" sz="2400">
                <a:solidFill>
                  <a:schemeClr val="bg1"/>
                </a:solidFill>
                <a:latin typeface="Consolas"/>
                <a:cs typeface="Calibri"/>
              </a:rPr>
              <a:t>(s)
s = </a:t>
            </a:r>
            <a:r>
              <a:rPr lang="en-US" sz="2400">
                <a:solidFill>
                  <a:schemeClr val="accent6"/>
                </a:solidFill>
                <a:latin typeface="Consolas"/>
                <a:cs typeface="Calibri"/>
              </a:rPr>
              <a:t>'''A multiline
string'''</a:t>
            </a:r>
            <a:r>
              <a:rPr lang="en-US" sz="2400">
                <a:solidFill>
                  <a:schemeClr val="bg1"/>
                </a:solidFill>
                <a:latin typeface="Consolas"/>
                <a:cs typeface="Calibri"/>
              </a:rPr>
              <a:t>
</a:t>
            </a:r>
            <a:r>
              <a:rPr lang="en-US" sz="2400">
                <a:solidFill>
                  <a:srgbClr val="7030A0"/>
                </a:solidFill>
                <a:latin typeface="Consolas"/>
                <a:cs typeface="Calibri"/>
              </a:rPr>
              <a:t>print</a:t>
            </a:r>
            <a:r>
              <a:rPr lang="en-US" sz="2400">
                <a:solidFill>
                  <a:schemeClr val="bg1"/>
                </a:solidFill>
                <a:latin typeface="Consolas"/>
                <a:cs typeface="Calibri"/>
              </a:rPr>
              <a:t>(s)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460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23130-6E9B-40A5-833A-BCF538F2D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>
                <a:latin typeface="Segoe UI"/>
                <a:cs typeface="Segoe UI"/>
              </a:rPr>
              <a:t>List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28E78-C975-477F-88AF-7F307F810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600">
                <a:latin typeface="Segoe UI"/>
                <a:ea typeface="+mn-lt"/>
                <a:cs typeface="+mn-lt"/>
              </a:rPr>
              <a:t>List is an ordered sequence of items. It is one of the most used datatype in Python and is very flexible. </a:t>
            </a:r>
            <a:endParaRPr lang="en-US" sz="2600">
              <a:latin typeface="Segoe UI"/>
              <a:ea typeface="+mn-lt"/>
              <a:cs typeface="Segoe UI"/>
            </a:endParaRPr>
          </a:p>
          <a:p>
            <a:pPr algn="just"/>
            <a:r>
              <a:rPr lang="en-US" sz="2600">
                <a:latin typeface="Segoe UI"/>
                <a:ea typeface="+mn-lt"/>
                <a:cs typeface="+mn-lt"/>
              </a:rPr>
              <a:t>All the items in a list do not need to be of the same type.</a:t>
            </a:r>
          </a:p>
          <a:p>
            <a:pPr algn="just"/>
            <a:r>
              <a:rPr lang="en-US" sz="2600">
                <a:latin typeface="Segoe UI"/>
                <a:ea typeface="+mn-lt"/>
                <a:cs typeface="+mn-lt"/>
              </a:rPr>
              <a:t>Items separated by commas are enclosed within brackets </a:t>
            </a:r>
            <a:r>
              <a:rPr lang="en-US" sz="2600">
                <a:latin typeface="Segoe UI"/>
                <a:cs typeface="Calibri"/>
              </a:rPr>
              <a:t>[ ]</a:t>
            </a:r>
            <a:r>
              <a:rPr lang="en-US" sz="2600">
                <a:latin typeface="Segoe UI"/>
                <a:ea typeface="+mn-lt"/>
                <a:cs typeface="+mn-lt"/>
              </a:rPr>
              <a:t>.</a:t>
            </a:r>
          </a:p>
          <a:p>
            <a:pPr algn="just"/>
            <a:r>
              <a:rPr lang="en-US" sz="2600">
                <a:latin typeface="Segoe UI"/>
                <a:cs typeface="Calibri"/>
              </a:rPr>
              <a:t>For example:</a:t>
            </a:r>
          </a:p>
          <a:p>
            <a:pPr marL="0" indent="0">
              <a:buNone/>
            </a:pPr>
            <a:r>
              <a:rPr lang="en-US" sz="2600">
                <a:latin typeface="Consolas"/>
                <a:cs typeface="Calibri"/>
              </a:rPr>
              <a:t>a=[</a:t>
            </a:r>
            <a:r>
              <a:rPr lang="en-US" sz="2600">
                <a:solidFill>
                  <a:schemeClr val="accent6"/>
                </a:solidFill>
                <a:latin typeface="Consolas"/>
                <a:cs typeface="Calibri"/>
              </a:rPr>
              <a:t>1</a:t>
            </a:r>
            <a:r>
              <a:rPr lang="en-US" sz="2600">
                <a:latin typeface="Consolas"/>
                <a:cs typeface="Calibri"/>
              </a:rPr>
              <a:t>,</a:t>
            </a:r>
            <a:r>
              <a:rPr lang="en-US" sz="2600">
                <a:solidFill>
                  <a:srgbClr val="FF0000"/>
                </a:solidFill>
                <a:latin typeface="Consolas"/>
                <a:cs typeface="Calibri"/>
              </a:rPr>
              <a:t>'Hello'</a:t>
            </a:r>
            <a:r>
              <a:rPr lang="en-US" sz="2600">
                <a:latin typeface="Consolas"/>
                <a:cs typeface="Calibri"/>
              </a:rPr>
              <a:t>,</a:t>
            </a:r>
            <a:r>
              <a:rPr lang="en-US" sz="2600">
                <a:solidFill>
                  <a:schemeClr val="accent6"/>
                </a:solidFill>
                <a:latin typeface="Consolas"/>
                <a:cs typeface="Calibri"/>
              </a:rPr>
              <a:t>3.5</a:t>
            </a:r>
            <a:r>
              <a:rPr lang="en-US" sz="2600">
                <a:latin typeface="Consolas"/>
                <a:cs typeface="Calibri"/>
              </a:rPr>
              <a:t>,{</a:t>
            </a:r>
            <a:r>
              <a:rPr lang="en-US" sz="2600">
                <a:solidFill>
                  <a:schemeClr val="accent6"/>
                </a:solidFill>
                <a:latin typeface="Consolas"/>
                <a:cs typeface="Calibri"/>
              </a:rPr>
              <a:t>1,2,3</a:t>
            </a:r>
            <a:r>
              <a:rPr lang="en-US" sz="2600">
                <a:latin typeface="Consolas"/>
                <a:cs typeface="Calibri"/>
              </a:rPr>
              <a:t>}]</a:t>
            </a:r>
            <a:endParaRPr lang="en-US" sz="2600">
              <a:latin typeface="Calibri"/>
              <a:cs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7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2FD4F-6F28-45E2-9AC7-95DDCA81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6600">
                <a:latin typeface="Segoe UI"/>
                <a:cs typeface="Segoe UI"/>
              </a:rPr>
              <a:t>Tuple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66093-6651-4727-8726-61F873424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US" sz="2400">
                <a:latin typeface="Segoe UI"/>
                <a:cs typeface="Calibri"/>
              </a:rPr>
              <a:t>Tuple is an ordered sequence of items same as a list. </a:t>
            </a:r>
            <a:endParaRPr lang="en-US" sz="2400">
              <a:latin typeface="Segoe UI"/>
              <a:cs typeface="Segoe UI"/>
            </a:endParaRPr>
          </a:p>
          <a:p>
            <a:pPr algn="just"/>
            <a:r>
              <a:rPr lang="en-US" sz="2400">
                <a:latin typeface="Segoe UI"/>
                <a:cs typeface="Calibri"/>
              </a:rPr>
              <a:t>The only difference is that tuples are immutable. Tuples once created cannot be modified.</a:t>
            </a:r>
            <a:endParaRPr lang="en-US" sz="2400">
              <a:latin typeface="Segoe UI"/>
              <a:cs typeface="Segoe UI"/>
            </a:endParaRPr>
          </a:p>
          <a:p>
            <a:pPr algn="just"/>
            <a:r>
              <a:rPr lang="en-US" sz="2400">
                <a:latin typeface="Segoe UI"/>
                <a:cs typeface="Calibri"/>
              </a:rPr>
              <a:t>Items are defined within parentheses ( ) separated with commas.</a:t>
            </a:r>
            <a:endParaRPr lang="en-US" sz="2400">
              <a:latin typeface="Segoe UI"/>
              <a:cs typeface="Segoe UI"/>
            </a:endParaRPr>
          </a:p>
          <a:p>
            <a:r>
              <a:rPr lang="en-US" sz="2400">
                <a:latin typeface="Segoe UI"/>
                <a:cs typeface="Calibri"/>
              </a:rPr>
              <a:t>For example:</a:t>
            </a:r>
            <a:endParaRPr lang="en-US" sz="2400">
              <a:cs typeface="Calibri"/>
            </a:endParaRPr>
          </a:p>
          <a:p>
            <a:pPr marL="0" indent="0">
              <a:buNone/>
            </a:pPr>
            <a:r>
              <a:rPr lang="en-US" sz="2400">
                <a:latin typeface="Consolas"/>
                <a:cs typeface="Calibri"/>
              </a:rPr>
              <a:t>a=(</a:t>
            </a:r>
            <a:r>
              <a:rPr lang="en-US" sz="2400">
                <a:solidFill>
                  <a:schemeClr val="accent6"/>
                </a:solidFill>
                <a:latin typeface="Consolas"/>
                <a:cs typeface="Calibri"/>
              </a:rPr>
              <a:t>1</a:t>
            </a:r>
            <a:r>
              <a:rPr lang="en-US" sz="2400">
                <a:latin typeface="Consolas"/>
                <a:cs typeface="Calibri"/>
              </a:rPr>
              <a:t>,</a:t>
            </a:r>
            <a:r>
              <a:rPr lang="en-US" sz="2400">
                <a:solidFill>
                  <a:srgbClr val="C00000"/>
                </a:solidFill>
                <a:latin typeface="Consolas"/>
                <a:cs typeface="Calibri"/>
              </a:rPr>
              <a:t>'Hello'</a:t>
            </a:r>
            <a:r>
              <a:rPr lang="en-US" sz="2400">
                <a:latin typeface="Consolas"/>
                <a:cs typeface="Calibri"/>
              </a:rPr>
              <a:t>,</a:t>
            </a:r>
            <a:r>
              <a:rPr lang="en-US" sz="2400">
                <a:solidFill>
                  <a:schemeClr val="accent6"/>
                </a:solidFill>
                <a:latin typeface="Consolas"/>
                <a:cs typeface="Calibri"/>
              </a:rPr>
              <a:t>3.5</a:t>
            </a:r>
            <a:r>
              <a:rPr lang="en-US" sz="2400">
                <a:latin typeface="Consolas"/>
                <a:cs typeface="Calibri"/>
              </a:rPr>
              <a:t>,{</a:t>
            </a:r>
            <a:r>
              <a:rPr lang="en-US" sz="2400">
                <a:solidFill>
                  <a:schemeClr val="accent6"/>
                </a:solidFill>
                <a:latin typeface="Consolas"/>
                <a:cs typeface="Calibri"/>
              </a:rPr>
              <a:t>1,2,3</a:t>
            </a:r>
            <a:r>
              <a:rPr lang="en-US" sz="2400">
                <a:latin typeface="Consolas"/>
                <a:cs typeface="Calibri"/>
              </a:rPr>
              <a:t>})</a:t>
            </a:r>
            <a:endParaRPr lang="en-US"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219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Python- The Dynamite</vt:lpstr>
      <vt:lpstr>Contents of The Basics</vt:lpstr>
      <vt:lpstr>Python as a Calculator</vt:lpstr>
      <vt:lpstr>Structure of a Python program</vt:lpstr>
      <vt:lpstr>Taking input from user</vt:lpstr>
      <vt:lpstr>What are Data Types?</vt:lpstr>
      <vt:lpstr>Strings</vt:lpstr>
      <vt:lpstr>List</vt:lpstr>
      <vt:lpstr>Tuple</vt:lpstr>
      <vt:lpstr>Dictionary</vt:lpstr>
      <vt:lpstr>Conditional Statements</vt:lpstr>
      <vt:lpstr>Program for Conditional Statements</vt:lpstr>
      <vt:lpstr>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Vatsal Srivastava</cp:lastModifiedBy>
  <cp:revision>1</cp:revision>
  <dcterms:created xsi:type="dcterms:W3CDTF">2020-10-19T11:20:20Z</dcterms:created>
  <dcterms:modified xsi:type="dcterms:W3CDTF">2020-10-28T11:42:54Z</dcterms:modified>
</cp:coreProperties>
</file>