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3" r:id="rId4"/>
    <p:sldId id="265" r:id="rId5"/>
    <p:sldId id="266" r:id="rId6"/>
    <p:sldId id="270" r:id="rId7"/>
    <p:sldId id="271" r:id="rId8"/>
    <p:sldId id="272" r:id="rId9"/>
    <p:sldId id="273" r:id="rId10"/>
    <p:sldId id="274" r:id="rId11"/>
    <p:sldId id="269" r:id="rId12"/>
    <p:sldId id="276" r:id="rId13"/>
    <p:sldId id="278" r:id="rId14"/>
    <p:sldId id="277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E5A5D-4DBE-4219-AFC7-2D89F5538C7F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6872E85-99F7-4D8E-9F2E-D0C2C1B78760}">
      <dgm:prSet phldrT="[Text]" phldr="1"/>
      <dgm:spPr/>
      <dgm:t>
        <a:bodyPr/>
        <a:lstStyle/>
        <a:p>
          <a:endParaRPr lang="en-IN" dirty="0"/>
        </a:p>
      </dgm:t>
    </dgm:pt>
    <dgm:pt modelId="{8231BCAA-F252-4559-A110-5FD3F660E97B}" type="parTrans" cxnId="{990903E0-BF5F-4C24-A90E-84BF911795FF}">
      <dgm:prSet/>
      <dgm:spPr/>
      <dgm:t>
        <a:bodyPr/>
        <a:lstStyle/>
        <a:p>
          <a:endParaRPr lang="en-IN"/>
        </a:p>
      </dgm:t>
    </dgm:pt>
    <dgm:pt modelId="{A22BAD1C-F3F9-4F46-9206-B118ABD1D105}" type="sibTrans" cxnId="{990903E0-BF5F-4C24-A90E-84BF911795FF}">
      <dgm:prSet/>
      <dgm:spPr/>
      <dgm:t>
        <a:bodyPr/>
        <a:lstStyle/>
        <a:p>
          <a:endParaRPr lang="en-IN"/>
        </a:p>
      </dgm:t>
    </dgm:pt>
    <dgm:pt modelId="{5944FBDC-7802-45D9-834A-69DB94544DB3}">
      <dgm:prSet phldrT="[Text]"/>
      <dgm:spPr/>
      <dgm:t>
        <a:bodyPr/>
        <a:lstStyle/>
        <a:p>
          <a:endParaRPr lang="en-IN" dirty="0"/>
        </a:p>
      </dgm:t>
    </dgm:pt>
    <dgm:pt modelId="{D48FB5A8-968A-4B4B-BA11-5BC1D1EE030D}" type="parTrans" cxnId="{9A73E127-090C-4991-AACB-DC7397167427}">
      <dgm:prSet/>
      <dgm:spPr/>
      <dgm:t>
        <a:bodyPr/>
        <a:lstStyle/>
        <a:p>
          <a:endParaRPr lang="en-IN"/>
        </a:p>
      </dgm:t>
    </dgm:pt>
    <dgm:pt modelId="{8590988C-7B7A-4E82-A6BB-A3570D98EABA}" type="sibTrans" cxnId="{9A73E127-090C-4991-AACB-DC7397167427}">
      <dgm:prSet/>
      <dgm:spPr/>
      <dgm:t>
        <a:bodyPr/>
        <a:lstStyle/>
        <a:p>
          <a:endParaRPr lang="en-IN"/>
        </a:p>
      </dgm:t>
    </dgm:pt>
    <dgm:pt modelId="{0D62944B-5E6D-4D71-AA9D-6B12A602253B}">
      <dgm:prSet phldrT="[Text]" phldr="1"/>
      <dgm:spPr/>
      <dgm:t>
        <a:bodyPr/>
        <a:lstStyle/>
        <a:p>
          <a:endParaRPr lang="en-IN"/>
        </a:p>
      </dgm:t>
    </dgm:pt>
    <dgm:pt modelId="{94B433EB-02A8-4849-A3F2-6CDB97925964}" type="parTrans" cxnId="{17B39033-8B1D-4FA7-B14F-869FC900EF7B}">
      <dgm:prSet/>
      <dgm:spPr/>
      <dgm:t>
        <a:bodyPr/>
        <a:lstStyle/>
        <a:p>
          <a:endParaRPr lang="en-IN"/>
        </a:p>
      </dgm:t>
    </dgm:pt>
    <dgm:pt modelId="{4348D2B4-8133-4C3F-AC69-28C61A5ED410}" type="sibTrans" cxnId="{17B39033-8B1D-4FA7-B14F-869FC900EF7B}">
      <dgm:prSet/>
      <dgm:spPr/>
      <dgm:t>
        <a:bodyPr/>
        <a:lstStyle/>
        <a:p>
          <a:endParaRPr lang="en-IN"/>
        </a:p>
      </dgm:t>
    </dgm:pt>
    <dgm:pt modelId="{5D810E7E-2AE4-458E-9DFC-5A561AD30768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400" b="1" dirty="0">
              <a:solidFill>
                <a:schemeClr val="bg1"/>
              </a:solidFill>
              <a:latin typeface="Arial" panose="020B0604020202020204" pitchFamily="34" charset="0"/>
            </a:rPr>
            <a:t>What we need to Predict?</a:t>
          </a:r>
          <a:endParaRPr lang="en-IN" sz="2400" b="1" dirty="0"/>
        </a:p>
      </dgm:t>
    </dgm:pt>
    <dgm:pt modelId="{48DB8E93-E907-4F70-AC55-36A2848E877A}" type="parTrans" cxnId="{B59A468B-2F4D-4877-AFAD-CF420714BD42}">
      <dgm:prSet/>
      <dgm:spPr/>
      <dgm:t>
        <a:bodyPr/>
        <a:lstStyle/>
        <a:p>
          <a:endParaRPr lang="en-IN"/>
        </a:p>
      </dgm:t>
    </dgm:pt>
    <dgm:pt modelId="{CB7EDEB6-6C8B-43CC-99A3-DD7F2F87EDE8}" type="sibTrans" cxnId="{B59A468B-2F4D-4877-AFAD-CF420714BD42}">
      <dgm:prSet/>
      <dgm:spPr/>
      <dgm:t>
        <a:bodyPr/>
        <a:lstStyle/>
        <a:p>
          <a:endParaRPr lang="en-IN"/>
        </a:p>
      </dgm:t>
    </dgm:pt>
    <dgm:pt modelId="{9EE2935E-DDA1-4BF7-90AA-426DC3E85E67}">
      <dgm:prSet/>
      <dgm:spPr/>
      <dgm:t>
        <a:bodyPr/>
        <a:lstStyle/>
        <a:p>
          <a:r>
            <a:rPr lang="en-US" sz="1900" b="0" i="0" dirty="0">
              <a:solidFill>
                <a:schemeClr val="bg1"/>
              </a:solidFill>
              <a:effectLst/>
              <a:latin typeface="Arial" panose="020B0604020202020204" pitchFamily="34" charset="0"/>
            </a:rPr>
            <a:t>If the client will subscribe to a term deposit</a:t>
          </a:r>
          <a:endParaRPr lang="en-US" sz="1900" dirty="0">
            <a:solidFill>
              <a:schemeClr val="bg1"/>
            </a:solidFill>
            <a:latin typeface="Arial" panose="020B0604020202020204" pitchFamily="34" charset="0"/>
          </a:endParaRPr>
        </a:p>
      </dgm:t>
    </dgm:pt>
    <dgm:pt modelId="{D162281D-D360-4B98-9355-8AC2EAD3B4EC}" type="parTrans" cxnId="{00F0F134-DA4E-4ED3-8144-F352138F5B35}">
      <dgm:prSet/>
      <dgm:spPr/>
      <dgm:t>
        <a:bodyPr/>
        <a:lstStyle/>
        <a:p>
          <a:endParaRPr lang="en-IN"/>
        </a:p>
      </dgm:t>
    </dgm:pt>
    <dgm:pt modelId="{68E856C5-889C-4DCF-B7C3-7AA3B463A0E2}" type="sibTrans" cxnId="{00F0F134-DA4E-4ED3-8144-F352138F5B35}">
      <dgm:prSet/>
      <dgm:spPr/>
      <dgm:t>
        <a:bodyPr/>
        <a:lstStyle/>
        <a:p>
          <a:endParaRPr lang="en-IN"/>
        </a:p>
      </dgm:t>
    </dgm:pt>
    <dgm:pt modelId="{ABDB546F-84E8-4ACD-89A5-A37D48ABFA48}">
      <dgm:prSet/>
      <dgm:spPr/>
      <dgm:t>
        <a:bodyPr/>
        <a:lstStyle/>
        <a:p>
          <a:r>
            <a:rPr lang="en-US" sz="2000" dirty="0">
              <a:solidFill>
                <a:schemeClr val="bg1"/>
              </a:solidFill>
              <a:latin typeface="Arial" panose="020B0604020202020204" pitchFamily="34" charset="0"/>
            </a:rPr>
            <a:t>Customer’s Personal Information such as Age, Job, Marital &amp; Education</a:t>
          </a:r>
        </a:p>
      </dgm:t>
    </dgm:pt>
    <dgm:pt modelId="{E82C6424-37D7-4B0D-83F5-43ABC18A1E27}" type="parTrans" cxnId="{6D0A0A41-21FF-4EC5-AFC7-E5C05FC79C8C}">
      <dgm:prSet/>
      <dgm:spPr/>
      <dgm:t>
        <a:bodyPr/>
        <a:lstStyle/>
        <a:p>
          <a:endParaRPr lang="en-IN"/>
        </a:p>
      </dgm:t>
    </dgm:pt>
    <dgm:pt modelId="{6709C72E-A4A1-47BD-87DB-48354E5C6777}" type="sibTrans" cxnId="{6D0A0A41-21FF-4EC5-AFC7-E5C05FC79C8C}">
      <dgm:prSet/>
      <dgm:spPr/>
      <dgm:t>
        <a:bodyPr/>
        <a:lstStyle/>
        <a:p>
          <a:endParaRPr lang="en-IN"/>
        </a:p>
      </dgm:t>
    </dgm:pt>
    <dgm:pt modelId="{9DCF457C-DAE0-462A-BD59-27F2E14284CD}">
      <dgm:prSet/>
      <dgm:spPr/>
      <dgm:t>
        <a:bodyPr/>
        <a:lstStyle/>
        <a:p>
          <a:r>
            <a:rPr lang="en-US" sz="2000" dirty="0">
              <a:solidFill>
                <a:schemeClr val="bg1"/>
              </a:solidFill>
              <a:latin typeface="Arial" panose="020B0604020202020204" pitchFamily="34" charset="0"/>
            </a:rPr>
            <a:t>Last contact of the current campaign</a:t>
          </a:r>
        </a:p>
      </dgm:t>
    </dgm:pt>
    <dgm:pt modelId="{1678EF32-F281-49E7-B280-F602ACE69D7C}" type="parTrans" cxnId="{0BF98158-45BB-43DA-BC32-686602F0AACD}">
      <dgm:prSet/>
      <dgm:spPr/>
      <dgm:t>
        <a:bodyPr/>
        <a:lstStyle/>
        <a:p>
          <a:endParaRPr lang="en-IN"/>
        </a:p>
      </dgm:t>
    </dgm:pt>
    <dgm:pt modelId="{5DFBC5AE-2663-4DC9-8182-0350E70B50B0}" type="sibTrans" cxnId="{0BF98158-45BB-43DA-BC32-686602F0AACD}">
      <dgm:prSet/>
      <dgm:spPr/>
      <dgm:t>
        <a:bodyPr/>
        <a:lstStyle/>
        <a:p>
          <a:endParaRPr lang="en-IN"/>
        </a:p>
      </dgm:t>
    </dgm:pt>
    <dgm:pt modelId="{FBF0A8A9-52AA-428E-A52A-48B184A82C72}">
      <dgm:prSet/>
      <dgm:spPr/>
      <dgm:t>
        <a:bodyPr/>
        <a:lstStyle/>
        <a:p>
          <a:r>
            <a:rPr lang="en-US" sz="2000" b="0" i="0" dirty="0">
              <a:solidFill>
                <a:schemeClr val="bg1"/>
              </a:solidFill>
              <a:effectLst/>
              <a:latin typeface="Arial" panose="020B0604020202020204" pitchFamily="34" charset="0"/>
            </a:rPr>
            <a:t>Customer’s </a:t>
          </a:r>
          <a:r>
            <a:rPr lang="en-US" sz="2000" dirty="0">
              <a:solidFill>
                <a:schemeClr val="bg1"/>
              </a:solidFill>
              <a:latin typeface="Arial" panose="020B0604020202020204" pitchFamily="34" charset="0"/>
            </a:rPr>
            <a:t>social and economic context attributes</a:t>
          </a:r>
        </a:p>
      </dgm:t>
    </dgm:pt>
    <dgm:pt modelId="{672CB89E-819E-4C1E-B116-9252DD4DA2A2}" type="parTrans" cxnId="{403B2512-75E5-444B-8777-A76D93F7FE76}">
      <dgm:prSet/>
      <dgm:spPr/>
      <dgm:t>
        <a:bodyPr/>
        <a:lstStyle/>
        <a:p>
          <a:endParaRPr lang="en-IN"/>
        </a:p>
      </dgm:t>
    </dgm:pt>
    <dgm:pt modelId="{C255B8E7-B886-49F5-8FAD-2845245CF976}" type="sibTrans" cxnId="{403B2512-75E5-444B-8777-A76D93F7FE76}">
      <dgm:prSet/>
      <dgm:spPr/>
      <dgm:t>
        <a:bodyPr/>
        <a:lstStyle/>
        <a:p>
          <a:endParaRPr lang="en-IN"/>
        </a:p>
      </dgm:t>
    </dgm:pt>
    <dgm:pt modelId="{D8684767-0DFD-44A5-A79D-9EA640F70278}">
      <dgm:prSet custT="1"/>
      <dgm:spPr/>
      <dgm:t>
        <a:bodyPr/>
        <a:lstStyle/>
        <a:p>
          <a:pPr>
            <a:buNone/>
          </a:pPr>
          <a:r>
            <a:rPr lang="en-US" sz="2800" b="1" i="0" dirty="0">
              <a:solidFill>
                <a:schemeClr val="bg1"/>
              </a:solidFill>
              <a:effectLst/>
              <a:latin typeface="Arial" panose="020B0604020202020204" pitchFamily="34" charset="0"/>
            </a:rPr>
            <a:t>What we know?</a:t>
          </a:r>
          <a:endParaRPr lang="en-US" sz="2800" b="1" dirty="0">
            <a:solidFill>
              <a:schemeClr val="bg1"/>
            </a:solidFill>
            <a:latin typeface="Arial" panose="020B0604020202020204" pitchFamily="34" charset="0"/>
          </a:endParaRPr>
        </a:p>
      </dgm:t>
    </dgm:pt>
    <dgm:pt modelId="{C97CAE71-64B1-4BD2-9441-A895EDAE482A}" type="parTrans" cxnId="{FEF05FC9-306E-4B64-ADDC-2DCA92C1443D}">
      <dgm:prSet/>
      <dgm:spPr/>
      <dgm:t>
        <a:bodyPr/>
        <a:lstStyle/>
        <a:p>
          <a:endParaRPr lang="en-IN"/>
        </a:p>
      </dgm:t>
    </dgm:pt>
    <dgm:pt modelId="{5317673F-2A40-423A-A3A7-4158FC7A2277}" type="sibTrans" cxnId="{FEF05FC9-306E-4B64-ADDC-2DCA92C1443D}">
      <dgm:prSet/>
      <dgm:spPr/>
      <dgm:t>
        <a:bodyPr/>
        <a:lstStyle/>
        <a:p>
          <a:endParaRPr lang="en-IN"/>
        </a:p>
      </dgm:t>
    </dgm:pt>
    <dgm:pt modelId="{DD59E1C2-A5E7-4A18-A12D-4FE73FACC638}">
      <dgm:prSet/>
      <dgm:spPr/>
      <dgm:t>
        <a:bodyPr/>
        <a:lstStyle/>
        <a:p>
          <a:r>
            <a:rPr lang="en-US" sz="1900" b="0" i="0" dirty="0">
              <a:solidFill>
                <a:schemeClr val="bg1"/>
              </a:solidFill>
              <a:effectLst/>
              <a:latin typeface="Arial" panose="020B0604020202020204" pitchFamily="34" charset="0"/>
            </a:rPr>
            <a:t>Target variable y - 'yes' or 'no’</a:t>
          </a:r>
          <a:endParaRPr lang="en-US" sz="1900" dirty="0">
            <a:solidFill>
              <a:schemeClr val="bg1"/>
            </a:solidFill>
            <a:latin typeface="Arial" panose="020B0604020202020204" pitchFamily="34" charset="0"/>
          </a:endParaRPr>
        </a:p>
      </dgm:t>
    </dgm:pt>
    <dgm:pt modelId="{93297528-B57A-4149-98FE-2D5F05BDD590}" type="parTrans" cxnId="{4482116B-FBBF-4F92-973C-93D2D88A1F23}">
      <dgm:prSet/>
      <dgm:spPr/>
      <dgm:t>
        <a:bodyPr/>
        <a:lstStyle/>
        <a:p>
          <a:endParaRPr lang="en-IN"/>
        </a:p>
      </dgm:t>
    </dgm:pt>
    <dgm:pt modelId="{E9C57706-1A37-44C3-8119-6D571B2ADECE}" type="sibTrans" cxnId="{4482116B-FBBF-4F92-973C-93D2D88A1F23}">
      <dgm:prSet/>
      <dgm:spPr/>
      <dgm:t>
        <a:bodyPr/>
        <a:lstStyle/>
        <a:p>
          <a:endParaRPr lang="en-IN"/>
        </a:p>
      </dgm:t>
    </dgm:pt>
    <dgm:pt modelId="{28E81E22-6034-4138-8629-F03850444BB6}">
      <dgm:prSet custT="1"/>
      <dgm:spPr/>
      <dgm:t>
        <a:bodyPr/>
        <a:lstStyle/>
        <a:p>
          <a:r>
            <a:rPr lang="en-US" sz="2000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+mn-cs"/>
            </a:rPr>
            <a:t>The data is related with direct marketing campaigns (phone calls) of a Portuguese banking institution. </a:t>
          </a:r>
          <a:endParaRPr lang="en-IN" sz="2000" kern="1200" dirty="0">
            <a:solidFill>
              <a:prstClr val="black"/>
            </a:solidFill>
            <a:latin typeface="Arial" panose="020B0604020202020204" pitchFamily="34" charset="0"/>
            <a:ea typeface="+mn-ea"/>
            <a:cs typeface="+mn-cs"/>
          </a:endParaRPr>
        </a:p>
      </dgm:t>
    </dgm:pt>
    <dgm:pt modelId="{2F916856-B436-4AB5-8398-597E63547EA4}" type="parTrans" cxnId="{7DA546CB-4944-4576-B23B-04EDC09A7B0D}">
      <dgm:prSet/>
      <dgm:spPr/>
      <dgm:t>
        <a:bodyPr/>
        <a:lstStyle/>
        <a:p>
          <a:endParaRPr lang="en-IN"/>
        </a:p>
      </dgm:t>
    </dgm:pt>
    <dgm:pt modelId="{0A9E8187-F650-42C0-A7EE-685E0F4B7879}" type="sibTrans" cxnId="{7DA546CB-4944-4576-B23B-04EDC09A7B0D}">
      <dgm:prSet/>
      <dgm:spPr/>
      <dgm:t>
        <a:bodyPr/>
        <a:lstStyle/>
        <a:p>
          <a:endParaRPr lang="en-IN"/>
        </a:p>
      </dgm:t>
    </dgm:pt>
    <dgm:pt modelId="{89D301C3-E7E4-4B0C-B1F3-09493825EE6A}">
      <dgm:prSet custT="1"/>
      <dgm:spPr/>
      <dgm:t>
        <a:bodyPr/>
        <a:lstStyle/>
        <a:p>
          <a:r>
            <a:rPr lang="en-US" sz="2000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+mn-cs"/>
            </a:rPr>
            <a:t>The marketing campaigns were based on phone calls</a:t>
          </a:r>
        </a:p>
      </dgm:t>
    </dgm:pt>
    <dgm:pt modelId="{D3506A23-D93F-4628-A0DB-A01A8F32BAF9}" type="parTrans" cxnId="{EBFBE0FB-F46D-4F4D-9B39-6FC4B3EC0E81}">
      <dgm:prSet/>
      <dgm:spPr/>
      <dgm:t>
        <a:bodyPr/>
        <a:lstStyle/>
        <a:p>
          <a:endParaRPr lang="en-IN"/>
        </a:p>
      </dgm:t>
    </dgm:pt>
    <dgm:pt modelId="{0ED79F74-F5B4-44B4-BA4B-EFEDCABA50EC}" type="sibTrans" cxnId="{EBFBE0FB-F46D-4F4D-9B39-6FC4B3EC0E81}">
      <dgm:prSet/>
      <dgm:spPr/>
      <dgm:t>
        <a:bodyPr/>
        <a:lstStyle/>
        <a:p>
          <a:endParaRPr lang="en-IN"/>
        </a:p>
      </dgm:t>
    </dgm:pt>
    <dgm:pt modelId="{543B829A-CC7B-44E3-8BE9-A6BD37530DAE}">
      <dgm:prSet custT="1"/>
      <dgm:spPr/>
      <dgm:t>
        <a:bodyPr/>
        <a:lstStyle/>
        <a:p>
          <a:pPr>
            <a:buNone/>
          </a:pPr>
          <a:r>
            <a:rPr lang="en-IN" sz="2800" b="1" i="0" kern="1200" dirty="0">
              <a:solidFill>
                <a:prstClr val="black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What is the Problem?</a:t>
          </a:r>
        </a:p>
      </dgm:t>
    </dgm:pt>
    <dgm:pt modelId="{4FC40DE3-2BE1-4E73-B2A5-3862E65B9BB3}" type="parTrans" cxnId="{ABDCA2F6-F1B9-467C-98D6-895B09566EA2}">
      <dgm:prSet/>
      <dgm:spPr/>
      <dgm:t>
        <a:bodyPr/>
        <a:lstStyle/>
        <a:p>
          <a:endParaRPr lang="en-IN"/>
        </a:p>
      </dgm:t>
    </dgm:pt>
    <dgm:pt modelId="{13F607D4-9CB1-42F4-8606-EBD65F50862A}" type="sibTrans" cxnId="{ABDCA2F6-F1B9-467C-98D6-895B09566EA2}">
      <dgm:prSet/>
      <dgm:spPr/>
      <dgm:t>
        <a:bodyPr/>
        <a:lstStyle/>
        <a:p>
          <a:endParaRPr lang="en-IN"/>
        </a:p>
      </dgm:t>
    </dgm:pt>
    <dgm:pt modelId="{C8F103A6-F7FD-4D2E-9135-86D7A4AE7E41}" type="pres">
      <dgm:prSet presAssocID="{9CEE5A5D-4DBE-4219-AFC7-2D89F5538C7F}" presName="linearFlow" presStyleCnt="0">
        <dgm:presLayoutVars>
          <dgm:dir/>
          <dgm:animLvl val="lvl"/>
          <dgm:resizeHandles/>
        </dgm:presLayoutVars>
      </dgm:prSet>
      <dgm:spPr/>
    </dgm:pt>
    <dgm:pt modelId="{A21748A8-DE87-43DB-B3D7-CB49C9E57F67}" type="pres">
      <dgm:prSet presAssocID="{86872E85-99F7-4D8E-9F2E-D0C2C1B78760}" presName="compositeNode" presStyleCnt="0">
        <dgm:presLayoutVars>
          <dgm:bulletEnabled val="1"/>
        </dgm:presLayoutVars>
      </dgm:prSet>
      <dgm:spPr/>
    </dgm:pt>
    <dgm:pt modelId="{5D7784E6-1D30-4343-8AA3-BE92F5F4BCE6}" type="pres">
      <dgm:prSet presAssocID="{86872E85-99F7-4D8E-9F2E-D0C2C1B78760}" presName="image" presStyleLbl="fgImgPlace1" presStyleIdx="0" presStyleCnt="3" custLinFactNeighborX="8752" custLinFactNeighborY="-718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35971842-9763-411A-BD0D-DEAECDB7BB3A}" type="pres">
      <dgm:prSet presAssocID="{86872E85-99F7-4D8E-9F2E-D0C2C1B78760}" presName="childNode" presStyleLbl="node1" presStyleIdx="0" presStyleCnt="3" custScaleX="162243" custLinFactNeighborX="1348" custLinFactNeighborY="-1086">
        <dgm:presLayoutVars>
          <dgm:bulletEnabled val="1"/>
        </dgm:presLayoutVars>
      </dgm:prSet>
      <dgm:spPr/>
    </dgm:pt>
    <dgm:pt modelId="{54ACB793-20E3-4686-95A2-05E20F363144}" type="pres">
      <dgm:prSet presAssocID="{86872E85-99F7-4D8E-9F2E-D0C2C1B78760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C757E0CE-E27E-42E7-991C-1B86C21D26C7}" type="pres">
      <dgm:prSet presAssocID="{A22BAD1C-F3F9-4F46-9206-B118ABD1D105}" presName="sibTrans" presStyleCnt="0"/>
      <dgm:spPr/>
    </dgm:pt>
    <dgm:pt modelId="{6C6710AB-81FC-43CA-95BB-47D66EE91946}" type="pres">
      <dgm:prSet presAssocID="{5944FBDC-7802-45D9-834A-69DB94544DB3}" presName="compositeNode" presStyleCnt="0">
        <dgm:presLayoutVars>
          <dgm:bulletEnabled val="1"/>
        </dgm:presLayoutVars>
      </dgm:prSet>
      <dgm:spPr/>
    </dgm:pt>
    <dgm:pt modelId="{AF7F75B0-C6B3-4FE4-9EA8-F4596B518E77}" type="pres">
      <dgm:prSet presAssocID="{5944FBDC-7802-45D9-834A-69DB94544DB3}" presName="image" presStyleLbl="f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t="-7000" b="-7000"/>
          </a:stretch>
        </a:blipFill>
      </dgm:spPr>
    </dgm:pt>
    <dgm:pt modelId="{E3E4C7D9-0DE2-466A-A314-A5F91A8668FF}" type="pres">
      <dgm:prSet presAssocID="{5944FBDC-7802-45D9-834A-69DB94544DB3}" presName="childNode" presStyleLbl="node1" presStyleIdx="1" presStyleCnt="3" custScaleX="157078">
        <dgm:presLayoutVars>
          <dgm:bulletEnabled val="1"/>
        </dgm:presLayoutVars>
      </dgm:prSet>
      <dgm:spPr/>
    </dgm:pt>
    <dgm:pt modelId="{EB0282E1-7C08-45E9-BAD4-3A275B99CE01}" type="pres">
      <dgm:prSet presAssocID="{5944FBDC-7802-45D9-834A-69DB94544DB3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29790CDB-F067-4D2D-B31D-18B1F300CC1B}" type="pres">
      <dgm:prSet presAssocID="{8590988C-7B7A-4E82-A6BB-A3570D98EABA}" presName="sibTrans" presStyleCnt="0"/>
      <dgm:spPr/>
    </dgm:pt>
    <dgm:pt modelId="{85E1C13C-A770-43FC-BD09-6331212EA972}" type="pres">
      <dgm:prSet presAssocID="{0D62944B-5E6D-4D71-AA9D-6B12A602253B}" presName="compositeNode" presStyleCnt="0">
        <dgm:presLayoutVars>
          <dgm:bulletEnabled val="1"/>
        </dgm:presLayoutVars>
      </dgm:prSet>
      <dgm:spPr/>
    </dgm:pt>
    <dgm:pt modelId="{98D24F94-1607-4B7A-8415-3F27FE1C1865}" type="pres">
      <dgm:prSet presAssocID="{0D62944B-5E6D-4D71-AA9D-6B12A602253B}" presName="image" presStyleLbl="fgImgPlace1" presStyleIdx="2" presStyleCnt="3" custLinFactNeighborX="29537" custLinFactNeighborY="-7186"/>
      <dgm:spPr>
        <a:blipFill rotWithShape="1">
          <a:blip xmlns:r="http://schemas.openxmlformats.org/officeDocument/2006/relationships" r:embed="rId3"/>
          <a:srcRect/>
          <a:stretch>
            <a:fillRect l="-14000" r="-14000"/>
          </a:stretch>
        </a:blipFill>
      </dgm:spPr>
    </dgm:pt>
    <dgm:pt modelId="{8BDC5CEB-6E69-4A8C-B848-8159BC353138}" type="pres">
      <dgm:prSet presAssocID="{0D62944B-5E6D-4D71-AA9D-6B12A602253B}" presName="childNode" presStyleLbl="node1" presStyleIdx="2" presStyleCnt="3" custScaleX="136411">
        <dgm:presLayoutVars>
          <dgm:bulletEnabled val="1"/>
        </dgm:presLayoutVars>
      </dgm:prSet>
      <dgm:spPr/>
    </dgm:pt>
    <dgm:pt modelId="{F471E98B-2DDA-4C1F-BDD0-EFEA937F0852}" type="pres">
      <dgm:prSet presAssocID="{0D62944B-5E6D-4D71-AA9D-6B12A602253B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83D0D502-0B8B-4269-ADC8-43D1CCD9F51A}" type="presOf" srcId="{86872E85-99F7-4D8E-9F2E-D0C2C1B78760}" destId="{54ACB793-20E3-4686-95A2-05E20F363144}" srcOrd="0" destOrd="0" presId="urn:microsoft.com/office/officeart/2005/8/layout/hList2"/>
    <dgm:cxn modelId="{403B2512-75E5-444B-8777-A76D93F7FE76}" srcId="{5944FBDC-7802-45D9-834A-69DB94544DB3}" destId="{FBF0A8A9-52AA-428E-A52A-48B184A82C72}" srcOrd="3" destOrd="0" parTransId="{672CB89E-819E-4C1E-B116-9252DD4DA2A2}" sibTransId="{C255B8E7-B886-49F5-8FAD-2845245CF976}"/>
    <dgm:cxn modelId="{7B7B5316-79D0-4257-821E-FC14C3593FA9}" type="presOf" srcId="{28E81E22-6034-4138-8629-F03850444BB6}" destId="{35971842-9763-411A-BD0D-DEAECDB7BB3A}" srcOrd="0" destOrd="1" presId="urn:microsoft.com/office/officeart/2005/8/layout/hList2"/>
    <dgm:cxn modelId="{9A73E127-090C-4991-AACB-DC7397167427}" srcId="{9CEE5A5D-4DBE-4219-AFC7-2D89F5538C7F}" destId="{5944FBDC-7802-45D9-834A-69DB94544DB3}" srcOrd="1" destOrd="0" parTransId="{D48FB5A8-968A-4B4B-BA11-5BC1D1EE030D}" sibTransId="{8590988C-7B7A-4E82-A6BB-A3570D98EABA}"/>
    <dgm:cxn modelId="{ACAD8C29-FE8E-4D19-8793-8095FC19AAAD}" type="presOf" srcId="{89D301C3-E7E4-4B0C-B1F3-09493825EE6A}" destId="{35971842-9763-411A-BD0D-DEAECDB7BB3A}" srcOrd="0" destOrd="2" presId="urn:microsoft.com/office/officeart/2005/8/layout/hList2"/>
    <dgm:cxn modelId="{17B39033-8B1D-4FA7-B14F-869FC900EF7B}" srcId="{9CEE5A5D-4DBE-4219-AFC7-2D89F5538C7F}" destId="{0D62944B-5E6D-4D71-AA9D-6B12A602253B}" srcOrd="2" destOrd="0" parTransId="{94B433EB-02A8-4849-A3F2-6CDB97925964}" sibTransId="{4348D2B4-8133-4C3F-AC69-28C61A5ED410}"/>
    <dgm:cxn modelId="{00F0F134-DA4E-4ED3-8144-F352138F5B35}" srcId="{0D62944B-5E6D-4D71-AA9D-6B12A602253B}" destId="{9EE2935E-DDA1-4BF7-90AA-426DC3E85E67}" srcOrd="1" destOrd="0" parTransId="{D162281D-D360-4B98-9355-8AC2EAD3B4EC}" sibTransId="{68E856C5-889C-4DCF-B7C3-7AA3B463A0E2}"/>
    <dgm:cxn modelId="{F525BD3A-ABBD-46B2-9FAA-4C7C602D497D}" type="presOf" srcId="{9DCF457C-DAE0-462A-BD59-27F2E14284CD}" destId="{E3E4C7D9-0DE2-466A-A314-A5F91A8668FF}" srcOrd="0" destOrd="2" presId="urn:microsoft.com/office/officeart/2005/8/layout/hList2"/>
    <dgm:cxn modelId="{6D0A0A41-21FF-4EC5-AFC7-E5C05FC79C8C}" srcId="{5944FBDC-7802-45D9-834A-69DB94544DB3}" destId="{ABDB546F-84E8-4ACD-89A5-A37D48ABFA48}" srcOrd="1" destOrd="0" parTransId="{E82C6424-37D7-4B0D-83F5-43ABC18A1E27}" sibTransId="{6709C72E-A4A1-47BD-87DB-48354E5C6777}"/>
    <dgm:cxn modelId="{420BB445-DC82-444B-ADFE-BA6571BC1F5F}" type="presOf" srcId="{FBF0A8A9-52AA-428E-A52A-48B184A82C72}" destId="{E3E4C7D9-0DE2-466A-A314-A5F91A8668FF}" srcOrd="0" destOrd="3" presId="urn:microsoft.com/office/officeart/2005/8/layout/hList2"/>
    <dgm:cxn modelId="{04A9D169-07C0-4084-AC83-6C60F17D90B2}" type="presOf" srcId="{DD59E1C2-A5E7-4A18-A12D-4FE73FACC638}" destId="{8BDC5CEB-6E69-4A8C-B848-8159BC353138}" srcOrd="0" destOrd="2" presId="urn:microsoft.com/office/officeart/2005/8/layout/hList2"/>
    <dgm:cxn modelId="{4482116B-FBBF-4F92-973C-93D2D88A1F23}" srcId="{0D62944B-5E6D-4D71-AA9D-6B12A602253B}" destId="{DD59E1C2-A5E7-4A18-A12D-4FE73FACC638}" srcOrd="2" destOrd="0" parTransId="{93297528-B57A-4149-98FE-2D5F05BDD590}" sibTransId="{E9C57706-1A37-44C3-8119-6D571B2ADECE}"/>
    <dgm:cxn modelId="{1A834E55-C833-4900-90DC-EB572DD2120B}" type="presOf" srcId="{9EE2935E-DDA1-4BF7-90AA-426DC3E85E67}" destId="{8BDC5CEB-6E69-4A8C-B848-8159BC353138}" srcOrd="0" destOrd="1" presId="urn:microsoft.com/office/officeart/2005/8/layout/hList2"/>
    <dgm:cxn modelId="{0BF98158-45BB-43DA-BC32-686602F0AACD}" srcId="{5944FBDC-7802-45D9-834A-69DB94544DB3}" destId="{9DCF457C-DAE0-462A-BD59-27F2E14284CD}" srcOrd="2" destOrd="0" parTransId="{1678EF32-F281-49E7-B280-F602ACE69D7C}" sibTransId="{5DFBC5AE-2663-4DC9-8182-0350E70B50B0}"/>
    <dgm:cxn modelId="{B59A468B-2F4D-4877-AFAD-CF420714BD42}" srcId="{0D62944B-5E6D-4D71-AA9D-6B12A602253B}" destId="{5D810E7E-2AE4-458E-9DFC-5A561AD30768}" srcOrd="0" destOrd="0" parTransId="{48DB8E93-E907-4F70-AC55-36A2848E877A}" sibTransId="{CB7EDEB6-6C8B-43CC-99A3-DD7F2F87EDE8}"/>
    <dgm:cxn modelId="{084FD08D-8C11-4BE1-97F4-DA7629A091E7}" type="presOf" srcId="{5D810E7E-2AE4-458E-9DFC-5A561AD30768}" destId="{8BDC5CEB-6E69-4A8C-B848-8159BC353138}" srcOrd="0" destOrd="0" presId="urn:microsoft.com/office/officeart/2005/8/layout/hList2"/>
    <dgm:cxn modelId="{4C315C8F-BBBA-4E2B-BB4E-5D6653305B35}" type="presOf" srcId="{D8684767-0DFD-44A5-A79D-9EA640F70278}" destId="{E3E4C7D9-0DE2-466A-A314-A5F91A8668FF}" srcOrd="0" destOrd="0" presId="urn:microsoft.com/office/officeart/2005/8/layout/hList2"/>
    <dgm:cxn modelId="{BA12D492-1252-4BD8-8FD9-7FF35EB9888C}" type="presOf" srcId="{543B829A-CC7B-44E3-8BE9-A6BD37530DAE}" destId="{35971842-9763-411A-BD0D-DEAECDB7BB3A}" srcOrd="0" destOrd="0" presId="urn:microsoft.com/office/officeart/2005/8/layout/hList2"/>
    <dgm:cxn modelId="{331AFA96-5D2A-4669-AA84-F8B1DC125583}" type="presOf" srcId="{0D62944B-5E6D-4D71-AA9D-6B12A602253B}" destId="{F471E98B-2DDA-4C1F-BDD0-EFEA937F0852}" srcOrd="0" destOrd="0" presId="urn:microsoft.com/office/officeart/2005/8/layout/hList2"/>
    <dgm:cxn modelId="{BCC2909C-BF71-4F5B-BB19-7F7FE937693B}" type="presOf" srcId="{5944FBDC-7802-45D9-834A-69DB94544DB3}" destId="{EB0282E1-7C08-45E9-BAD4-3A275B99CE01}" srcOrd="0" destOrd="0" presId="urn:microsoft.com/office/officeart/2005/8/layout/hList2"/>
    <dgm:cxn modelId="{6DD756C4-DD69-4694-8A4E-C00D654985E1}" type="presOf" srcId="{ABDB546F-84E8-4ACD-89A5-A37D48ABFA48}" destId="{E3E4C7D9-0DE2-466A-A314-A5F91A8668FF}" srcOrd="0" destOrd="1" presId="urn:microsoft.com/office/officeart/2005/8/layout/hList2"/>
    <dgm:cxn modelId="{FEF05FC9-306E-4B64-ADDC-2DCA92C1443D}" srcId="{5944FBDC-7802-45D9-834A-69DB94544DB3}" destId="{D8684767-0DFD-44A5-A79D-9EA640F70278}" srcOrd="0" destOrd="0" parTransId="{C97CAE71-64B1-4BD2-9441-A895EDAE482A}" sibTransId="{5317673F-2A40-423A-A3A7-4158FC7A2277}"/>
    <dgm:cxn modelId="{7DA546CB-4944-4576-B23B-04EDC09A7B0D}" srcId="{86872E85-99F7-4D8E-9F2E-D0C2C1B78760}" destId="{28E81E22-6034-4138-8629-F03850444BB6}" srcOrd="1" destOrd="0" parTransId="{2F916856-B436-4AB5-8398-597E63547EA4}" sibTransId="{0A9E8187-F650-42C0-A7EE-685E0F4B7879}"/>
    <dgm:cxn modelId="{DFD45ACD-3406-4719-B7ED-D0066F0CA36E}" type="presOf" srcId="{9CEE5A5D-4DBE-4219-AFC7-2D89F5538C7F}" destId="{C8F103A6-F7FD-4D2E-9135-86D7A4AE7E41}" srcOrd="0" destOrd="0" presId="urn:microsoft.com/office/officeart/2005/8/layout/hList2"/>
    <dgm:cxn modelId="{990903E0-BF5F-4C24-A90E-84BF911795FF}" srcId="{9CEE5A5D-4DBE-4219-AFC7-2D89F5538C7F}" destId="{86872E85-99F7-4D8E-9F2E-D0C2C1B78760}" srcOrd="0" destOrd="0" parTransId="{8231BCAA-F252-4559-A110-5FD3F660E97B}" sibTransId="{A22BAD1C-F3F9-4F46-9206-B118ABD1D105}"/>
    <dgm:cxn modelId="{ABDCA2F6-F1B9-467C-98D6-895B09566EA2}" srcId="{86872E85-99F7-4D8E-9F2E-D0C2C1B78760}" destId="{543B829A-CC7B-44E3-8BE9-A6BD37530DAE}" srcOrd="0" destOrd="0" parTransId="{4FC40DE3-2BE1-4E73-B2A5-3862E65B9BB3}" sibTransId="{13F607D4-9CB1-42F4-8606-EBD65F50862A}"/>
    <dgm:cxn modelId="{EBFBE0FB-F46D-4F4D-9B39-6FC4B3EC0E81}" srcId="{86872E85-99F7-4D8E-9F2E-D0C2C1B78760}" destId="{89D301C3-E7E4-4B0C-B1F3-09493825EE6A}" srcOrd="2" destOrd="0" parTransId="{D3506A23-D93F-4628-A0DB-A01A8F32BAF9}" sibTransId="{0ED79F74-F5B4-44B4-BA4B-EFEDCABA50EC}"/>
    <dgm:cxn modelId="{2E13F56E-5070-4864-AA2E-CB7179467B87}" type="presParOf" srcId="{C8F103A6-F7FD-4D2E-9135-86D7A4AE7E41}" destId="{A21748A8-DE87-43DB-B3D7-CB49C9E57F67}" srcOrd="0" destOrd="0" presId="urn:microsoft.com/office/officeart/2005/8/layout/hList2"/>
    <dgm:cxn modelId="{CFE21067-2093-4D4C-A411-F5A6EBD23324}" type="presParOf" srcId="{A21748A8-DE87-43DB-B3D7-CB49C9E57F67}" destId="{5D7784E6-1D30-4343-8AA3-BE92F5F4BCE6}" srcOrd="0" destOrd="0" presId="urn:microsoft.com/office/officeart/2005/8/layout/hList2"/>
    <dgm:cxn modelId="{CC0A7AB2-AA17-4407-9E3B-EDE92DC5A394}" type="presParOf" srcId="{A21748A8-DE87-43DB-B3D7-CB49C9E57F67}" destId="{35971842-9763-411A-BD0D-DEAECDB7BB3A}" srcOrd="1" destOrd="0" presId="urn:microsoft.com/office/officeart/2005/8/layout/hList2"/>
    <dgm:cxn modelId="{34DC9E0F-5EAA-4896-B40C-6D477608BA6F}" type="presParOf" srcId="{A21748A8-DE87-43DB-B3D7-CB49C9E57F67}" destId="{54ACB793-20E3-4686-95A2-05E20F363144}" srcOrd="2" destOrd="0" presId="urn:microsoft.com/office/officeart/2005/8/layout/hList2"/>
    <dgm:cxn modelId="{79692CFE-CEB3-4B6A-B178-6EA953847238}" type="presParOf" srcId="{C8F103A6-F7FD-4D2E-9135-86D7A4AE7E41}" destId="{C757E0CE-E27E-42E7-991C-1B86C21D26C7}" srcOrd="1" destOrd="0" presId="urn:microsoft.com/office/officeart/2005/8/layout/hList2"/>
    <dgm:cxn modelId="{0A875741-F993-45F5-AF5C-3F5E4615B947}" type="presParOf" srcId="{C8F103A6-F7FD-4D2E-9135-86D7A4AE7E41}" destId="{6C6710AB-81FC-43CA-95BB-47D66EE91946}" srcOrd="2" destOrd="0" presId="urn:microsoft.com/office/officeart/2005/8/layout/hList2"/>
    <dgm:cxn modelId="{4048472C-66A9-4AF2-8104-D7A26F5C57A2}" type="presParOf" srcId="{6C6710AB-81FC-43CA-95BB-47D66EE91946}" destId="{AF7F75B0-C6B3-4FE4-9EA8-F4596B518E77}" srcOrd="0" destOrd="0" presId="urn:microsoft.com/office/officeart/2005/8/layout/hList2"/>
    <dgm:cxn modelId="{9E278B37-F489-4A73-AA04-1CFE35E6912F}" type="presParOf" srcId="{6C6710AB-81FC-43CA-95BB-47D66EE91946}" destId="{E3E4C7D9-0DE2-466A-A314-A5F91A8668FF}" srcOrd="1" destOrd="0" presId="urn:microsoft.com/office/officeart/2005/8/layout/hList2"/>
    <dgm:cxn modelId="{EA588C85-B484-4719-938F-7A3F19404AFC}" type="presParOf" srcId="{6C6710AB-81FC-43CA-95BB-47D66EE91946}" destId="{EB0282E1-7C08-45E9-BAD4-3A275B99CE01}" srcOrd="2" destOrd="0" presId="urn:microsoft.com/office/officeart/2005/8/layout/hList2"/>
    <dgm:cxn modelId="{F298C3BE-EF60-444C-A30B-891AE9DF38A5}" type="presParOf" srcId="{C8F103A6-F7FD-4D2E-9135-86D7A4AE7E41}" destId="{29790CDB-F067-4D2D-B31D-18B1F300CC1B}" srcOrd="3" destOrd="0" presId="urn:microsoft.com/office/officeart/2005/8/layout/hList2"/>
    <dgm:cxn modelId="{1851BFE2-F53C-4EF1-AFDC-B70CD9A8F294}" type="presParOf" srcId="{C8F103A6-F7FD-4D2E-9135-86D7A4AE7E41}" destId="{85E1C13C-A770-43FC-BD09-6331212EA972}" srcOrd="4" destOrd="0" presId="urn:microsoft.com/office/officeart/2005/8/layout/hList2"/>
    <dgm:cxn modelId="{5CB3FD7C-5152-49E0-B2E0-B5A7A7AFC7F6}" type="presParOf" srcId="{85E1C13C-A770-43FC-BD09-6331212EA972}" destId="{98D24F94-1607-4B7A-8415-3F27FE1C1865}" srcOrd="0" destOrd="0" presId="urn:microsoft.com/office/officeart/2005/8/layout/hList2"/>
    <dgm:cxn modelId="{B3C47306-B9F3-4E89-9080-F6B74DFE6F46}" type="presParOf" srcId="{85E1C13C-A770-43FC-BD09-6331212EA972}" destId="{8BDC5CEB-6E69-4A8C-B848-8159BC353138}" srcOrd="1" destOrd="0" presId="urn:microsoft.com/office/officeart/2005/8/layout/hList2"/>
    <dgm:cxn modelId="{9DD31214-F746-4321-94A0-2EE67B956595}" type="presParOf" srcId="{85E1C13C-A770-43FC-BD09-6331212EA972}" destId="{F471E98B-2DDA-4C1F-BDD0-EFEA937F0852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202F76-E740-4D45-BFEE-2883D429BC8F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5FFC5C9F-9378-41A4-A979-1C3D9824226D}">
      <dgm:prSet phldrT="[Text]"/>
      <dgm:spPr/>
      <dgm:t>
        <a:bodyPr/>
        <a:lstStyle/>
        <a:p>
          <a:r>
            <a:rPr lang="en-IN" dirty="0"/>
            <a:t>Removed Duplicates</a:t>
          </a:r>
        </a:p>
      </dgm:t>
    </dgm:pt>
    <dgm:pt modelId="{A924C4F2-3646-468C-A49E-2E49CFD36BF5}" type="parTrans" cxnId="{8E703EE7-26DD-4FF9-AB07-CFEBC9181FF1}">
      <dgm:prSet/>
      <dgm:spPr/>
      <dgm:t>
        <a:bodyPr/>
        <a:lstStyle/>
        <a:p>
          <a:endParaRPr lang="en-IN"/>
        </a:p>
      </dgm:t>
    </dgm:pt>
    <dgm:pt modelId="{E256A6C2-1910-4954-9EC3-41DCABD2599A}" type="sibTrans" cxnId="{8E703EE7-26DD-4FF9-AB07-CFEBC9181FF1}">
      <dgm:prSet/>
      <dgm:spPr/>
      <dgm:t>
        <a:bodyPr/>
        <a:lstStyle/>
        <a:p>
          <a:endParaRPr lang="en-IN"/>
        </a:p>
      </dgm:t>
    </dgm:pt>
    <dgm:pt modelId="{E6CE0D74-2A04-4DA9-83F4-6D42B20661E1}">
      <dgm:prSet phldrT="[Text]"/>
      <dgm:spPr/>
      <dgm:t>
        <a:bodyPr/>
        <a:lstStyle/>
        <a:p>
          <a:r>
            <a:rPr lang="en-IN" dirty="0"/>
            <a:t>12 duplicate records found</a:t>
          </a:r>
        </a:p>
      </dgm:t>
    </dgm:pt>
    <dgm:pt modelId="{2B4ED5DE-A51D-4EED-B999-F8FD4801330E}" type="parTrans" cxnId="{D8F66DE9-9CBC-482B-A078-09CDFA125C71}">
      <dgm:prSet/>
      <dgm:spPr/>
      <dgm:t>
        <a:bodyPr/>
        <a:lstStyle/>
        <a:p>
          <a:endParaRPr lang="en-IN"/>
        </a:p>
      </dgm:t>
    </dgm:pt>
    <dgm:pt modelId="{EC85487F-2593-4BF5-BCAD-3550AA178BBF}" type="sibTrans" cxnId="{D8F66DE9-9CBC-482B-A078-09CDFA125C71}">
      <dgm:prSet/>
      <dgm:spPr/>
      <dgm:t>
        <a:bodyPr/>
        <a:lstStyle/>
        <a:p>
          <a:endParaRPr lang="en-IN"/>
        </a:p>
      </dgm:t>
    </dgm:pt>
    <dgm:pt modelId="{DCBB8578-F85C-4A8E-A7A9-95B41F818C7B}">
      <dgm:prSet phldrT="[Text]"/>
      <dgm:spPr/>
      <dgm:t>
        <a:bodyPr/>
        <a:lstStyle/>
        <a:p>
          <a:r>
            <a:rPr lang="en-IN" dirty="0"/>
            <a:t>Impute Unknown Values</a:t>
          </a:r>
        </a:p>
      </dgm:t>
    </dgm:pt>
    <dgm:pt modelId="{70C2B9C3-C2EB-4B78-B4E3-16DB82CC8343}" type="parTrans" cxnId="{3EE94FEA-1936-4C05-9F4F-3160E487A794}">
      <dgm:prSet/>
      <dgm:spPr/>
      <dgm:t>
        <a:bodyPr/>
        <a:lstStyle/>
        <a:p>
          <a:endParaRPr lang="en-IN"/>
        </a:p>
      </dgm:t>
    </dgm:pt>
    <dgm:pt modelId="{877A0EDD-6F7D-44F3-86E5-883604238123}" type="sibTrans" cxnId="{3EE94FEA-1936-4C05-9F4F-3160E487A794}">
      <dgm:prSet/>
      <dgm:spPr/>
      <dgm:t>
        <a:bodyPr/>
        <a:lstStyle/>
        <a:p>
          <a:endParaRPr lang="en-IN"/>
        </a:p>
      </dgm:t>
    </dgm:pt>
    <dgm:pt modelId="{61420337-7BBB-40CC-8B33-6E471315B119}">
      <dgm:prSet phldrT="[Text]"/>
      <dgm:spPr/>
      <dgm:t>
        <a:bodyPr/>
        <a:lstStyle/>
        <a:p>
          <a:r>
            <a:rPr lang="en-IN" dirty="0"/>
            <a:t>No </a:t>
          </a:r>
          <a:r>
            <a:rPr lang="en-IN" dirty="0" err="1"/>
            <a:t>NaN</a:t>
          </a:r>
          <a:r>
            <a:rPr lang="en-IN" dirty="0"/>
            <a:t> values found.</a:t>
          </a:r>
        </a:p>
      </dgm:t>
    </dgm:pt>
    <dgm:pt modelId="{D58B6CA7-51A1-4D28-A32E-89D6801CBA51}" type="parTrans" cxnId="{5CFEA1F9-B768-4BC2-A11B-C87F109C099F}">
      <dgm:prSet/>
      <dgm:spPr/>
      <dgm:t>
        <a:bodyPr/>
        <a:lstStyle/>
        <a:p>
          <a:endParaRPr lang="en-IN"/>
        </a:p>
      </dgm:t>
    </dgm:pt>
    <dgm:pt modelId="{A580344E-8F78-4F42-937F-CAD5CBAE8EBC}" type="sibTrans" cxnId="{5CFEA1F9-B768-4BC2-A11B-C87F109C099F}">
      <dgm:prSet/>
      <dgm:spPr/>
      <dgm:t>
        <a:bodyPr/>
        <a:lstStyle/>
        <a:p>
          <a:endParaRPr lang="en-IN"/>
        </a:p>
      </dgm:t>
    </dgm:pt>
    <dgm:pt modelId="{556B22D3-D982-4F24-A362-BA7FB8E31599}">
      <dgm:prSet phldrT="[Text]"/>
      <dgm:spPr/>
      <dgm:t>
        <a:bodyPr/>
        <a:lstStyle/>
        <a:p>
          <a:r>
            <a:rPr lang="en-IN" dirty="0"/>
            <a:t>Removed Single valued columns</a:t>
          </a:r>
        </a:p>
      </dgm:t>
    </dgm:pt>
    <dgm:pt modelId="{FFB1D7D4-6A83-4DF6-98F0-839A3A9F3370}" type="parTrans" cxnId="{0CBB05D6-603A-48A7-B3AB-4D41F8FB33F6}">
      <dgm:prSet/>
      <dgm:spPr/>
      <dgm:t>
        <a:bodyPr/>
        <a:lstStyle/>
        <a:p>
          <a:endParaRPr lang="en-IN"/>
        </a:p>
      </dgm:t>
    </dgm:pt>
    <dgm:pt modelId="{3781F619-7996-44C3-816E-100D021AE3C2}" type="sibTrans" cxnId="{0CBB05D6-603A-48A7-B3AB-4D41F8FB33F6}">
      <dgm:prSet/>
      <dgm:spPr/>
      <dgm:t>
        <a:bodyPr/>
        <a:lstStyle/>
        <a:p>
          <a:endParaRPr lang="en-IN"/>
        </a:p>
      </dgm:t>
    </dgm:pt>
    <dgm:pt modelId="{A1443EF2-AE1C-4CC7-9EAA-1F3103D77F72}">
      <dgm:prSet phldrT="[Text]"/>
      <dgm:spPr/>
      <dgm:t>
        <a:bodyPr/>
        <a:lstStyle/>
        <a:p>
          <a:r>
            <a:rPr lang="en-IN" dirty="0"/>
            <a:t>Default, </a:t>
          </a:r>
          <a:r>
            <a:rPr lang="en-IN" dirty="0" err="1"/>
            <a:t>pdays</a:t>
          </a:r>
          <a:r>
            <a:rPr lang="en-IN" dirty="0"/>
            <a:t> &amp; previous columns were having only maximum single values.</a:t>
          </a:r>
        </a:p>
      </dgm:t>
    </dgm:pt>
    <dgm:pt modelId="{3339F7C9-87F3-4611-84DB-82A3951DF144}" type="parTrans" cxnId="{6F828C1C-71AC-4ADE-B349-6EA5534968D3}">
      <dgm:prSet/>
      <dgm:spPr/>
      <dgm:t>
        <a:bodyPr/>
        <a:lstStyle/>
        <a:p>
          <a:endParaRPr lang="en-IN"/>
        </a:p>
      </dgm:t>
    </dgm:pt>
    <dgm:pt modelId="{3333F165-0D4E-447C-AE5A-BA00691AC3F8}" type="sibTrans" cxnId="{6F828C1C-71AC-4ADE-B349-6EA5534968D3}">
      <dgm:prSet/>
      <dgm:spPr/>
      <dgm:t>
        <a:bodyPr/>
        <a:lstStyle/>
        <a:p>
          <a:endParaRPr lang="en-IN"/>
        </a:p>
      </dgm:t>
    </dgm:pt>
    <dgm:pt modelId="{68F07226-99CD-4541-BD49-678BC02006EE}">
      <dgm:prSet phldrT="[Text]"/>
      <dgm:spPr/>
      <dgm:t>
        <a:bodyPr/>
        <a:lstStyle/>
        <a:p>
          <a:r>
            <a:rPr lang="en-IN" dirty="0"/>
            <a:t>Found Unknown values in most of the columns and imputed it with mode within corresponding group.</a:t>
          </a:r>
        </a:p>
      </dgm:t>
    </dgm:pt>
    <dgm:pt modelId="{24ACC3EA-2611-4BE0-A22C-4ED7CFEDAC51}" type="parTrans" cxnId="{CD94E401-406F-47F9-9823-1B3F6664B6A1}">
      <dgm:prSet/>
      <dgm:spPr/>
      <dgm:t>
        <a:bodyPr/>
        <a:lstStyle/>
        <a:p>
          <a:endParaRPr lang="en-IN"/>
        </a:p>
      </dgm:t>
    </dgm:pt>
    <dgm:pt modelId="{E6CED589-4566-481E-83CE-8D4EFEAD7D07}" type="sibTrans" cxnId="{CD94E401-406F-47F9-9823-1B3F6664B6A1}">
      <dgm:prSet/>
      <dgm:spPr/>
      <dgm:t>
        <a:bodyPr/>
        <a:lstStyle/>
        <a:p>
          <a:endParaRPr lang="en-IN"/>
        </a:p>
      </dgm:t>
    </dgm:pt>
    <dgm:pt modelId="{51320883-5016-42B2-8F53-35C62A9C92F4}">
      <dgm:prSet phldrT="[Text]"/>
      <dgm:spPr/>
      <dgm:t>
        <a:bodyPr/>
        <a:lstStyle/>
        <a:p>
          <a:r>
            <a:rPr lang="en-IN" dirty="0"/>
            <a:t>Dropped duplicates  </a:t>
          </a:r>
        </a:p>
      </dgm:t>
    </dgm:pt>
    <dgm:pt modelId="{E87A2E86-901D-4266-805C-4376B5EABC8E}" type="parTrans" cxnId="{BBD40B8A-6F93-44B1-A93B-9C0865F0A0C8}">
      <dgm:prSet/>
      <dgm:spPr/>
      <dgm:t>
        <a:bodyPr/>
        <a:lstStyle/>
        <a:p>
          <a:endParaRPr lang="en-IN"/>
        </a:p>
      </dgm:t>
    </dgm:pt>
    <dgm:pt modelId="{6F5E1345-A5FE-4166-98BA-96F0AFADA01D}" type="sibTrans" cxnId="{BBD40B8A-6F93-44B1-A93B-9C0865F0A0C8}">
      <dgm:prSet/>
      <dgm:spPr/>
      <dgm:t>
        <a:bodyPr/>
        <a:lstStyle/>
        <a:p>
          <a:endParaRPr lang="en-IN"/>
        </a:p>
      </dgm:t>
    </dgm:pt>
    <dgm:pt modelId="{B5AC6264-6552-448F-8A22-2CC0357A86B7}">
      <dgm:prSet phldrT="[Text]"/>
      <dgm:spPr/>
      <dgm:t>
        <a:bodyPr/>
        <a:lstStyle/>
        <a:p>
          <a:r>
            <a:rPr lang="en-IN" dirty="0"/>
            <a:t>Added Derived Features</a:t>
          </a:r>
        </a:p>
      </dgm:t>
    </dgm:pt>
    <dgm:pt modelId="{03AB624F-8862-4398-8061-D149A31B9FFA}" type="parTrans" cxnId="{15089F1E-2061-4FB5-909B-C1B362FDF385}">
      <dgm:prSet/>
      <dgm:spPr/>
      <dgm:t>
        <a:bodyPr/>
        <a:lstStyle/>
        <a:p>
          <a:endParaRPr lang="en-IN"/>
        </a:p>
      </dgm:t>
    </dgm:pt>
    <dgm:pt modelId="{02649722-FE8B-4CDA-8FBA-C0B7CF875AF9}" type="sibTrans" cxnId="{15089F1E-2061-4FB5-909B-C1B362FDF385}">
      <dgm:prSet/>
      <dgm:spPr/>
      <dgm:t>
        <a:bodyPr/>
        <a:lstStyle/>
        <a:p>
          <a:endParaRPr lang="en-IN"/>
        </a:p>
      </dgm:t>
    </dgm:pt>
    <dgm:pt modelId="{8FC9A9BB-8722-4E34-9769-40F4498FD8EC}">
      <dgm:prSet phldrT="[Text]"/>
      <dgm:spPr/>
      <dgm:t>
        <a:bodyPr/>
        <a:lstStyle/>
        <a:p>
          <a:r>
            <a:rPr lang="en-IN" dirty="0"/>
            <a:t>Found a pattern in Y column when grouping by Age, Job, Marital, Education, housing &amp; loan. Created 2 new columns </a:t>
          </a:r>
        </a:p>
      </dgm:t>
    </dgm:pt>
    <dgm:pt modelId="{26E11DDA-071F-4C27-91C7-AB116316ED4F}" type="parTrans" cxnId="{E03D4AD7-BF27-4FE3-B05D-94F6AA848C87}">
      <dgm:prSet/>
      <dgm:spPr/>
      <dgm:t>
        <a:bodyPr/>
        <a:lstStyle/>
        <a:p>
          <a:endParaRPr lang="en-IN"/>
        </a:p>
      </dgm:t>
    </dgm:pt>
    <dgm:pt modelId="{722C9C4E-1689-4D80-AA99-732EB2D2C464}" type="sibTrans" cxnId="{E03D4AD7-BF27-4FE3-B05D-94F6AA848C87}">
      <dgm:prSet/>
      <dgm:spPr/>
      <dgm:t>
        <a:bodyPr/>
        <a:lstStyle/>
        <a:p>
          <a:endParaRPr lang="en-IN"/>
        </a:p>
      </dgm:t>
    </dgm:pt>
    <dgm:pt modelId="{AFC253C0-2AC4-4C0C-9641-ACDE266C2668}" type="pres">
      <dgm:prSet presAssocID="{7B202F76-E740-4D45-BFEE-2883D429BC8F}" presName="Name0" presStyleCnt="0">
        <dgm:presLayoutVars>
          <dgm:dir/>
          <dgm:resizeHandles val="exact"/>
        </dgm:presLayoutVars>
      </dgm:prSet>
      <dgm:spPr/>
    </dgm:pt>
    <dgm:pt modelId="{EF0E8BA7-A52E-40E1-98DC-9A5292FB314A}" type="pres">
      <dgm:prSet presAssocID="{5FFC5C9F-9378-41A4-A979-1C3D9824226D}" presName="node" presStyleLbl="node1" presStyleIdx="0" presStyleCnt="4" custLinFactNeighborX="-655">
        <dgm:presLayoutVars>
          <dgm:bulletEnabled val="1"/>
        </dgm:presLayoutVars>
      </dgm:prSet>
      <dgm:spPr/>
    </dgm:pt>
    <dgm:pt modelId="{DEB8FCAE-5C1F-4A77-B804-D6187E7C7AB1}" type="pres">
      <dgm:prSet presAssocID="{E256A6C2-1910-4954-9EC3-41DCABD2599A}" presName="sibTrans" presStyleLbl="sibTrans2D1" presStyleIdx="0" presStyleCnt="3"/>
      <dgm:spPr/>
    </dgm:pt>
    <dgm:pt modelId="{252D1595-E1E7-47EF-AF8B-1F9701D55842}" type="pres">
      <dgm:prSet presAssocID="{E256A6C2-1910-4954-9EC3-41DCABD2599A}" presName="connectorText" presStyleLbl="sibTrans2D1" presStyleIdx="0" presStyleCnt="3"/>
      <dgm:spPr/>
    </dgm:pt>
    <dgm:pt modelId="{70356721-A349-4115-9C55-B6A09968BA5F}" type="pres">
      <dgm:prSet presAssocID="{DCBB8578-F85C-4A8E-A7A9-95B41F818C7B}" presName="node" presStyleLbl="node1" presStyleIdx="1" presStyleCnt="4">
        <dgm:presLayoutVars>
          <dgm:bulletEnabled val="1"/>
        </dgm:presLayoutVars>
      </dgm:prSet>
      <dgm:spPr/>
    </dgm:pt>
    <dgm:pt modelId="{CC845104-540A-41D8-AA52-43B5C9C57C95}" type="pres">
      <dgm:prSet presAssocID="{877A0EDD-6F7D-44F3-86E5-883604238123}" presName="sibTrans" presStyleLbl="sibTrans2D1" presStyleIdx="1" presStyleCnt="3"/>
      <dgm:spPr/>
    </dgm:pt>
    <dgm:pt modelId="{BC14C11E-E674-4BC3-B7BA-400849A19F70}" type="pres">
      <dgm:prSet presAssocID="{877A0EDD-6F7D-44F3-86E5-883604238123}" presName="connectorText" presStyleLbl="sibTrans2D1" presStyleIdx="1" presStyleCnt="3"/>
      <dgm:spPr/>
    </dgm:pt>
    <dgm:pt modelId="{77C072E7-F681-48F3-91D2-7F11570377EA}" type="pres">
      <dgm:prSet presAssocID="{556B22D3-D982-4F24-A362-BA7FB8E31599}" presName="node" presStyleLbl="node1" presStyleIdx="2" presStyleCnt="4">
        <dgm:presLayoutVars>
          <dgm:bulletEnabled val="1"/>
        </dgm:presLayoutVars>
      </dgm:prSet>
      <dgm:spPr/>
    </dgm:pt>
    <dgm:pt modelId="{C38A84BD-993F-434C-A0E0-D9C5A06874B7}" type="pres">
      <dgm:prSet presAssocID="{3781F619-7996-44C3-816E-100D021AE3C2}" presName="sibTrans" presStyleLbl="sibTrans2D1" presStyleIdx="2" presStyleCnt="3"/>
      <dgm:spPr/>
    </dgm:pt>
    <dgm:pt modelId="{0CA949EE-F59E-4167-9337-9B68864A22A8}" type="pres">
      <dgm:prSet presAssocID="{3781F619-7996-44C3-816E-100D021AE3C2}" presName="connectorText" presStyleLbl="sibTrans2D1" presStyleIdx="2" presStyleCnt="3"/>
      <dgm:spPr/>
    </dgm:pt>
    <dgm:pt modelId="{7C6C63E4-B3CC-4BA0-889B-174F022073C5}" type="pres">
      <dgm:prSet presAssocID="{B5AC6264-6552-448F-8A22-2CC0357A86B7}" presName="node" presStyleLbl="node1" presStyleIdx="3" presStyleCnt="4">
        <dgm:presLayoutVars>
          <dgm:bulletEnabled val="1"/>
        </dgm:presLayoutVars>
      </dgm:prSet>
      <dgm:spPr/>
    </dgm:pt>
  </dgm:ptLst>
  <dgm:cxnLst>
    <dgm:cxn modelId="{CD94E401-406F-47F9-9823-1B3F6664B6A1}" srcId="{DCBB8578-F85C-4A8E-A7A9-95B41F818C7B}" destId="{68F07226-99CD-4541-BD49-678BC02006EE}" srcOrd="1" destOrd="0" parTransId="{24ACC3EA-2611-4BE0-A22C-4ED7CFEDAC51}" sibTransId="{E6CED589-4566-481E-83CE-8D4EFEAD7D07}"/>
    <dgm:cxn modelId="{884EC315-CEF7-4AFF-8C59-FE517AC40DF0}" type="presOf" srcId="{877A0EDD-6F7D-44F3-86E5-883604238123}" destId="{CC845104-540A-41D8-AA52-43B5C9C57C95}" srcOrd="0" destOrd="0" presId="urn:microsoft.com/office/officeart/2005/8/layout/process1"/>
    <dgm:cxn modelId="{6F828C1C-71AC-4ADE-B349-6EA5534968D3}" srcId="{556B22D3-D982-4F24-A362-BA7FB8E31599}" destId="{A1443EF2-AE1C-4CC7-9EAA-1F3103D77F72}" srcOrd="0" destOrd="0" parTransId="{3339F7C9-87F3-4611-84DB-82A3951DF144}" sibTransId="{3333F165-0D4E-447C-AE5A-BA00691AC3F8}"/>
    <dgm:cxn modelId="{15089F1E-2061-4FB5-909B-C1B362FDF385}" srcId="{7B202F76-E740-4D45-BFEE-2883D429BC8F}" destId="{B5AC6264-6552-448F-8A22-2CC0357A86B7}" srcOrd="3" destOrd="0" parTransId="{03AB624F-8862-4398-8061-D149A31B9FFA}" sibTransId="{02649722-FE8B-4CDA-8FBA-C0B7CF875AF9}"/>
    <dgm:cxn modelId="{AFEA8121-ABB6-42AF-A436-5CE03BCD707D}" type="presOf" srcId="{B5AC6264-6552-448F-8A22-2CC0357A86B7}" destId="{7C6C63E4-B3CC-4BA0-889B-174F022073C5}" srcOrd="0" destOrd="0" presId="urn:microsoft.com/office/officeart/2005/8/layout/process1"/>
    <dgm:cxn modelId="{552F762A-EEDC-47D8-8929-B57714CB28DC}" type="presOf" srcId="{68F07226-99CD-4541-BD49-678BC02006EE}" destId="{70356721-A349-4115-9C55-B6A09968BA5F}" srcOrd="0" destOrd="2" presId="urn:microsoft.com/office/officeart/2005/8/layout/process1"/>
    <dgm:cxn modelId="{8E64132D-520C-47DA-99E3-7E59170D9057}" type="presOf" srcId="{51320883-5016-42B2-8F53-35C62A9C92F4}" destId="{EF0E8BA7-A52E-40E1-98DC-9A5292FB314A}" srcOrd="0" destOrd="2" presId="urn:microsoft.com/office/officeart/2005/8/layout/process1"/>
    <dgm:cxn modelId="{6742B334-BA6E-4A00-8763-7CF220BE5AEA}" type="presOf" srcId="{DCBB8578-F85C-4A8E-A7A9-95B41F818C7B}" destId="{70356721-A349-4115-9C55-B6A09968BA5F}" srcOrd="0" destOrd="0" presId="urn:microsoft.com/office/officeart/2005/8/layout/process1"/>
    <dgm:cxn modelId="{84D9B365-FF14-4A0C-AC8F-6A0E46CC79A1}" type="presOf" srcId="{5FFC5C9F-9378-41A4-A979-1C3D9824226D}" destId="{EF0E8BA7-A52E-40E1-98DC-9A5292FB314A}" srcOrd="0" destOrd="0" presId="urn:microsoft.com/office/officeart/2005/8/layout/process1"/>
    <dgm:cxn modelId="{5C14D669-CC7E-4D07-94FB-F2CB90B60756}" type="presOf" srcId="{3781F619-7996-44C3-816E-100D021AE3C2}" destId="{0CA949EE-F59E-4167-9337-9B68864A22A8}" srcOrd="1" destOrd="0" presId="urn:microsoft.com/office/officeart/2005/8/layout/process1"/>
    <dgm:cxn modelId="{DCD6266E-B5F8-4C54-822E-93A3E2291DF6}" type="presOf" srcId="{7B202F76-E740-4D45-BFEE-2883D429BC8F}" destId="{AFC253C0-2AC4-4C0C-9641-ACDE266C2668}" srcOrd="0" destOrd="0" presId="urn:microsoft.com/office/officeart/2005/8/layout/process1"/>
    <dgm:cxn modelId="{63E5D150-B467-4903-AA14-4E11FFA609AB}" type="presOf" srcId="{E6CE0D74-2A04-4DA9-83F4-6D42B20661E1}" destId="{EF0E8BA7-A52E-40E1-98DC-9A5292FB314A}" srcOrd="0" destOrd="1" presId="urn:microsoft.com/office/officeart/2005/8/layout/process1"/>
    <dgm:cxn modelId="{419D1B78-A805-48C8-9146-EA661902EF73}" type="presOf" srcId="{556B22D3-D982-4F24-A362-BA7FB8E31599}" destId="{77C072E7-F681-48F3-91D2-7F11570377EA}" srcOrd="0" destOrd="0" presId="urn:microsoft.com/office/officeart/2005/8/layout/process1"/>
    <dgm:cxn modelId="{2F285579-9E12-4898-9E03-413317367EB6}" type="presOf" srcId="{8FC9A9BB-8722-4E34-9769-40F4498FD8EC}" destId="{7C6C63E4-B3CC-4BA0-889B-174F022073C5}" srcOrd="0" destOrd="1" presId="urn:microsoft.com/office/officeart/2005/8/layout/process1"/>
    <dgm:cxn modelId="{1271107E-0F09-4385-B0FD-5FB9C35D9CD5}" type="presOf" srcId="{A1443EF2-AE1C-4CC7-9EAA-1F3103D77F72}" destId="{77C072E7-F681-48F3-91D2-7F11570377EA}" srcOrd="0" destOrd="1" presId="urn:microsoft.com/office/officeart/2005/8/layout/process1"/>
    <dgm:cxn modelId="{BBD40B8A-6F93-44B1-A93B-9C0865F0A0C8}" srcId="{5FFC5C9F-9378-41A4-A979-1C3D9824226D}" destId="{51320883-5016-42B2-8F53-35C62A9C92F4}" srcOrd="1" destOrd="0" parTransId="{E87A2E86-901D-4266-805C-4376B5EABC8E}" sibTransId="{6F5E1345-A5FE-4166-98BA-96F0AFADA01D}"/>
    <dgm:cxn modelId="{28C26AB3-02D1-43CC-A9B3-22B260E6DF46}" type="presOf" srcId="{E256A6C2-1910-4954-9EC3-41DCABD2599A}" destId="{252D1595-E1E7-47EF-AF8B-1F9701D55842}" srcOrd="1" destOrd="0" presId="urn:microsoft.com/office/officeart/2005/8/layout/process1"/>
    <dgm:cxn modelId="{4E2DABC5-7C39-4E0B-A737-B14DC9ABFB68}" type="presOf" srcId="{877A0EDD-6F7D-44F3-86E5-883604238123}" destId="{BC14C11E-E674-4BC3-B7BA-400849A19F70}" srcOrd="1" destOrd="0" presId="urn:microsoft.com/office/officeart/2005/8/layout/process1"/>
    <dgm:cxn modelId="{D53CFCCF-35E3-4438-B07A-CE8B25D727F8}" type="presOf" srcId="{61420337-7BBB-40CC-8B33-6E471315B119}" destId="{70356721-A349-4115-9C55-B6A09968BA5F}" srcOrd="0" destOrd="1" presId="urn:microsoft.com/office/officeart/2005/8/layout/process1"/>
    <dgm:cxn modelId="{0CBB05D6-603A-48A7-B3AB-4D41F8FB33F6}" srcId="{7B202F76-E740-4D45-BFEE-2883D429BC8F}" destId="{556B22D3-D982-4F24-A362-BA7FB8E31599}" srcOrd="2" destOrd="0" parTransId="{FFB1D7D4-6A83-4DF6-98F0-839A3A9F3370}" sibTransId="{3781F619-7996-44C3-816E-100D021AE3C2}"/>
    <dgm:cxn modelId="{E03D4AD7-BF27-4FE3-B05D-94F6AA848C87}" srcId="{B5AC6264-6552-448F-8A22-2CC0357A86B7}" destId="{8FC9A9BB-8722-4E34-9769-40F4498FD8EC}" srcOrd="0" destOrd="0" parTransId="{26E11DDA-071F-4C27-91C7-AB116316ED4F}" sibTransId="{722C9C4E-1689-4D80-AA99-732EB2D2C464}"/>
    <dgm:cxn modelId="{8E703EE7-26DD-4FF9-AB07-CFEBC9181FF1}" srcId="{7B202F76-E740-4D45-BFEE-2883D429BC8F}" destId="{5FFC5C9F-9378-41A4-A979-1C3D9824226D}" srcOrd="0" destOrd="0" parTransId="{A924C4F2-3646-468C-A49E-2E49CFD36BF5}" sibTransId="{E256A6C2-1910-4954-9EC3-41DCABD2599A}"/>
    <dgm:cxn modelId="{D8F66DE9-9CBC-482B-A078-09CDFA125C71}" srcId="{5FFC5C9F-9378-41A4-A979-1C3D9824226D}" destId="{E6CE0D74-2A04-4DA9-83F4-6D42B20661E1}" srcOrd="0" destOrd="0" parTransId="{2B4ED5DE-A51D-4EED-B999-F8FD4801330E}" sibTransId="{EC85487F-2593-4BF5-BCAD-3550AA178BBF}"/>
    <dgm:cxn modelId="{3EE94FEA-1936-4C05-9F4F-3160E487A794}" srcId="{7B202F76-E740-4D45-BFEE-2883D429BC8F}" destId="{DCBB8578-F85C-4A8E-A7A9-95B41F818C7B}" srcOrd="1" destOrd="0" parTransId="{70C2B9C3-C2EB-4B78-B4E3-16DB82CC8343}" sibTransId="{877A0EDD-6F7D-44F3-86E5-883604238123}"/>
    <dgm:cxn modelId="{AEAFEFEE-F55E-487D-9497-006417F87AE4}" type="presOf" srcId="{3781F619-7996-44C3-816E-100D021AE3C2}" destId="{C38A84BD-993F-434C-A0E0-D9C5A06874B7}" srcOrd="0" destOrd="0" presId="urn:microsoft.com/office/officeart/2005/8/layout/process1"/>
    <dgm:cxn modelId="{5CFEA1F9-B768-4BC2-A11B-C87F109C099F}" srcId="{DCBB8578-F85C-4A8E-A7A9-95B41F818C7B}" destId="{61420337-7BBB-40CC-8B33-6E471315B119}" srcOrd="0" destOrd="0" parTransId="{D58B6CA7-51A1-4D28-A32E-89D6801CBA51}" sibTransId="{A580344E-8F78-4F42-937F-CAD5CBAE8EBC}"/>
    <dgm:cxn modelId="{E8B14FFC-0F27-44F8-8370-A9BEDCE3B5A3}" type="presOf" srcId="{E256A6C2-1910-4954-9EC3-41DCABD2599A}" destId="{DEB8FCAE-5C1F-4A77-B804-D6187E7C7AB1}" srcOrd="0" destOrd="0" presId="urn:microsoft.com/office/officeart/2005/8/layout/process1"/>
    <dgm:cxn modelId="{C1165BCB-F606-440D-BBDD-7529C4C70D76}" type="presParOf" srcId="{AFC253C0-2AC4-4C0C-9641-ACDE266C2668}" destId="{EF0E8BA7-A52E-40E1-98DC-9A5292FB314A}" srcOrd="0" destOrd="0" presId="urn:microsoft.com/office/officeart/2005/8/layout/process1"/>
    <dgm:cxn modelId="{B9CB6A3C-2F23-475B-9A66-D70F43F87796}" type="presParOf" srcId="{AFC253C0-2AC4-4C0C-9641-ACDE266C2668}" destId="{DEB8FCAE-5C1F-4A77-B804-D6187E7C7AB1}" srcOrd="1" destOrd="0" presId="urn:microsoft.com/office/officeart/2005/8/layout/process1"/>
    <dgm:cxn modelId="{9D2FB3B0-70C1-455D-A7E2-FB7A9A0F98C4}" type="presParOf" srcId="{DEB8FCAE-5C1F-4A77-B804-D6187E7C7AB1}" destId="{252D1595-E1E7-47EF-AF8B-1F9701D55842}" srcOrd="0" destOrd="0" presId="urn:microsoft.com/office/officeart/2005/8/layout/process1"/>
    <dgm:cxn modelId="{9756B991-5BA6-42BA-80E2-C229DEE68F6C}" type="presParOf" srcId="{AFC253C0-2AC4-4C0C-9641-ACDE266C2668}" destId="{70356721-A349-4115-9C55-B6A09968BA5F}" srcOrd="2" destOrd="0" presId="urn:microsoft.com/office/officeart/2005/8/layout/process1"/>
    <dgm:cxn modelId="{0ECC0EC4-C5E0-48F2-A64C-D0571E110649}" type="presParOf" srcId="{AFC253C0-2AC4-4C0C-9641-ACDE266C2668}" destId="{CC845104-540A-41D8-AA52-43B5C9C57C95}" srcOrd="3" destOrd="0" presId="urn:microsoft.com/office/officeart/2005/8/layout/process1"/>
    <dgm:cxn modelId="{CDE9B629-29A1-49F8-BFAE-A83CFA35AB53}" type="presParOf" srcId="{CC845104-540A-41D8-AA52-43B5C9C57C95}" destId="{BC14C11E-E674-4BC3-B7BA-400849A19F70}" srcOrd="0" destOrd="0" presId="urn:microsoft.com/office/officeart/2005/8/layout/process1"/>
    <dgm:cxn modelId="{8AB82B34-CD86-4E5F-9766-B0C145D9E647}" type="presParOf" srcId="{AFC253C0-2AC4-4C0C-9641-ACDE266C2668}" destId="{77C072E7-F681-48F3-91D2-7F11570377EA}" srcOrd="4" destOrd="0" presId="urn:microsoft.com/office/officeart/2005/8/layout/process1"/>
    <dgm:cxn modelId="{5BDEE509-5314-4254-8993-7B36C972D749}" type="presParOf" srcId="{AFC253C0-2AC4-4C0C-9641-ACDE266C2668}" destId="{C38A84BD-993F-434C-A0E0-D9C5A06874B7}" srcOrd="5" destOrd="0" presId="urn:microsoft.com/office/officeart/2005/8/layout/process1"/>
    <dgm:cxn modelId="{41E2FACA-A729-4801-AC5D-51B651E363E5}" type="presParOf" srcId="{C38A84BD-993F-434C-A0E0-D9C5A06874B7}" destId="{0CA949EE-F59E-4167-9337-9B68864A22A8}" srcOrd="0" destOrd="0" presId="urn:microsoft.com/office/officeart/2005/8/layout/process1"/>
    <dgm:cxn modelId="{F9F1AE6D-D810-43CC-9F78-BAFA775F3E14}" type="presParOf" srcId="{AFC253C0-2AC4-4C0C-9641-ACDE266C2668}" destId="{7C6C63E4-B3CC-4BA0-889B-174F022073C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202F76-E740-4D45-BFEE-2883D429BC8F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5FFC5C9F-9378-41A4-A979-1C3D9824226D}">
      <dgm:prSet phldrT="[Text]"/>
      <dgm:spPr/>
      <dgm:t>
        <a:bodyPr/>
        <a:lstStyle/>
        <a:p>
          <a:r>
            <a:rPr lang="en-IN" dirty="0"/>
            <a:t>Removed Duplicates</a:t>
          </a:r>
        </a:p>
      </dgm:t>
    </dgm:pt>
    <dgm:pt modelId="{A924C4F2-3646-468C-A49E-2E49CFD36BF5}" type="parTrans" cxnId="{8E703EE7-26DD-4FF9-AB07-CFEBC9181FF1}">
      <dgm:prSet/>
      <dgm:spPr/>
      <dgm:t>
        <a:bodyPr/>
        <a:lstStyle/>
        <a:p>
          <a:endParaRPr lang="en-IN"/>
        </a:p>
      </dgm:t>
    </dgm:pt>
    <dgm:pt modelId="{E256A6C2-1910-4954-9EC3-41DCABD2599A}" type="sibTrans" cxnId="{8E703EE7-26DD-4FF9-AB07-CFEBC9181FF1}">
      <dgm:prSet/>
      <dgm:spPr/>
      <dgm:t>
        <a:bodyPr/>
        <a:lstStyle/>
        <a:p>
          <a:endParaRPr lang="en-IN"/>
        </a:p>
      </dgm:t>
    </dgm:pt>
    <dgm:pt modelId="{E6CE0D74-2A04-4DA9-83F4-6D42B20661E1}">
      <dgm:prSet phldrT="[Text]"/>
      <dgm:spPr/>
      <dgm:t>
        <a:bodyPr/>
        <a:lstStyle/>
        <a:p>
          <a:r>
            <a:rPr lang="en-IN" dirty="0"/>
            <a:t>12 duplicate records found</a:t>
          </a:r>
        </a:p>
      </dgm:t>
    </dgm:pt>
    <dgm:pt modelId="{2B4ED5DE-A51D-4EED-B999-F8FD4801330E}" type="parTrans" cxnId="{D8F66DE9-9CBC-482B-A078-09CDFA125C71}">
      <dgm:prSet/>
      <dgm:spPr/>
      <dgm:t>
        <a:bodyPr/>
        <a:lstStyle/>
        <a:p>
          <a:endParaRPr lang="en-IN"/>
        </a:p>
      </dgm:t>
    </dgm:pt>
    <dgm:pt modelId="{EC85487F-2593-4BF5-BCAD-3550AA178BBF}" type="sibTrans" cxnId="{D8F66DE9-9CBC-482B-A078-09CDFA125C71}">
      <dgm:prSet/>
      <dgm:spPr/>
      <dgm:t>
        <a:bodyPr/>
        <a:lstStyle/>
        <a:p>
          <a:endParaRPr lang="en-IN"/>
        </a:p>
      </dgm:t>
    </dgm:pt>
    <dgm:pt modelId="{51320883-5016-42B2-8F53-35C62A9C92F4}">
      <dgm:prSet phldrT="[Text]"/>
      <dgm:spPr/>
      <dgm:t>
        <a:bodyPr/>
        <a:lstStyle/>
        <a:p>
          <a:r>
            <a:rPr lang="en-IN" dirty="0"/>
            <a:t>Dropped duplicates  </a:t>
          </a:r>
        </a:p>
      </dgm:t>
    </dgm:pt>
    <dgm:pt modelId="{E87A2E86-901D-4266-805C-4376B5EABC8E}" type="parTrans" cxnId="{BBD40B8A-6F93-44B1-A93B-9C0865F0A0C8}">
      <dgm:prSet/>
      <dgm:spPr/>
      <dgm:t>
        <a:bodyPr/>
        <a:lstStyle/>
        <a:p>
          <a:endParaRPr lang="en-IN"/>
        </a:p>
      </dgm:t>
    </dgm:pt>
    <dgm:pt modelId="{6F5E1345-A5FE-4166-98BA-96F0AFADA01D}" type="sibTrans" cxnId="{BBD40B8A-6F93-44B1-A93B-9C0865F0A0C8}">
      <dgm:prSet/>
      <dgm:spPr/>
      <dgm:t>
        <a:bodyPr/>
        <a:lstStyle/>
        <a:p>
          <a:endParaRPr lang="en-IN"/>
        </a:p>
      </dgm:t>
    </dgm:pt>
    <dgm:pt modelId="{AFC253C0-2AC4-4C0C-9641-ACDE266C2668}" type="pres">
      <dgm:prSet presAssocID="{7B202F76-E740-4D45-BFEE-2883D429BC8F}" presName="Name0" presStyleCnt="0">
        <dgm:presLayoutVars>
          <dgm:dir/>
          <dgm:resizeHandles val="exact"/>
        </dgm:presLayoutVars>
      </dgm:prSet>
      <dgm:spPr/>
    </dgm:pt>
    <dgm:pt modelId="{EF0E8BA7-A52E-40E1-98DC-9A5292FB314A}" type="pres">
      <dgm:prSet presAssocID="{5FFC5C9F-9378-41A4-A979-1C3D9824226D}" presName="node" presStyleLbl="node1" presStyleIdx="0" presStyleCnt="1" custLinFactNeighborX="3875" custLinFactNeighborY="9486">
        <dgm:presLayoutVars>
          <dgm:bulletEnabled val="1"/>
        </dgm:presLayoutVars>
      </dgm:prSet>
      <dgm:spPr/>
    </dgm:pt>
  </dgm:ptLst>
  <dgm:cxnLst>
    <dgm:cxn modelId="{8E64132D-520C-47DA-99E3-7E59170D9057}" type="presOf" srcId="{51320883-5016-42B2-8F53-35C62A9C92F4}" destId="{EF0E8BA7-A52E-40E1-98DC-9A5292FB314A}" srcOrd="0" destOrd="2" presId="urn:microsoft.com/office/officeart/2005/8/layout/process1"/>
    <dgm:cxn modelId="{84D9B365-FF14-4A0C-AC8F-6A0E46CC79A1}" type="presOf" srcId="{5FFC5C9F-9378-41A4-A979-1C3D9824226D}" destId="{EF0E8BA7-A52E-40E1-98DC-9A5292FB314A}" srcOrd="0" destOrd="0" presId="urn:microsoft.com/office/officeart/2005/8/layout/process1"/>
    <dgm:cxn modelId="{DCD6266E-B5F8-4C54-822E-93A3E2291DF6}" type="presOf" srcId="{7B202F76-E740-4D45-BFEE-2883D429BC8F}" destId="{AFC253C0-2AC4-4C0C-9641-ACDE266C2668}" srcOrd="0" destOrd="0" presId="urn:microsoft.com/office/officeart/2005/8/layout/process1"/>
    <dgm:cxn modelId="{63E5D150-B467-4903-AA14-4E11FFA609AB}" type="presOf" srcId="{E6CE0D74-2A04-4DA9-83F4-6D42B20661E1}" destId="{EF0E8BA7-A52E-40E1-98DC-9A5292FB314A}" srcOrd="0" destOrd="1" presId="urn:microsoft.com/office/officeart/2005/8/layout/process1"/>
    <dgm:cxn modelId="{BBD40B8A-6F93-44B1-A93B-9C0865F0A0C8}" srcId="{5FFC5C9F-9378-41A4-A979-1C3D9824226D}" destId="{51320883-5016-42B2-8F53-35C62A9C92F4}" srcOrd="1" destOrd="0" parTransId="{E87A2E86-901D-4266-805C-4376B5EABC8E}" sibTransId="{6F5E1345-A5FE-4166-98BA-96F0AFADA01D}"/>
    <dgm:cxn modelId="{8E703EE7-26DD-4FF9-AB07-CFEBC9181FF1}" srcId="{7B202F76-E740-4D45-BFEE-2883D429BC8F}" destId="{5FFC5C9F-9378-41A4-A979-1C3D9824226D}" srcOrd="0" destOrd="0" parTransId="{A924C4F2-3646-468C-A49E-2E49CFD36BF5}" sibTransId="{E256A6C2-1910-4954-9EC3-41DCABD2599A}"/>
    <dgm:cxn modelId="{D8F66DE9-9CBC-482B-A078-09CDFA125C71}" srcId="{5FFC5C9F-9378-41A4-A979-1C3D9824226D}" destId="{E6CE0D74-2A04-4DA9-83F4-6D42B20661E1}" srcOrd="0" destOrd="0" parTransId="{2B4ED5DE-A51D-4EED-B999-F8FD4801330E}" sibTransId="{EC85487F-2593-4BF5-BCAD-3550AA178BBF}"/>
    <dgm:cxn modelId="{C1165BCB-F606-440D-BBDD-7529C4C70D76}" type="presParOf" srcId="{AFC253C0-2AC4-4C0C-9641-ACDE266C2668}" destId="{EF0E8BA7-A52E-40E1-98DC-9A5292FB314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202F76-E740-4D45-BFEE-2883D429BC8F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DCBB8578-F85C-4A8E-A7A9-95B41F818C7B}">
      <dgm:prSet phldrT="[Text]"/>
      <dgm:spPr/>
      <dgm:t>
        <a:bodyPr/>
        <a:lstStyle/>
        <a:p>
          <a:r>
            <a:rPr lang="en-IN" dirty="0"/>
            <a:t>Impute Unknown Values</a:t>
          </a:r>
        </a:p>
      </dgm:t>
    </dgm:pt>
    <dgm:pt modelId="{70C2B9C3-C2EB-4B78-B4E3-16DB82CC8343}" type="parTrans" cxnId="{3EE94FEA-1936-4C05-9F4F-3160E487A794}">
      <dgm:prSet/>
      <dgm:spPr/>
      <dgm:t>
        <a:bodyPr/>
        <a:lstStyle/>
        <a:p>
          <a:endParaRPr lang="en-IN"/>
        </a:p>
      </dgm:t>
    </dgm:pt>
    <dgm:pt modelId="{877A0EDD-6F7D-44F3-86E5-883604238123}" type="sibTrans" cxnId="{3EE94FEA-1936-4C05-9F4F-3160E487A794}">
      <dgm:prSet/>
      <dgm:spPr/>
      <dgm:t>
        <a:bodyPr/>
        <a:lstStyle/>
        <a:p>
          <a:endParaRPr lang="en-IN"/>
        </a:p>
      </dgm:t>
    </dgm:pt>
    <dgm:pt modelId="{61420337-7BBB-40CC-8B33-6E471315B119}">
      <dgm:prSet phldrT="[Text]"/>
      <dgm:spPr/>
      <dgm:t>
        <a:bodyPr/>
        <a:lstStyle/>
        <a:p>
          <a:r>
            <a:rPr lang="en-IN" dirty="0"/>
            <a:t>No </a:t>
          </a:r>
          <a:r>
            <a:rPr lang="en-IN" dirty="0" err="1"/>
            <a:t>NaN</a:t>
          </a:r>
          <a:r>
            <a:rPr lang="en-IN" dirty="0"/>
            <a:t> values found.</a:t>
          </a:r>
        </a:p>
      </dgm:t>
    </dgm:pt>
    <dgm:pt modelId="{D58B6CA7-51A1-4D28-A32E-89D6801CBA51}" type="parTrans" cxnId="{5CFEA1F9-B768-4BC2-A11B-C87F109C099F}">
      <dgm:prSet/>
      <dgm:spPr/>
      <dgm:t>
        <a:bodyPr/>
        <a:lstStyle/>
        <a:p>
          <a:endParaRPr lang="en-IN"/>
        </a:p>
      </dgm:t>
    </dgm:pt>
    <dgm:pt modelId="{A580344E-8F78-4F42-937F-CAD5CBAE8EBC}" type="sibTrans" cxnId="{5CFEA1F9-B768-4BC2-A11B-C87F109C099F}">
      <dgm:prSet/>
      <dgm:spPr/>
      <dgm:t>
        <a:bodyPr/>
        <a:lstStyle/>
        <a:p>
          <a:endParaRPr lang="en-IN"/>
        </a:p>
      </dgm:t>
    </dgm:pt>
    <dgm:pt modelId="{68F07226-99CD-4541-BD49-678BC02006EE}">
      <dgm:prSet phldrT="[Text]"/>
      <dgm:spPr/>
      <dgm:t>
        <a:bodyPr/>
        <a:lstStyle/>
        <a:p>
          <a:r>
            <a:rPr lang="en-IN" dirty="0"/>
            <a:t>Found Unknown values in most of the columns and imputed it with mode within corresponding group.</a:t>
          </a:r>
        </a:p>
      </dgm:t>
    </dgm:pt>
    <dgm:pt modelId="{24ACC3EA-2611-4BE0-A22C-4ED7CFEDAC51}" type="parTrans" cxnId="{CD94E401-406F-47F9-9823-1B3F6664B6A1}">
      <dgm:prSet/>
      <dgm:spPr/>
      <dgm:t>
        <a:bodyPr/>
        <a:lstStyle/>
        <a:p>
          <a:endParaRPr lang="en-IN"/>
        </a:p>
      </dgm:t>
    </dgm:pt>
    <dgm:pt modelId="{E6CED589-4566-481E-83CE-8D4EFEAD7D07}" type="sibTrans" cxnId="{CD94E401-406F-47F9-9823-1B3F6664B6A1}">
      <dgm:prSet/>
      <dgm:spPr/>
      <dgm:t>
        <a:bodyPr/>
        <a:lstStyle/>
        <a:p>
          <a:endParaRPr lang="en-IN"/>
        </a:p>
      </dgm:t>
    </dgm:pt>
    <dgm:pt modelId="{AFC253C0-2AC4-4C0C-9641-ACDE266C2668}" type="pres">
      <dgm:prSet presAssocID="{7B202F76-E740-4D45-BFEE-2883D429BC8F}" presName="Name0" presStyleCnt="0">
        <dgm:presLayoutVars>
          <dgm:dir/>
          <dgm:resizeHandles val="exact"/>
        </dgm:presLayoutVars>
      </dgm:prSet>
      <dgm:spPr/>
    </dgm:pt>
    <dgm:pt modelId="{70356721-A349-4115-9C55-B6A09968BA5F}" type="pres">
      <dgm:prSet presAssocID="{DCBB8578-F85C-4A8E-A7A9-95B41F818C7B}" presName="node" presStyleLbl="node1" presStyleIdx="0" presStyleCnt="1">
        <dgm:presLayoutVars>
          <dgm:bulletEnabled val="1"/>
        </dgm:presLayoutVars>
      </dgm:prSet>
      <dgm:spPr/>
    </dgm:pt>
  </dgm:ptLst>
  <dgm:cxnLst>
    <dgm:cxn modelId="{CD94E401-406F-47F9-9823-1B3F6664B6A1}" srcId="{DCBB8578-F85C-4A8E-A7A9-95B41F818C7B}" destId="{68F07226-99CD-4541-BD49-678BC02006EE}" srcOrd="1" destOrd="0" parTransId="{24ACC3EA-2611-4BE0-A22C-4ED7CFEDAC51}" sibTransId="{E6CED589-4566-481E-83CE-8D4EFEAD7D07}"/>
    <dgm:cxn modelId="{552F762A-EEDC-47D8-8929-B57714CB28DC}" type="presOf" srcId="{68F07226-99CD-4541-BD49-678BC02006EE}" destId="{70356721-A349-4115-9C55-B6A09968BA5F}" srcOrd="0" destOrd="2" presId="urn:microsoft.com/office/officeart/2005/8/layout/process1"/>
    <dgm:cxn modelId="{6742B334-BA6E-4A00-8763-7CF220BE5AEA}" type="presOf" srcId="{DCBB8578-F85C-4A8E-A7A9-95B41F818C7B}" destId="{70356721-A349-4115-9C55-B6A09968BA5F}" srcOrd="0" destOrd="0" presId="urn:microsoft.com/office/officeart/2005/8/layout/process1"/>
    <dgm:cxn modelId="{DCD6266E-B5F8-4C54-822E-93A3E2291DF6}" type="presOf" srcId="{7B202F76-E740-4D45-BFEE-2883D429BC8F}" destId="{AFC253C0-2AC4-4C0C-9641-ACDE266C2668}" srcOrd="0" destOrd="0" presId="urn:microsoft.com/office/officeart/2005/8/layout/process1"/>
    <dgm:cxn modelId="{D53CFCCF-35E3-4438-B07A-CE8B25D727F8}" type="presOf" srcId="{61420337-7BBB-40CC-8B33-6E471315B119}" destId="{70356721-A349-4115-9C55-B6A09968BA5F}" srcOrd="0" destOrd="1" presId="urn:microsoft.com/office/officeart/2005/8/layout/process1"/>
    <dgm:cxn modelId="{3EE94FEA-1936-4C05-9F4F-3160E487A794}" srcId="{7B202F76-E740-4D45-BFEE-2883D429BC8F}" destId="{DCBB8578-F85C-4A8E-A7A9-95B41F818C7B}" srcOrd="0" destOrd="0" parTransId="{70C2B9C3-C2EB-4B78-B4E3-16DB82CC8343}" sibTransId="{877A0EDD-6F7D-44F3-86E5-883604238123}"/>
    <dgm:cxn modelId="{5CFEA1F9-B768-4BC2-A11B-C87F109C099F}" srcId="{DCBB8578-F85C-4A8E-A7A9-95B41F818C7B}" destId="{61420337-7BBB-40CC-8B33-6E471315B119}" srcOrd="0" destOrd="0" parTransId="{D58B6CA7-51A1-4D28-A32E-89D6801CBA51}" sibTransId="{A580344E-8F78-4F42-937F-CAD5CBAE8EBC}"/>
    <dgm:cxn modelId="{9756B991-5BA6-42BA-80E2-C229DEE68F6C}" type="presParOf" srcId="{AFC253C0-2AC4-4C0C-9641-ACDE266C2668}" destId="{70356721-A349-4115-9C55-B6A09968BA5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202F76-E740-4D45-BFEE-2883D429BC8F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AFC253C0-2AC4-4C0C-9641-ACDE266C2668}" type="pres">
      <dgm:prSet presAssocID="{7B202F76-E740-4D45-BFEE-2883D429BC8F}" presName="Name0" presStyleCnt="0">
        <dgm:presLayoutVars>
          <dgm:dir/>
          <dgm:resizeHandles val="exact"/>
        </dgm:presLayoutVars>
      </dgm:prSet>
      <dgm:spPr/>
    </dgm:pt>
  </dgm:ptLst>
  <dgm:cxnLst>
    <dgm:cxn modelId="{DCD6266E-B5F8-4C54-822E-93A3E2291DF6}" type="presOf" srcId="{7B202F76-E740-4D45-BFEE-2883D429BC8F}" destId="{AFC253C0-2AC4-4C0C-9641-ACDE266C266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202F76-E740-4D45-BFEE-2883D429BC8F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AFC253C0-2AC4-4C0C-9641-ACDE266C2668}" type="pres">
      <dgm:prSet presAssocID="{7B202F76-E740-4D45-BFEE-2883D429BC8F}" presName="Name0" presStyleCnt="0">
        <dgm:presLayoutVars>
          <dgm:dir/>
          <dgm:resizeHandles val="exact"/>
        </dgm:presLayoutVars>
      </dgm:prSet>
      <dgm:spPr/>
    </dgm:pt>
  </dgm:ptLst>
  <dgm:cxnLst>
    <dgm:cxn modelId="{DCD6266E-B5F8-4C54-822E-93A3E2291DF6}" type="presOf" srcId="{7B202F76-E740-4D45-BFEE-2883D429BC8F}" destId="{AFC253C0-2AC4-4C0C-9641-ACDE266C266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202F76-E740-4D45-BFEE-2883D429BC8F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AFC253C0-2AC4-4C0C-9641-ACDE266C2668}" type="pres">
      <dgm:prSet presAssocID="{7B202F76-E740-4D45-BFEE-2883D429BC8F}" presName="Name0" presStyleCnt="0">
        <dgm:presLayoutVars>
          <dgm:dir/>
          <dgm:resizeHandles val="exact"/>
        </dgm:presLayoutVars>
      </dgm:prSet>
      <dgm:spPr/>
    </dgm:pt>
  </dgm:ptLst>
  <dgm:cxnLst>
    <dgm:cxn modelId="{DCD6266E-B5F8-4C54-822E-93A3E2291DF6}" type="presOf" srcId="{7B202F76-E740-4D45-BFEE-2883D429BC8F}" destId="{AFC253C0-2AC4-4C0C-9641-ACDE266C266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B202F76-E740-4D45-BFEE-2883D429BC8F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AFC253C0-2AC4-4C0C-9641-ACDE266C2668}" type="pres">
      <dgm:prSet presAssocID="{7B202F76-E740-4D45-BFEE-2883D429BC8F}" presName="Name0" presStyleCnt="0">
        <dgm:presLayoutVars>
          <dgm:dir/>
          <dgm:resizeHandles val="exact"/>
        </dgm:presLayoutVars>
      </dgm:prSet>
      <dgm:spPr/>
    </dgm:pt>
  </dgm:ptLst>
  <dgm:cxnLst>
    <dgm:cxn modelId="{DCD6266E-B5F8-4C54-822E-93A3E2291DF6}" type="presOf" srcId="{7B202F76-E740-4D45-BFEE-2883D429BC8F}" destId="{AFC253C0-2AC4-4C0C-9641-ACDE266C266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B202F76-E740-4D45-BFEE-2883D429BC8F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AFC253C0-2AC4-4C0C-9641-ACDE266C2668}" type="pres">
      <dgm:prSet presAssocID="{7B202F76-E740-4D45-BFEE-2883D429BC8F}" presName="Name0" presStyleCnt="0">
        <dgm:presLayoutVars>
          <dgm:dir/>
          <dgm:resizeHandles val="exact"/>
        </dgm:presLayoutVars>
      </dgm:prSet>
      <dgm:spPr/>
    </dgm:pt>
  </dgm:ptLst>
  <dgm:cxnLst>
    <dgm:cxn modelId="{DCD6266E-B5F8-4C54-822E-93A3E2291DF6}" type="presOf" srcId="{7B202F76-E740-4D45-BFEE-2883D429BC8F}" destId="{AFC253C0-2AC4-4C0C-9641-ACDE266C266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CB793-20E3-4686-95A2-05E20F363144}">
      <dsp:nvSpPr>
        <dsp:cNvPr id="0" name=""/>
        <dsp:cNvSpPr/>
      </dsp:nvSpPr>
      <dsp:spPr>
        <a:xfrm rot="16200000">
          <a:off x="-740860" y="2312821"/>
          <a:ext cx="3506724" cy="405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7858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 dirty="0"/>
        </a:p>
      </dsp:txBody>
      <dsp:txXfrm>
        <a:off x="-740860" y="2312821"/>
        <a:ext cx="3506724" cy="405760"/>
      </dsp:txXfrm>
    </dsp:sp>
    <dsp:sp modelId="{35971842-9763-411A-BD0D-DEAECDB7BB3A}">
      <dsp:nvSpPr>
        <dsp:cNvPr id="0" name=""/>
        <dsp:cNvSpPr/>
      </dsp:nvSpPr>
      <dsp:spPr>
        <a:xfrm>
          <a:off x="613623" y="724256"/>
          <a:ext cx="3279120" cy="35067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357858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800" b="1" i="0" kern="1200" dirty="0">
              <a:solidFill>
                <a:prstClr val="black"/>
              </a:solidFill>
              <a:effectLst/>
              <a:latin typeface="Arial" panose="020B0604020202020204" pitchFamily="34" charset="0"/>
              <a:ea typeface="+mn-ea"/>
              <a:cs typeface="+mn-cs"/>
            </a:rPr>
            <a:t>What is the Problem?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+mn-cs"/>
            </a:rPr>
            <a:t>The data is related with direct marketing campaigns (phone calls) of a Portuguese banking institution. </a:t>
          </a:r>
          <a:endParaRPr lang="en-IN" sz="2000" kern="1200" dirty="0">
            <a:solidFill>
              <a:prstClr val="black"/>
            </a:solidFill>
            <a:latin typeface="Arial" panose="020B0604020202020204" pitchFamily="34" charset="0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+mn-cs"/>
            </a:rPr>
            <a:t>The marketing campaigns were based on phone calls</a:t>
          </a:r>
        </a:p>
      </dsp:txBody>
      <dsp:txXfrm>
        <a:off x="613623" y="724256"/>
        <a:ext cx="3279120" cy="3506724"/>
      </dsp:txXfrm>
    </dsp:sp>
    <dsp:sp modelId="{5D7784E6-1D30-4343-8AA3-BE92F5F4BCE6}">
      <dsp:nvSpPr>
        <dsp:cNvPr id="0" name=""/>
        <dsp:cNvSpPr/>
      </dsp:nvSpPr>
      <dsp:spPr>
        <a:xfrm>
          <a:off x="880645" y="168420"/>
          <a:ext cx="811520" cy="811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282E1-7C08-45E9-BAD4-3A275B99CE01}">
      <dsp:nvSpPr>
        <dsp:cNvPr id="0" name=""/>
        <dsp:cNvSpPr/>
      </dsp:nvSpPr>
      <dsp:spPr>
        <a:xfrm rot="16200000">
          <a:off x="3023865" y="2312821"/>
          <a:ext cx="3506724" cy="405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7858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 dirty="0"/>
        </a:p>
      </dsp:txBody>
      <dsp:txXfrm>
        <a:off x="3023865" y="2312821"/>
        <a:ext cx="3506724" cy="405760"/>
      </dsp:txXfrm>
    </dsp:sp>
    <dsp:sp modelId="{E3E4C7D9-0DE2-466A-A314-A5F91A8668FF}">
      <dsp:nvSpPr>
        <dsp:cNvPr id="0" name=""/>
        <dsp:cNvSpPr/>
      </dsp:nvSpPr>
      <dsp:spPr>
        <a:xfrm>
          <a:off x="4403301" y="762339"/>
          <a:ext cx="3174730" cy="35067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357858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b="1" i="0" kern="1200" dirty="0">
              <a:solidFill>
                <a:schemeClr val="bg1"/>
              </a:solidFill>
              <a:effectLst/>
              <a:latin typeface="Arial" panose="020B0604020202020204" pitchFamily="34" charset="0"/>
            </a:rPr>
            <a:t>What we know?</a:t>
          </a:r>
          <a:endParaRPr lang="en-US" sz="2800" b="1" kern="1200" dirty="0">
            <a:solidFill>
              <a:schemeClr val="bg1"/>
            </a:solidFill>
            <a:latin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1"/>
              </a:solidFill>
              <a:latin typeface="Arial" panose="020B0604020202020204" pitchFamily="34" charset="0"/>
            </a:rPr>
            <a:t>Customer’s Personal Information such as Age, Job, Marital &amp; Education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1"/>
              </a:solidFill>
              <a:latin typeface="Arial" panose="020B0604020202020204" pitchFamily="34" charset="0"/>
            </a:rPr>
            <a:t>Last contact of the current campaign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>
              <a:solidFill>
                <a:schemeClr val="bg1"/>
              </a:solidFill>
              <a:effectLst/>
              <a:latin typeface="Arial" panose="020B0604020202020204" pitchFamily="34" charset="0"/>
            </a:rPr>
            <a:t>Customer’s </a:t>
          </a:r>
          <a:r>
            <a:rPr lang="en-US" sz="2000" kern="1200" dirty="0">
              <a:solidFill>
                <a:schemeClr val="bg1"/>
              </a:solidFill>
              <a:latin typeface="Arial" panose="020B0604020202020204" pitchFamily="34" charset="0"/>
            </a:rPr>
            <a:t>social and economic context attributes</a:t>
          </a:r>
        </a:p>
      </dsp:txBody>
      <dsp:txXfrm>
        <a:off x="4403301" y="762339"/>
        <a:ext cx="3174730" cy="3506724"/>
      </dsp:txXfrm>
    </dsp:sp>
    <dsp:sp modelId="{AF7F75B0-C6B3-4FE4-9EA8-F4596B518E77}">
      <dsp:nvSpPr>
        <dsp:cNvPr id="0" name=""/>
        <dsp:cNvSpPr/>
      </dsp:nvSpPr>
      <dsp:spPr>
        <a:xfrm>
          <a:off x="4574347" y="226736"/>
          <a:ext cx="811520" cy="811520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t="-7000" b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1E98B-2DDA-4C1F-BDD0-EFEA937F0852}">
      <dsp:nvSpPr>
        <dsp:cNvPr id="0" name=""/>
        <dsp:cNvSpPr/>
      </dsp:nvSpPr>
      <dsp:spPr>
        <a:xfrm rot="16200000">
          <a:off x="6565351" y="2312821"/>
          <a:ext cx="3506724" cy="405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7858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6565351" y="2312821"/>
        <a:ext cx="3506724" cy="405760"/>
      </dsp:txXfrm>
    </dsp:sp>
    <dsp:sp modelId="{8BDC5CEB-6E69-4A8C-B848-8159BC353138}">
      <dsp:nvSpPr>
        <dsp:cNvPr id="0" name=""/>
        <dsp:cNvSpPr/>
      </dsp:nvSpPr>
      <dsp:spPr>
        <a:xfrm>
          <a:off x="8153638" y="762339"/>
          <a:ext cx="2757025" cy="35067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5785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400" b="1" kern="1200" dirty="0">
              <a:solidFill>
                <a:schemeClr val="bg1"/>
              </a:solidFill>
              <a:latin typeface="Arial" panose="020B0604020202020204" pitchFamily="34" charset="0"/>
            </a:rPr>
            <a:t>What we need to Predict?</a:t>
          </a:r>
          <a:endParaRPr lang="en-IN" sz="2400" b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>
              <a:solidFill>
                <a:schemeClr val="bg1"/>
              </a:solidFill>
              <a:effectLst/>
              <a:latin typeface="Arial" panose="020B0604020202020204" pitchFamily="34" charset="0"/>
            </a:rPr>
            <a:t>If the client will subscribe to a term deposit</a:t>
          </a:r>
          <a:endParaRPr lang="en-US" sz="1900" kern="1200" dirty="0">
            <a:solidFill>
              <a:schemeClr val="bg1"/>
            </a:solidFill>
            <a:latin typeface="Arial" panose="020B060402020202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>
              <a:solidFill>
                <a:schemeClr val="bg1"/>
              </a:solidFill>
              <a:effectLst/>
              <a:latin typeface="Arial" panose="020B0604020202020204" pitchFamily="34" charset="0"/>
            </a:rPr>
            <a:t>Target variable y - 'yes' or 'no’</a:t>
          </a:r>
          <a:endParaRPr lang="en-US" sz="1900" kern="1200" dirty="0">
            <a:solidFill>
              <a:schemeClr val="bg1"/>
            </a:solidFill>
            <a:latin typeface="Arial" panose="020B0604020202020204" pitchFamily="34" charset="0"/>
          </a:endParaRPr>
        </a:p>
      </dsp:txBody>
      <dsp:txXfrm>
        <a:off x="8153638" y="762339"/>
        <a:ext cx="2757025" cy="3506724"/>
      </dsp:txXfrm>
    </dsp:sp>
    <dsp:sp modelId="{98D24F94-1607-4B7A-8415-3F27FE1C1865}">
      <dsp:nvSpPr>
        <dsp:cNvPr id="0" name=""/>
        <dsp:cNvSpPr/>
      </dsp:nvSpPr>
      <dsp:spPr>
        <a:xfrm>
          <a:off x="8355531" y="168420"/>
          <a:ext cx="811520" cy="811520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E8BA7-A52E-40E1-98DC-9A5292FB314A}">
      <dsp:nvSpPr>
        <dsp:cNvPr id="0" name=""/>
        <dsp:cNvSpPr/>
      </dsp:nvSpPr>
      <dsp:spPr>
        <a:xfrm>
          <a:off x="0" y="946567"/>
          <a:ext cx="2158627" cy="21422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Removed Duplicates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12 duplicate records found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Dropped duplicates  </a:t>
          </a:r>
        </a:p>
      </dsp:txBody>
      <dsp:txXfrm>
        <a:off x="62746" y="1009313"/>
        <a:ext cx="2033135" cy="2016798"/>
      </dsp:txXfrm>
    </dsp:sp>
    <dsp:sp modelId="{DEB8FCAE-5C1F-4A77-B804-D6187E7C7AB1}">
      <dsp:nvSpPr>
        <dsp:cNvPr id="0" name=""/>
        <dsp:cNvSpPr/>
      </dsp:nvSpPr>
      <dsp:spPr>
        <a:xfrm>
          <a:off x="2375724" y="1750042"/>
          <a:ext cx="460245" cy="53533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2375724" y="1857110"/>
        <a:ext cx="322172" cy="321203"/>
      </dsp:txXfrm>
    </dsp:sp>
    <dsp:sp modelId="{70356721-A349-4115-9C55-B6A09968BA5F}">
      <dsp:nvSpPr>
        <dsp:cNvPr id="0" name=""/>
        <dsp:cNvSpPr/>
      </dsp:nvSpPr>
      <dsp:spPr>
        <a:xfrm>
          <a:off x="3027015" y="946567"/>
          <a:ext cx="2158627" cy="21422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Impute Unknown Values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No </a:t>
          </a:r>
          <a:r>
            <a:rPr lang="en-IN" sz="1400" kern="1200" dirty="0" err="1"/>
            <a:t>NaN</a:t>
          </a:r>
          <a:r>
            <a:rPr lang="en-IN" sz="1400" kern="1200" dirty="0"/>
            <a:t> values found.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Found Unknown values in most of the columns and imputed it with mode within corresponding group.</a:t>
          </a:r>
        </a:p>
      </dsp:txBody>
      <dsp:txXfrm>
        <a:off x="3089761" y="1009313"/>
        <a:ext cx="2033135" cy="2016798"/>
      </dsp:txXfrm>
    </dsp:sp>
    <dsp:sp modelId="{CC845104-540A-41D8-AA52-43B5C9C57C95}">
      <dsp:nvSpPr>
        <dsp:cNvPr id="0" name=""/>
        <dsp:cNvSpPr/>
      </dsp:nvSpPr>
      <dsp:spPr>
        <a:xfrm>
          <a:off x="5401505" y="1750042"/>
          <a:ext cx="457629" cy="53533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5401505" y="1857110"/>
        <a:ext cx="320340" cy="321203"/>
      </dsp:txXfrm>
    </dsp:sp>
    <dsp:sp modelId="{77C072E7-F681-48F3-91D2-7F11570377EA}">
      <dsp:nvSpPr>
        <dsp:cNvPr id="0" name=""/>
        <dsp:cNvSpPr/>
      </dsp:nvSpPr>
      <dsp:spPr>
        <a:xfrm>
          <a:off x="6049093" y="946567"/>
          <a:ext cx="2158627" cy="21422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Removed Single valued columns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Default, </a:t>
          </a:r>
          <a:r>
            <a:rPr lang="en-IN" sz="1400" kern="1200" dirty="0" err="1"/>
            <a:t>pdays</a:t>
          </a:r>
          <a:r>
            <a:rPr lang="en-IN" sz="1400" kern="1200" dirty="0"/>
            <a:t> &amp; previous columns were having only maximum single values.</a:t>
          </a:r>
        </a:p>
      </dsp:txBody>
      <dsp:txXfrm>
        <a:off x="6111839" y="1009313"/>
        <a:ext cx="2033135" cy="2016798"/>
      </dsp:txXfrm>
    </dsp:sp>
    <dsp:sp modelId="{C38A84BD-993F-434C-A0E0-D9C5A06874B7}">
      <dsp:nvSpPr>
        <dsp:cNvPr id="0" name=""/>
        <dsp:cNvSpPr/>
      </dsp:nvSpPr>
      <dsp:spPr>
        <a:xfrm>
          <a:off x="8423584" y="1750042"/>
          <a:ext cx="457629" cy="53533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8423584" y="1857110"/>
        <a:ext cx="320340" cy="321203"/>
      </dsp:txXfrm>
    </dsp:sp>
    <dsp:sp modelId="{7C6C63E4-B3CC-4BA0-889B-174F022073C5}">
      <dsp:nvSpPr>
        <dsp:cNvPr id="0" name=""/>
        <dsp:cNvSpPr/>
      </dsp:nvSpPr>
      <dsp:spPr>
        <a:xfrm>
          <a:off x="9071172" y="946567"/>
          <a:ext cx="2158627" cy="21422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Added Derived Features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Found a pattern in Y column when grouping by Age, Job, Marital, Education, housing &amp; loan. Created 2 new columns </a:t>
          </a:r>
        </a:p>
      </dsp:txBody>
      <dsp:txXfrm>
        <a:off x="9133918" y="1009313"/>
        <a:ext cx="2033135" cy="20167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E8BA7-A52E-40E1-98DC-9A5292FB314A}">
      <dsp:nvSpPr>
        <dsp:cNvPr id="0" name=""/>
        <dsp:cNvSpPr/>
      </dsp:nvSpPr>
      <dsp:spPr>
        <a:xfrm>
          <a:off x="9842" y="0"/>
          <a:ext cx="10068429" cy="15303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Removed Duplicates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12 duplicate records found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Dropped duplicates  </a:t>
          </a:r>
        </a:p>
      </dsp:txBody>
      <dsp:txXfrm>
        <a:off x="54664" y="44822"/>
        <a:ext cx="9978785" cy="14407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56721-A349-4115-9C55-B6A09968BA5F}">
      <dsp:nvSpPr>
        <dsp:cNvPr id="0" name=""/>
        <dsp:cNvSpPr/>
      </dsp:nvSpPr>
      <dsp:spPr>
        <a:xfrm>
          <a:off x="5008" y="0"/>
          <a:ext cx="10248407" cy="12001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Impute Unknown Values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No </a:t>
          </a:r>
          <a:r>
            <a:rPr lang="en-IN" sz="1600" kern="1200" dirty="0" err="1"/>
            <a:t>NaN</a:t>
          </a:r>
          <a:r>
            <a:rPr lang="en-IN" sz="1600" kern="1200" dirty="0"/>
            <a:t> values found.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Found Unknown values in most of the columns and imputed it with mode within corresponding group.</a:t>
          </a:r>
        </a:p>
      </dsp:txBody>
      <dsp:txXfrm>
        <a:off x="40159" y="35151"/>
        <a:ext cx="10178105" cy="11298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24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28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32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C6D4-78B4-4894-A96C-540C8F344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8"/>
            <a:ext cx="8144134" cy="1429919"/>
          </a:xfrm>
        </p:spPr>
        <p:txBody>
          <a:bodyPr/>
          <a:lstStyle/>
          <a:p>
            <a:r>
              <a:rPr lang="en-IN" sz="5300" dirty="0"/>
              <a:t>Bank Marketing Prediction</a:t>
            </a:r>
            <a:br>
              <a:rPr lang="en-IN" sz="5300" dirty="0"/>
            </a:br>
            <a:r>
              <a:rPr lang="en-IN" sz="2800" dirty="0"/>
              <a:t>By Team Nebulans</a:t>
            </a:r>
            <a:r>
              <a:rPr lang="en-IN" sz="53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5FCF2-3944-42CB-B1B2-129B00BA4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430" y="4298804"/>
            <a:ext cx="8638025" cy="668044"/>
          </a:xfrm>
        </p:spPr>
        <p:txBody>
          <a:bodyPr>
            <a:normAutofit/>
          </a:bodyPr>
          <a:lstStyle/>
          <a:p>
            <a:r>
              <a:rPr lang="en-IN" sz="1800" b="1" dirty="0"/>
              <a:t>The goal of this project is to predict </a:t>
            </a:r>
            <a:r>
              <a:rPr lang="en-US" sz="1800" b="1" dirty="0"/>
              <a:t>if the client will subscribe a term deposit.</a:t>
            </a:r>
            <a:endParaRPr lang="en-IN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1A2700-8572-40FF-9017-6CA339517E39}"/>
              </a:ext>
            </a:extLst>
          </p:cNvPr>
          <p:cNvSpPr txBox="1"/>
          <p:nvPr/>
        </p:nvSpPr>
        <p:spPr>
          <a:xfrm>
            <a:off x="186430" y="4966848"/>
            <a:ext cx="8539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Team Members:</a:t>
            </a:r>
          </a:p>
          <a:p>
            <a:endParaRPr lang="en-IN" b="1" u="sng" dirty="0"/>
          </a:p>
          <a:p>
            <a:r>
              <a:rPr lang="en-IN" dirty="0"/>
              <a:t>Sumangali, Pargavi, Asha, Naffila Banu, Saira Banu, Shrikumar &amp; Ananth</a:t>
            </a:r>
          </a:p>
          <a:p>
            <a:pPr algn="r"/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2434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BBFAC9-5E3B-4DAB-965C-72803C067CA5}"/>
              </a:ext>
            </a:extLst>
          </p:cNvPr>
          <p:cNvGrpSpPr/>
          <p:nvPr/>
        </p:nvGrpSpPr>
        <p:grpSpPr>
          <a:xfrm>
            <a:off x="98647" y="174738"/>
            <a:ext cx="10064528" cy="1101612"/>
            <a:chOff x="0" y="839854"/>
            <a:chExt cx="3322791" cy="199367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098A93-3402-496E-BC96-CD796F1C858E}"/>
                </a:ext>
              </a:extLst>
            </p:cNvPr>
            <p:cNvSpPr/>
            <p:nvPr/>
          </p:nvSpPr>
          <p:spPr>
            <a:xfrm>
              <a:off x="0" y="839854"/>
              <a:ext cx="3322791" cy="199367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15810347-9091-4DD7-82A8-E0DB7BFB5F83}"/>
                </a:ext>
              </a:extLst>
            </p:cNvPr>
            <p:cNvSpPr txBox="1"/>
            <p:nvPr/>
          </p:nvSpPr>
          <p:spPr>
            <a:xfrm>
              <a:off x="58393" y="898248"/>
              <a:ext cx="3206005" cy="18146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>
              <a:defPPr>
                <a:defRPr lang="en-US"/>
              </a:defPPr>
              <a:lvl1pPr lvl="0" indent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sz="2200"/>
              </a:lvl1pPr>
              <a:lvl2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 sz="1700"/>
              </a:lvl2pPr>
            </a:lstStyle>
            <a:p>
              <a:r>
                <a:rPr lang="en-IN" dirty="0"/>
                <a:t>Added Derived Features</a:t>
              </a:r>
            </a:p>
            <a:p>
              <a:pPr lvl="1"/>
              <a:r>
                <a:rPr lang="en-IN" sz="1700" kern="1200" dirty="0"/>
                <a:t>Found a pattern in Y column for Campaign variable. Created a column to use this pattern as Yes Percentage for each value in Campaign.</a:t>
              </a:r>
              <a:endParaRPr lang="en-IN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F759E7C7-CC3A-49E1-A3B7-9C4ACFFA9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6" y="1402721"/>
            <a:ext cx="428625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3D91AE-E599-4281-8AC0-6678D81BE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767" y="2304888"/>
            <a:ext cx="6866215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6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96A0-1AA7-4FFB-B440-38105D72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#1: Using Gradient Boost Algorithm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495B648-4260-418B-B6B4-6C487B7B5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704473"/>
              </p:ext>
            </p:extLst>
          </p:nvPr>
        </p:nvGraphicFramePr>
        <p:xfrm>
          <a:off x="681037" y="2336801"/>
          <a:ext cx="11234737" cy="3767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7D11E88-AE58-4BB2-BF9C-9F4DC8D6F1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096" y="4509533"/>
            <a:ext cx="2301439" cy="1478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67AAC8-80A1-4A2F-9BC4-00BB934E43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3068" y="3863970"/>
            <a:ext cx="4728365" cy="21239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A490F7-719E-48F3-AA92-95219E2778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097" y="3863970"/>
            <a:ext cx="2301439" cy="6431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089EEF-7E88-4375-B2F5-B1E6F63B7E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29237" y="3863970"/>
            <a:ext cx="3886537" cy="2743438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396234A-3804-4571-9907-FC465DCCE629}"/>
              </a:ext>
            </a:extLst>
          </p:cNvPr>
          <p:cNvSpPr/>
          <p:nvPr/>
        </p:nvSpPr>
        <p:spPr>
          <a:xfrm>
            <a:off x="420096" y="2210368"/>
            <a:ext cx="11495678" cy="147840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Rectangle: Rounded Corners 4">
            <a:extLst>
              <a:ext uri="{FF2B5EF4-FFF2-40B4-BE49-F238E27FC236}">
                <a16:creationId xmlns:a16="http://schemas.microsoft.com/office/drawing/2014/main" id="{91AB5DBA-BEE2-420A-B777-D0B71ADABE5B}"/>
              </a:ext>
            </a:extLst>
          </p:cNvPr>
          <p:cNvSpPr txBox="1"/>
          <p:nvPr/>
        </p:nvSpPr>
        <p:spPr>
          <a:xfrm>
            <a:off x="494590" y="2249044"/>
            <a:ext cx="11277313" cy="143973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3820" tIns="83820" rIns="83820" bIns="83820" numCol="1" spcCol="1270" anchor="t" anchorCtr="0">
            <a:noAutofit/>
          </a:bodyPr>
          <a:lstStyle>
            <a:defPPr>
              <a:defRPr lang="en-US"/>
            </a:defPPr>
            <a:lvl1pPr lvl="0" indent="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2200"/>
            </a:lvl1pPr>
            <a:lvl2pPr marL="171450" lvl="1" indent="-171450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  <a:defRPr sz="1700"/>
            </a:lvl2pPr>
          </a:lstStyle>
          <a:p>
            <a:r>
              <a:rPr lang="en-IN" dirty="0"/>
              <a:t>This model provides good accuracy of 94.6% and Predicts 817 TPs (Target - Yes) out of 1,111 total Positive results.</a:t>
            </a:r>
          </a:p>
          <a:p>
            <a:r>
              <a:rPr lang="en-IN" dirty="0"/>
              <a:t>If the client is ready to spend money and efforts on 1,111 customers then they will get 817 customers who will subscribe for Term Deposits approximately.</a:t>
            </a:r>
          </a:p>
        </p:txBody>
      </p:sp>
    </p:spTree>
    <p:extLst>
      <p:ext uri="{BB962C8B-B14F-4D97-AF65-F5344CB8AC3E}">
        <p14:creationId xmlns:p14="http://schemas.microsoft.com/office/powerpoint/2010/main" val="258729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96A0-1AA7-4FFB-B440-38105D72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#2: Using Random Forest Ensemble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495B648-4260-418B-B6B4-6C487B7B59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1037" y="2336801"/>
          <a:ext cx="11234737" cy="3767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24795164-6B5B-4985-8D43-122322A09A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120" y="3795384"/>
            <a:ext cx="2241379" cy="5554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D7607D-4F6D-41C9-9B14-CB6FFB263F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784" y="4347304"/>
            <a:ext cx="2255715" cy="13259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1F4C5D-F182-45F1-A765-464B008D56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3820" y="3795385"/>
            <a:ext cx="4749993" cy="17997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B320874-C274-467B-9662-442BBBBABE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1134" y="3795384"/>
            <a:ext cx="3924640" cy="281202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2A6F28B-E5AE-4D8E-B69D-214EEF256D26}"/>
              </a:ext>
            </a:extLst>
          </p:cNvPr>
          <p:cNvSpPr/>
          <p:nvPr/>
        </p:nvSpPr>
        <p:spPr>
          <a:xfrm>
            <a:off x="420096" y="2144554"/>
            <a:ext cx="11495678" cy="147840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Rectangle: Rounded Corners 4">
            <a:extLst>
              <a:ext uri="{FF2B5EF4-FFF2-40B4-BE49-F238E27FC236}">
                <a16:creationId xmlns:a16="http://schemas.microsoft.com/office/drawing/2014/main" id="{34D4C306-5C8D-4E0D-AAF2-08C596399E96}"/>
              </a:ext>
            </a:extLst>
          </p:cNvPr>
          <p:cNvSpPr txBox="1"/>
          <p:nvPr/>
        </p:nvSpPr>
        <p:spPr>
          <a:xfrm>
            <a:off x="494591" y="2216583"/>
            <a:ext cx="11277313" cy="13028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3820" tIns="83820" rIns="83820" bIns="83820" numCol="1" spcCol="1270" anchor="t" anchorCtr="0">
            <a:noAutofit/>
          </a:bodyPr>
          <a:lstStyle>
            <a:defPPr>
              <a:defRPr lang="en-US"/>
            </a:defPPr>
            <a:lvl1pPr lvl="0" indent="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2200"/>
            </a:lvl1pPr>
            <a:lvl2pPr marL="171450" lvl="1" indent="-171450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  <a:defRPr sz="1700"/>
            </a:lvl2pPr>
          </a:lstStyle>
          <a:p>
            <a:r>
              <a:rPr lang="en-IN" dirty="0"/>
              <a:t>This model provides good accuracy of 92.8% and Predicts 862 TPs (Target - Yes) out of 1,344 total Positive results.</a:t>
            </a:r>
          </a:p>
          <a:p>
            <a:r>
              <a:rPr lang="en-IN" dirty="0"/>
              <a:t>If the client is ready to spend money and efforts on 1,344 customers then they will get 862 customers who will subscribe for Term Deposits approximately.</a:t>
            </a:r>
          </a:p>
        </p:txBody>
      </p:sp>
    </p:spTree>
    <p:extLst>
      <p:ext uri="{BB962C8B-B14F-4D97-AF65-F5344CB8AC3E}">
        <p14:creationId xmlns:p14="http://schemas.microsoft.com/office/powerpoint/2010/main" val="149139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96A0-1AA7-4FFB-B440-38105D72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#3: Using Gradient Boosting Algorithm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495B648-4260-418B-B6B4-6C487B7B59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1037" y="2336801"/>
          <a:ext cx="11234737" cy="3767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2A6F28B-E5AE-4D8E-B69D-214EEF256D26}"/>
              </a:ext>
            </a:extLst>
          </p:cNvPr>
          <p:cNvSpPr/>
          <p:nvPr/>
        </p:nvSpPr>
        <p:spPr>
          <a:xfrm>
            <a:off x="420096" y="2079962"/>
            <a:ext cx="11495678" cy="178879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Rectangle: Rounded Corners 4">
            <a:extLst>
              <a:ext uri="{FF2B5EF4-FFF2-40B4-BE49-F238E27FC236}">
                <a16:creationId xmlns:a16="http://schemas.microsoft.com/office/drawing/2014/main" id="{34D4C306-5C8D-4E0D-AAF2-08C596399E96}"/>
              </a:ext>
            </a:extLst>
          </p:cNvPr>
          <p:cNvSpPr txBox="1"/>
          <p:nvPr/>
        </p:nvSpPr>
        <p:spPr>
          <a:xfrm>
            <a:off x="529278" y="2091005"/>
            <a:ext cx="11277313" cy="13028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3820" tIns="83820" rIns="83820" bIns="83820" numCol="1" spcCol="1270" anchor="t" anchorCtr="0">
            <a:noAutofit/>
          </a:bodyPr>
          <a:lstStyle>
            <a:defPPr>
              <a:defRPr lang="en-US"/>
            </a:defPPr>
            <a:lvl1pPr lvl="0" indent="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2200"/>
            </a:lvl1pPr>
            <a:lvl2pPr marL="171450" lvl="1" indent="-171450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  <a:defRPr sz="1700"/>
            </a:lvl2pPr>
          </a:lstStyle>
          <a:p>
            <a:r>
              <a:rPr lang="en-IN" dirty="0"/>
              <a:t>This model gives the best accuracy out of all the 3 models, of 95.9% but Predicts 2 TPs (Target - Yes) out of 728 total Positive results.</a:t>
            </a:r>
          </a:p>
          <a:p>
            <a:r>
              <a:rPr lang="en-IN" dirty="0"/>
              <a:t>If the client do not need to speed more money on customers who is not really going to subscribe for the term deposits and they do not have a high budget for this campaign then they can choose this 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A47B8-04B1-4869-85CF-84D9B327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2002" y="3933349"/>
            <a:ext cx="4473328" cy="1966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8F455-BDE6-4F94-86E9-04F6D30765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0334" y="3933349"/>
            <a:ext cx="4252328" cy="2819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3C9DF9-BA85-4194-BAEE-DE53B31559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226" y="3933349"/>
            <a:ext cx="2255715" cy="6292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74AE3C-6AD0-4699-9B27-B0A83D6BC5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9226" y="4462671"/>
            <a:ext cx="2255715" cy="143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5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96A0-1AA7-4FFB-B440-38105D72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Comparisons of Models 1, 2 &amp; 3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495B648-4260-418B-B6B4-6C487B7B59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1037" y="2336801"/>
          <a:ext cx="11234737" cy="3767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0FAE0E4-FC22-4D58-8181-C1795A00D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93778"/>
              </p:ext>
            </p:extLst>
          </p:nvPr>
        </p:nvGraphicFramePr>
        <p:xfrm>
          <a:off x="680321" y="2120114"/>
          <a:ext cx="9912352" cy="4631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088">
                  <a:extLst>
                    <a:ext uri="{9D8B030D-6E8A-4147-A177-3AD203B41FA5}">
                      <a16:colId xmlns:a16="http://schemas.microsoft.com/office/drawing/2014/main" val="3988655808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1343394032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710635872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1435670291"/>
                    </a:ext>
                  </a:extLst>
                </a:gridCol>
              </a:tblGrid>
              <a:tr h="599068">
                <a:tc>
                  <a:txBody>
                    <a:bodyPr/>
                    <a:lstStyle/>
                    <a:p>
                      <a:r>
                        <a:rPr lang="en-IN" dirty="0"/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 #3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466883"/>
                  </a:ext>
                </a:extLst>
              </a:tr>
              <a:tr h="599068">
                <a:tc>
                  <a:txBody>
                    <a:bodyPr/>
                    <a:lstStyle/>
                    <a:p>
                      <a:r>
                        <a:rPr lang="en-IN" dirty="0"/>
                        <a:t>Algorithm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Random Forest 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Gradient 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922698"/>
                  </a:ext>
                </a:extLst>
              </a:tr>
              <a:tr h="599068">
                <a:tc>
                  <a:txBody>
                    <a:bodyPr/>
                    <a:lstStyle/>
                    <a:p>
                      <a:r>
                        <a:rPr lang="en-IN" b="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94.6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92.8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95.9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869045"/>
                  </a:ext>
                </a:extLst>
              </a:tr>
              <a:tr h="599068">
                <a:tc>
                  <a:txBody>
                    <a:bodyPr/>
                    <a:lstStyle/>
                    <a:p>
                      <a:r>
                        <a:rPr lang="en-IN" dirty="0"/>
                        <a:t>Precision/recall/f1 score of getting Subscription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0.74/0.84/0.79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0.64/0.89/0.75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0.91/0.71/0.80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015803"/>
                  </a:ext>
                </a:extLst>
              </a:tr>
              <a:tr h="599068">
                <a:tc>
                  <a:txBody>
                    <a:bodyPr/>
                    <a:lstStyle/>
                    <a:p>
                      <a:r>
                        <a:rPr lang="en-IN" dirty="0"/>
                        <a:t>Unknown data imputation done?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568599"/>
                  </a:ext>
                </a:extLst>
              </a:tr>
              <a:tr h="599068">
                <a:tc>
                  <a:txBody>
                    <a:bodyPr/>
                    <a:lstStyle/>
                    <a:p>
                      <a:r>
                        <a:rPr lang="en-IN" dirty="0"/>
                        <a:t>SMOTE Applied?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909668"/>
                  </a:ext>
                </a:extLst>
              </a:tr>
              <a:tr h="599068">
                <a:tc>
                  <a:txBody>
                    <a:bodyPr/>
                    <a:lstStyle/>
                    <a:p>
                      <a:r>
                        <a:rPr lang="en-IN" dirty="0"/>
                        <a:t>Added Derived Features?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38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237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96A0-1AA7-4FFB-B440-38105D72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495B648-4260-418B-B6B4-6C487B7B59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1037" y="2336800"/>
          <a:ext cx="11234737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F84D2B-EF8F-437C-89A2-273A99F52F56}"/>
              </a:ext>
            </a:extLst>
          </p:cNvPr>
          <p:cNvSpPr/>
          <p:nvPr/>
        </p:nvSpPr>
        <p:spPr>
          <a:xfrm>
            <a:off x="420096" y="2079962"/>
            <a:ext cx="10600329" cy="4149388"/>
          </a:xfrm>
          <a:prstGeom prst="roundRect">
            <a:avLst>
              <a:gd name="adj" fmla="val 10000"/>
            </a:avLst>
          </a:pr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5B3E16-0675-45B6-B750-A78A1E07C6EF}"/>
              </a:ext>
            </a:extLst>
          </p:cNvPr>
          <p:cNvSpPr txBox="1"/>
          <p:nvPr/>
        </p:nvSpPr>
        <p:spPr>
          <a:xfrm>
            <a:off x="500328" y="2472006"/>
            <a:ext cx="9793853" cy="363276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3820" tIns="83820" rIns="83820" bIns="83820" numCol="1" spcCol="1270" anchor="t" anchorCtr="0">
            <a:noAutofit/>
          </a:bodyPr>
          <a:lstStyle>
            <a:defPPr>
              <a:defRPr lang="en-US"/>
            </a:defPPr>
            <a:lvl1pPr lvl="0" indent="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2200"/>
            </a:lvl1pPr>
            <a:lvl2pPr marL="171450" lvl="1" indent="-171450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  <a:defRPr sz="1700"/>
            </a:lvl2pPr>
          </a:lstStyle>
          <a:p>
            <a:r>
              <a:rPr lang="en-IN" dirty="0"/>
              <a:t>Out of all the above 3 models we would suggest to go with the Model #3 where no Unknown imputation or SMOTE transformations needed. </a:t>
            </a:r>
          </a:p>
          <a:p>
            <a:r>
              <a:rPr lang="en-IN" dirty="0"/>
              <a:t>This model gives the highest Precision, Recall &amp; F1 score out of all the 3 models.</a:t>
            </a:r>
          </a:p>
          <a:p>
            <a:r>
              <a:rPr lang="en-IN" dirty="0"/>
              <a:t>So our final Model’s</a:t>
            </a:r>
          </a:p>
          <a:p>
            <a:r>
              <a:rPr lang="en-IN" b="1" u="sng" dirty="0"/>
              <a:t>Accuracy: 95.9</a:t>
            </a:r>
          </a:p>
          <a:p>
            <a:r>
              <a:rPr lang="en-IN" b="1" u="sng" dirty="0"/>
              <a:t>Precision/recall/f1 score of getting Subscription: 0.91/0.71/0.80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70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5963-FB60-4097-BF39-A4AAB214F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1" y="753228"/>
            <a:ext cx="10027852" cy="1080938"/>
          </a:xfrm>
        </p:spPr>
        <p:txBody>
          <a:bodyPr/>
          <a:lstStyle/>
          <a:p>
            <a:r>
              <a:rPr lang="en-IN" dirty="0"/>
              <a:t>Problem: Predicting Term Deposit Subscription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05FE6B-5BB8-4C36-B493-CE471D8B0455}"/>
              </a:ext>
            </a:extLst>
          </p:cNvPr>
          <p:cNvSpPr txBox="1">
            <a:spLocks/>
          </p:cNvSpPr>
          <p:nvPr/>
        </p:nvSpPr>
        <p:spPr>
          <a:xfrm>
            <a:off x="7762508" y="2406794"/>
            <a:ext cx="3791319" cy="3978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320739-FDD1-4229-A12A-6B93990EE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7607701"/>
              </p:ext>
            </p:extLst>
          </p:nvPr>
        </p:nvGraphicFramePr>
        <p:xfrm>
          <a:off x="266331" y="2238376"/>
          <a:ext cx="11497044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826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96A0-1AA7-4FFB-B440-38105D72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495B648-4260-418B-B6B4-6C487B7B5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447622"/>
              </p:ext>
            </p:extLst>
          </p:nvPr>
        </p:nvGraphicFramePr>
        <p:xfrm>
          <a:off x="681037" y="2336800"/>
          <a:ext cx="11234737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334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495B648-4260-418B-B6B4-6C487B7B59A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22007537"/>
              </p:ext>
            </p:extLst>
          </p:nvPr>
        </p:nvGraphicFramePr>
        <p:xfrm>
          <a:off x="152400" y="384176"/>
          <a:ext cx="10078272" cy="1530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7AA38D0-D12B-4073-B4E9-89533C7CD9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485" y="2779315"/>
            <a:ext cx="4357687" cy="270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0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495B648-4260-418B-B6B4-6C487B7B59A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02843643"/>
              </p:ext>
            </p:extLst>
          </p:nvPr>
        </p:nvGraphicFramePr>
        <p:xfrm>
          <a:off x="161925" y="563827"/>
          <a:ext cx="10258425" cy="120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EAF81FC-D155-4B22-9EC7-B849183476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641" y="2368843"/>
            <a:ext cx="1966130" cy="25834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29CA34-8D52-44D9-8E61-24D05AA388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4816" y="2368843"/>
            <a:ext cx="2171888" cy="1356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195D8D-61AC-472D-93C6-8B80C57FB2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0749" y="2368843"/>
            <a:ext cx="2400508" cy="19966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F92295-2D10-4F6F-A418-3DD71A31FF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3805" y="2368843"/>
            <a:ext cx="2301439" cy="26291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946E38-5C72-47A0-9648-8A3162CA738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64816" y="3916086"/>
            <a:ext cx="2171888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1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BBFAC9-5E3B-4DAB-965C-72803C067CA5}"/>
              </a:ext>
            </a:extLst>
          </p:cNvPr>
          <p:cNvGrpSpPr/>
          <p:nvPr/>
        </p:nvGrpSpPr>
        <p:grpSpPr>
          <a:xfrm>
            <a:off x="98647" y="174738"/>
            <a:ext cx="10064528" cy="1101612"/>
            <a:chOff x="0" y="839854"/>
            <a:chExt cx="3322791" cy="199367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098A93-3402-496E-BC96-CD796F1C858E}"/>
                </a:ext>
              </a:extLst>
            </p:cNvPr>
            <p:cNvSpPr/>
            <p:nvPr/>
          </p:nvSpPr>
          <p:spPr>
            <a:xfrm>
              <a:off x="0" y="839854"/>
              <a:ext cx="3322791" cy="199367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15810347-9091-4DD7-82A8-E0DB7BFB5F83}"/>
                </a:ext>
              </a:extLst>
            </p:cNvPr>
            <p:cNvSpPr txBox="1"/>
            <p:nvPr/>
          </p:nvSpPr>
          <p:spPr>
            <a:xfrm>
              <a:off x="58393" y="898247"/>
              <a:ext cx="3206005" cy="18768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 dirty="0"/>
                <a:t>Added Derived Features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700" kern="1200" dirty="0"/>
                <a:t>Found a pattern in Y column when grouping by Age, Job, Marital, Education, housing &amp; loan. Created 2 new columns 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508C23CD-C6B1-4D7E-9ED2-D3C43A434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116" y="1367423"/>
            <a:ext cx="6638925" cy="395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12B1F9-566E-46E2-8B70-47562AD18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519" y="5286899"/>
            <a:ext cx="8725656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1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BBFAC9-5E3B-4DAB-965C-72803C067CA5}"/>
              </a:ext>
            </a:extLst>
          </p:cNvPr>
          <p:cNvGrpSpPr/>
          <p:nvPr/>
        </p:nvGrpSpPr>
        <p:grpSpPr>
          <a:xfrm>
            <a:off x="98647" y="174738"/>
            <a:ext cx="10064528" cy="1101612"/>
            <a:chOff x="0" y="839854"/>
            <a:chExt cx="3322791" cy="199367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098A93-3402-496E-BC96-CD796F1C858E}"/>
                </a:ext>
              </a:extLst>
            </p:cNvPr>
            <p:cNvSpPr/>
            <p:nvPr/>
          </p:nvSpPr>
          <p:spPr>
            <a:xfrm>
              <a:off x="0" y="839854"/>
              <a:ext cx="3322791" cy="199367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15810347-9091-4DD7-82A8-E0DB7BFB5F83}"/>
                </a:ext>
              </a:extLst>
            </p:cNvPr>
            <p:cNvSpPr txBox="1"/>
            <p:nvPr/>
          </p:nvSpPr>
          <p:spPr>
            <a:xfrm>
              <a:off x="58393" y="898247"/>
              <a:ext cx="3206005" cy="18768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>
              <a:defPPr>
                <a:defRPr lang="en-US"/>
              </a:defPPr>
              <a:lvl1pPr lvl="0" indent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sz="2200"/>
              </a:lvl1pPr>
              <a:lvl2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 sz="1700"/>
              </a:lvl2pPr>
            </a:lstStyle>
            <a:p>
              <a:r>
                <a:rPr lang="en-IN" dirty="0"/>
                <a:t>Added Derived Features</a:t>
              </a:r>
            </a:p>
            <a:p>
              <a:pPr lvl="1"/>
              <a:r>
                <a:rPr lang="en-IN" dirty="0"/>
                <a:t>Some of the Social and economic context attributes were in daily and quarterly. Changed all the attributes to monthly.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33EA5D1-E997-488E-A137-185F14A13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63" y="1628617"/>
            <a:ext cx="9557119" cy="47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1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BBFAC9-5E3B-4DAB-965C-72803C067CA5}"/>
              </a:ext>
            </a:extLst>
          </p:cNvPr>
          <p:cNvGrpSpPr/>
          <p:nvPr/>
        </p:nvGrpSpPr>
        <p:grpSpPr>
          <a:xfrm>
            <a:off x="98647" y="174738"/>
            <a:ext cx="10064528" cy="1101612"/>
            <a:chOff x="0" y="839854"/>
            <a:chExt cx="3322791" cy="199367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098A93-3402-496E-BC96-CD796F1C858E}"/>
                </a:ext>
              </a:extLst>
            </p:cNvPr>
            <p:cNvSpPr/>
            <p:nvPr/>
          </p:nvSpPr>
          <p:spPr>
            <a:xfrm>
              <a:off x="0" y="839854"/>
              <a:ext cx="3322791" cy="199367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15810347-9091-4DD7-82A8-E0DB7BFB5F83}"/>
                </a:ext>
              </a:extLst>
            </p:cNvPr>
            <p:cNvSpPr txBox="1"/>
            <p:nvPr/>
          </p:nvSpPr>
          <p:spPr>
            <a:xfrm>
              <a:off x="58393" y="898248"/>
              <a:ext cx="3206005" cy="18146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>
              <a:defPPr>
                <a:defRPr lang="en-US"/>
              </a:defPPr>
              <a:lvl1pPr lvl="0" indent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sz="2200"/>
              </a:lvl1pPr>
              <a:lvl2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 sz="1700"/>
              </a:lvl2pPr>
            </a:lstStyle>
            <a:p>
              <a:r>
                <a:rPr lang="en-IN" dirty="0"/>
                <a:t>Added Derived Features</a:t>
              </a:r>
            </a:p>
            <a:p>
              <a:pPr lvl="1"/>
              <a:r>
                <a:rPr lang="en-IN" sz="1700" kern="1200" dirty="0"/>
                <a:t>Found a pattern in Y column when grouping by </a:t>
              </a:r>
              <a:r>
                <a:rPr lang="en-IN" dirty="0"/>
                <a:t>Social and economic context attributes</a:t>
              </a:r>
              <a:r>
                <a:rPr lang="en-IN" sz="1700" kern="1200" dirty="0"/>
                <a:t>. Created 2 new columns.</a:t>
              </a:r>
              <a:endParaRPr lang="en-IN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D062A20-B7CA-4D88-ADC2-51B1D7AD2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36" y="4890623"/>
            <a:ext cx="9083827" cy="1760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4AC912-169D-4110-8F63-812919CBF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36" y="1486958"/>
            <a:ext cx="8626588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BBFAC9-5E3B-4DAB-965C-72803C067CA5}"/>
              </a:ext>
            </a:extLst>
          </p:cNvPr>
          <p:cNvGrpSpPr/>
          <p:nvPr/>
        </p:nvGrpSpPr>
        <p:grpSpPr>
          <a:xfrm>
            <a:off x="98647" y="174738"/>
            <a:ext cx="10064528" cy="1101612"/>
            <a:chOff x="0" y="839854"/>
            <a:chExt cx="3322791" cy="199367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098A93-3402-496E-BC96-CD796F1C858E}"/>
                </a:ext>
              </a:extLst>
            </p:cNvPr>
            <p:cNvSpPr/>
            <p:nvPr/>
          </p:nvSpPr>
          <p:spPr>
            <a:xfrm>
              <a:off x="0" y="839854"/>
              <a:ext cx="3322791" cy="199367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15810347-9091-4DD7-82A8-E0DB7BFB5F83}"/>
                </a:ext>
              </a:extLst>
            </p:cNvPr>
            <p:cNvSpPr txBox="1"/>
            <p:nvPr/>
          </p:nvSpPr>
          <p:spPr>
            <a:xfrm>
              <a:off x="58393" y="898248"/>
              <a:ext cx="3206005" cy="18146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>
              <a:defPPr>
                <a:defRPr lang="en-US"/>
              </a:defPPr>
              <a:lvl1pPr lvl="0" indent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sz="2200"/>
              </a:lvl1pPr>
              <a:lvl2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 sz="1700"/>
              </a:lvl2pPr>
            </a:lstStyle>
            <a:p>
              <a:r>
                <a:rPr lang="en-IN" dirty="0"/>
                <a:t>Added Derived Features</a:t>
              </a:r>
            </a:p>
            <a:p>
              <a:pPr lvl="1"/>
              <a:r>
                <a:rPr lang="en-IN" sz="1700" kern="1200" dirty="0"/>
                <a:t>Found a pattern in Y column for Campaign variable. Created a column to use this pattern as Yes Percentage for each value in Campaign.</a:t>
              </a:r>
              <a:endParaRPr lang="en-IN" dirty="0"/>
            </a:p>
          </p:txBody>
        </p:sp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39D64F82-5C65-46A5-8BE8-4A68B8FA4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47" y="1384816"/>
            <a:ext cx="3228975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ECEB11-A061-42CF-A89C-FFCBCCA915D2}"/>
              </a:ext>
            </a:extLst>
          </p:cNvPr>
          <p:cNvSpPr txBox="1"/>
          <p:nvPr/>
        </p:nvSpPr>
        <p:spPr>
          <a:xfrm>
            <a:off x="4876800" y="2162175"/>
            <a:ext cx="4286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Yes Value counts are decreasing for higher values of Campaign and turns almost zero after 16. Which may imply a percentage of Yes values in target column. Created a new column for this</a:t>
            </a:r>
          </a:p>
        </p:txBody>
      </p:sp>
    </p:spTree>
    <p:extLst>
      <p:ext uri="{BB962C8B-B14F-4D97-AF65-F5344CB8AC3E}">
        <p14:creationId xmlns:p14="http://schemas.microsoft.com/office/powerpoint/2010/main" val="106136027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318</TotalTime>
  <Words>738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Berlin</vt:lpstr>
      <vt:lpstr>Bank Marketing Prediction By Team Nebulans </vt:lpstr>
      <vt:lpstr>Problem: Predicting Term Deposit Subscription</vt:lpstr>
      <vt:lpstr>Data Pre-processing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#1: Using Gradient Boost Algorithm</vt:lpstr>
      <vt:lpstr>Model #2: Using Random Forest Ensemble</vt:lpstr>
      <vt:lpstr>Model #3: Using Gradient Boosting Algorithm</vt:lpstr>
      <vt:lpstr>Comparisons of Models 1, 2 &amp; 3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Prediction</dc:title>
  <dc:creator>Asha Ponraj</dc:creator>
  <cp:lastModifiedBy>Asha Ponraj</cp:lastModifiedBy>
  <cp:revision>26</cp:revision>
  <dcterms:created xsi:type="dcterms:W3CDTF">2020-08-18T15:23:05Z</dcterms:created>
  <dcterms:modified xsi:type="dcterms:W3CDTF">2020-08-19T05:39:50Z</dcterms:modified>
</cp:coreProperties>
</file>