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11"/>
  </p:notesMasterIdLst>
  <p:sldIdLst>
    <p:sldId id="256" r:id="rId2"/>
    <p:sldId id="262" r:id="rId3"/>
    <p:sldId id="258" r:id="rId4"/>
    <p:sldId id="259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2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896FE7-DBB7-AE4E-B3ED-CD75F5A1F485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2C2CEF-28B2-924B-BC25-273BE6EE1806}">
      <dgm:prSet phldrT="[Text]"/>
      <dgm:spPr/>
      <dgm:t>
        <a:bodyPr/>
        <a:lstStyle/>
        <a:p>
          <a:r>
            <a:rPr lang="en-US" dirty="0" smtClean="0"/>
            <a:t>Week 2</a:t>
          </a:r>
          <a:endParaRPr lang="en-US" dirty="0"/>
        </a:p>
      </dgm:t>
    </dgm:pt>
    <dgm:pt modelId="{A80E9323-0589-2C44-91A0-204D89C4AB3C}" type="parTrans" cxnId="{EA0414E9-FD2E-C647-8EE7-1707EA2C83FC}">
      <dgm:prSet/>
      <dgm:spPr/>
      <dgm:t>
        <a:bodyPr/>
        <a:lstStyle/>
        <a:p>
          <a:endParaRPr lang="en-US"/>
        </a:p>
      </dgm:t>
    </dgm:pt>
    <dgm:pt modelId="{9F54AEBC-BB3E-C541-A5CC-8FE2476A2A2B}" type="sibTrans" cxnId="{EA0414E9-FD2E-C647-8EE7-1707EA2C83FC}">
      <dgm:prSet/>
      <dgm:spPr/>
      <dgm:t>
        <a:bodyPr/>
        <a:lstStyle/>
        <a:p>
          <a:endParaRPr lang="en-US"/>
        </a:p>
      </dgm:t>
    </dgm:pt>
    <dgm:pt modelId="{66D22431-830A-EF42-ADFC-7ABF15ADEE8F}">
      <dgm:prSet phldrT="[Text]"/>
      <dgm:spPr/>
      <dgm:t>
        <a:bodyPr/>
        <a:lstStyle/>
        <a:p>
          <a:r>
            <a:rPr lang="en-US" dirty="0" smtClean="0"/>
            <a:t>Functional Programming</a:t>
          </a:r>
          <a:endParaRPr lang="en-US" dirty="0"/>
        </a:p>
      </dgm:t>
    </dgm:pt>
    <dgm:pt modelId="{D7B09796-2142-564C-9222-2D03D38B8731}" type="parTrans" cxnId="{5265687A-833E-C44E-8B39-31AEFDA423F5}">
      <dgm:prSet/>
      <dgm:spPr/>
      <dgm:t>
        <a:bodyPr/>
        <a:lstStyle/>
        <a:p>
          <a:endParaRPr lang="en-US"/>
        </a:p>
      </dgm:t>
    </dgm:pt>
    <dgm:pt modelId="{4B699557-50DA-D147-9C7E-2BC2DB754CF9}" type="sibTrans" cxnId="{5265687A-833E-C44E-8B39-31AEFDA423F5}">
      <dgm:prSet/>
      <dgm:spPr/>
      <dgm:t>
        <a:bodyPr/>
        <a:lstStyle/>
        <a:p>
          <a:endParaRPr lang="en-US"/>
        </a:p>
      </dgm:t>
    </dgm:pt>
    <dgm:pt modelId="{593F5374-9BEB-2447-9BB2-246DAC66C05D}">
      <dgm:prSet phldrT="[Text]"/>
      <dgm:spPr/>
      <dgm:t>
        <a:bodyPr/>
        <a:lstStyle/>
        <a:p>
          <a:r>
            <a:rPr lang="en-US" dirty="0" smtClean="0"/>
            <a:t>Weeks 3-4</a:t>
          </a:r>
          <a:endParaRPr lang="en-US" dirty="0"/>
        </a:p>
      </dgm:t>
    </dgm:pt>
    <dgm:pt modelId="{26C8E286-29F9-F84A-A6FC-ECBB4031BE82}" type="parTrans" cxnId="{F9B2AC0B-81E5-134E-924C-B7AE0C00C64A}">
      <dgm:prSet/>
      <dgm:spPr/>
      <dgm:t>
        <a:bodyPr/>
        <a:lstStyle/>
        <a:p>
          <a:endParaRPr lang="en-US"/>
        </a:p>
      </dgm:t>
    </dgm:pt>
    <dgm:pt modelId="{7C93D3E3-A203-DB42-AB34-54E04BABF8F9}" type="sibTrans" cxnId="{F9B2AC0B-81E5-134E-924C-B7AE0C00C64A}">
      <dgm:prSet/>
      <dgm:spPr/>
      <dgm:t>
        <a:bodyPr/>
        <a:lstStyle/>
        <a:p>
          <a:endParaRPr lang="en-US"/>
        </a:p>
      </dgm:t>
    </dgm:pt>
    <dgm:pt modelId="{5115E75B-C851-F74B-BAB9-C984C1532AFE}">
      <dgm:prSet phldrT="[Text]"/>
      <dgm:spPr/>
      <dgm:t>
        <a:bodyPr/>
        <a:lstStyle/>
        <a:p>
          <a:r>
            <a:rPr lang="en-US" dirty="0" smtClean="0"/>
            <a:t>Technical Interview Skills</a:t>
          </a:r>
          <a:endParaRPr lang="en-US" dirty="0"/>
        </a:p>
      </dgm:t>
    </dgm:pt>
    <dgm:pt modelId="{99F816A2-5637-A34C-9C4E-76DDEF276FE6}" type="parTrans" cxnId="{3554E83B-8D24-EA45-BC79-F143B831BB75}">
      <dgm:prSet/>
      <dgm:spPr/>
      <dgm:t>
        <a:bodyPr/>
        <a:lstStyle/>
        <a:p>
          <a:endParaRPr lang="en-US"/>
        </a:p>
      </dgm:t>
    </dgm:pt>
    <dgm:pt modelId="{65595D8A-C0E9-A240-840C-E226E9A4BC8D}" type="sibTrans" cxnId="{3554E83B-8D24-EA45-BC79-F143B831BB75}">
      <dgm:prSet/>
      <dgm:spPr/>
      <dgm:t>
        <a:bodyPr/>
        <a:lstStyle/>
        <a:p>
          <a:endParaRPr lang="en-US"/>
        </a:p>
      </dgm:t>
    </dgm:pt>
    <dgm:pt modelId="{197E79AA-7B4C-EA44-918E-9A9A8B5458E1}">
      <dgm:prSet phldrT="[Text]"/>
      <dgm:spPr/>
      <dgm:t>
        <a:bodyPr/>
        <a:lstStyle/>
        <a:p>
          <a:r>
            <a:rPr lang="en-US" dirty="0" smtClean="0"/>
            <a:t>Weeks 5-11</a:t>
          </a:r>
          <a:endParaRPr lang="en-US" dirty="0"/>
        </a:p>
      </dgm:t>
    </dgm:pt>
    <dgm:pt modelId="{D0CBA38A-99F5-294C-9338-22E8DD288511}" type="parTrans" cxnId="{BD0171D9-DA27-8246-A513-4E1D875F0034}">
      <dgm:prSet/>
      <dgm:spPr/>
      <dgm:t>
        <a:bodyPr/>
        <a:lstStyle/>
        <a:p>
          <a:endParaRPr lang="en-US"/>
        </a:p>
      </dgm:t>
    </dgm:pt>
    <dgm:pt modelId="{131239D7-3280-9648-86C5-87D3C50DB21B}" type="sibTrans" cxnId="{BD0171D9-DA27-8246-A513-4E1D875F0034}">
      <dgm:prSet/>
      <dgm:spPr/>
      <dgm:t>
        <a:bodyPr/>
        <a:lstStyle/>
        <a:p>
          <a:endParaRPr lang="en-US"/>
        </a:p>
      </dgm:t>
    </dgm:pt>
    <dgm:pt modelId="{9B025D65-58AE-D345-8A47-EDBAB3990E65}">
      <dgm:prSet phldrT="[Text]"/>
      <dgm:spPr/>
      <dgm:t>
        <a:bodyPr/>
        <a:lstStyle/>
        <a:p>
          <a:r>
            <a:rPr lang="en-US" dirty="0" smtClean="0"/>
            <a:t>Algorithms</a:t>
          </a:r>
          <a:endParaRPr lang="en-US" dirty="0"/>
        </a:p>
      </dgm:t>
    </dgm:pt>
    <dgm:pt modelId="{62DE5667-FDBE-724D-8F97-DA042C485FAE}" type="parTrans" cxnId="{F083B668-4663-9B48-A2C4-0BE47BAB6C24}">
      <dgm:prSet/>
      <dgm:spPr/>
      <dgm:t>
        <a:bodyPr/>
        <a:lstStyle/>
        <a:p>
          <a:endParaRPr lang="en-US"/>
        </a:p>
      </dgm:t>
    </dgm:pt>
    <dgm:pt modelId="{82A50716-4934-C84E-A1D2-0E233C6B7AA1}" type="sibTrans" cxnId="{F083B668-4663-9B48-A2C4-0BE47BAB6C24}">
      <dgm:prSet/>
      <dgm:spPr/>
      <dgm:t>
        <a:bodyPr/>
        <a:lstStyle/>
        <a:p>
          <a:endParaRPr lang="en-US"/>
        </a:p>
      </dgm:t>
    </dgm:pt>
    <dgm:pt modelId="{C524A9CF-D024-334C-8D5B-4E917B035EDD}">
      <dgm:prSet phldrT="[Text]"/>
      <dgm:spPr/>
      <dgm:t>
        <a:bodyPr/>
        <a:lstStyle/>
        <a:p>
          <a:r>
            <a:rPr lang="en-US" dirty="0" smtClean="0"/>
            <a:t>Weeks 12-13</a:t>
          </a:r>
          <a:endParaRPr lang="en-US" dirty="0"/>
        </a:p>
      </dgm:t>
    </dgm:pt>
    <dgm:pt modelId="{3F14DD9B-A110-8D46-BF36-3C7D2369972D}" type="parTrans" cxnId="{5D5E573B-AFB7-D54D-8E76-09CBAC8D06C9}">
      <dgm:prSet/>
      <dgm:spPr/>
      <dgm:t>
        <a:bodyPr/>
        <a:lstStyle/>
        <a:p>
          <a:endParaRPr lang="en-US"/>
        </a:p>
      </dgm:t>
    </dgm:pt>
    <dgm:pt modelId="{57703FFF-5019-E642-8545-6E38AAC213CD}" type="sibTrans" cxnId="{5D5E573B-AFB7-D54D-8E76-09CBAC8D06C9}">
      <dgm:prSet/>
      <dgm:spPr/>
      <dgm:t>
        <a:bodyPr/>
        <a:lstStyle/>
        <a:p>
          <a:endParaRPr lang="en-US"/>
        </a:p>
      </dgm:t>
    </dgm:pt>
    <dgm:pt modelId="{2499492C-426A-FC49-8186-FEEEC1C5F694}">
      <dgm:prSet phldrT="[Text]"/>
      <dgm:spPr/>
      <dgm:t>
        <a:bodyPr/>
        <a:lstStyle/>
        <a:p>
          <a:r>
            <a:rPr lang="en-US" dirty="0" smtClean="0"/>
            <a:t>Problem Analysis</a:t>
          </a:r>
          <a:endParaRPr lang="en-US" dirty="0"/>
        </a:p>
      </dgm:t>
    </dgm:pt>
    <dgm:pt modelId="{DC7341A4-3342-F445-A6A9-F3A05AA139B5}" type="parTrans" cxnId="{B8F48BF6-3DFE-314B-B22C-7FC1AACFBDD7}">
      <dgm:prSet/>
      <dgm:spPr/>
      <dgm:t>
        <a:bodyPr/>
        <a:lstStyle/>
        <a:p>
          <a:endParaRPr lang="en-US"/>
        </a:p>
      </dgm:t>
    </dgm:pt>
    <dgm:pt modelId="{7BFE7390-F135-4846-B4F1-97833D7C72FC}" type="sibTrans" cxnId="{B8F48BF6-3DFE-314B-B22C-7FC1AACFBDD7}">
      <dgm:prSet/>
      <dgm:spPr/>
      <dgm:t>
        <a:bodyPr/>
        <a:lstStyle/>
        <a:p>
          <a:endParaRPr lang="en-US"/>
        </a:p>
      </dgm:t>
    </dgm:pt>
    <dgm:pt modelId="{D8D92BD0-7F69-034B-9251-1441C8713D27}" type="pres">
      <dgm:prSet presAssocID="{E3896FE7-DBB7-AE4E-B3ED-CD75F5A1F485}" presName="vert0" presStyleCnt="0">
        <dgm:presLayoutVars>
          <dgm:dir/>
          <dgm:animOne val="branch"/>
          <dgm:animLvl val="lvl"/>
        </dgm:presLayoutVars>
      </dgm:prSet>
      <dgm:spPr/>
    </dgm:pt>
    <dgm:pt modelId="{D9AE269E-BF6F-9F46-A0F0-53AA95E9F1B1}" type="pres">
      <dgm:prSet presAssocID="{222C2CEF-28B2-924B-BC25-273BE6EE1806}" presName="thickLine" presStyleLbl="alignNode1" presStyleIdx="0" presStyleCnt="4"/>
      <dgm:spPr/>
    </dgm:pt>
    <dgm:pt modelId="{BB835C8E-D250-254D-9DA7-B1D8EDA4B9C2}" type="pres">
      <dgm:prSet presAssocID="{222C2CEF-28B2-924B-BC25-273BE6EE1806}" presName="horz1" presStyleCnt="0"/>
      <dgm:spPr/>
    </dgm:pt>
    <dgm:pt modelId="{96B3871B-EBA5-924C-B2BC-821301401EF7}" type="pres">
      <dgm:prSet presAssocID="{222C2CEF-28B2-924B-BC25-273BE6EE1806}" presName="tx1" presStyleLbl="revTx" presStyleIdx="0" presStyleCnt="8"/>
      <dgm:spPr/>
    </dgm:pt>
    <dgm:pt modelId="{8F260E4D-44BD-9140-B970-E41DE68F7B3C}" type="pres">
      <dgm:prSet presAssocID="{222C2CEF-28B2-924B-BC25-273BE6EE1806}" presName="vert1" presStyleCnt="0"/>
      <dgm:spPr/>
    </dgm:pt>
    <dgm:pt modelId="{C775232D-54E4-FD49-837D-6B37F3AD8E94}" type="pres">
      <dgm:prSet presAssocID="{66D22431-830A-EF42-ADFC-7ABF15ADEE8F}" presName="vertSpace2a" presStyleCnt="0"/>
      <dgm:spPr/>
    </dgm:pt>
    <dgm:pt modelId="{03BF858F-1C64-6049-9647-1F91E5A43D46}" type="pres">
      <dgm:prSet presAssocID="{66D22431-830A-EF42-ADFC-7ABF15ADEE8F}" presName="horz2" presStyleCnt="0"/>
      <dgm:spPr/>
    </dgm:pt>
    <dgm:pt modelId="{5607CE9F-4D57-394E-A6ED-3B0D209F2413}" type="pres">
      <dgm:prSet presAssocID="{66D22431-830A-EF42-ADFC-7ABF15ADEE8F}" presName="horzSpace2" presStyleCnt="0"/>
      <dgm:spPr/>
    </dgm:pt>
    <dgm:pt modelId="{90C217FE-21D3-7348-915C-DD670896EB42}" type="pres">
      <dgm:prSet presAssocID="{66D22431-830A-EF42-ADFC-7ABF15ADEE8F}" presName="tx2" presStyleLbl="revTx" presStyleIdx="1" presStyleCnt="8"/>
      <dgm:spPr/>
    </dgm:pt>
    <dgm:pt modelId="{7440261C-AC89-F841-BA6A-1106553CA181}" type="pres">
      <dgm:prSet presAssocID="{66D22431-830A-EF42-ADFC-7ABF15ADEE8F}" presName="vert2" presStyleCnt="0"/>
      <dgm:spPr/>
    </dgm:pt>
    <dgm:pt modelId="{162CA572-B16A-0A4B-BC97-507D3F8D15A4}" type="pres">
      <dgm:prSet presAssocID="{66D22431-830A-EF42-ADFC-7ABF15ADEE8F}" presName="thinLine2b" presStyleLbl="callout" presStyleIdx="0" presStyleCnt="4"/>
      <dgm:spPr/>
    </dgm:pt>
    <dgm:pt modelId="{CF06AD2D-2A79-0749-A4E0-0F6B36268223}" type="pres">
      <dgm:prSet presAssocID="{66D22431-830A-EF42-ADFC-7ABF15ADEE8F}" presName="vertSpace2b" presStyleCnt="0"/>
      <dgm:spPr/>
    </dgm:pt>
    <dgm:pt modelId="{A5DA9956-A166-474B-A0CB-B3F80C680AD1}" type="pres">
      <dgm:prSet presAssocID="{593F5374-9BEB-2447-9BB2-246DAC66C05D}" presName="thickLine" presStyleLbl="alignNode1" presStyleIdx="1" presStyleCnt="4"/>
      <dgm:spPr/>
    </dgm:pt>
    <dgm:pt modelId="{83C3CB31-0EE4-B941-A15E-4A4AD6A8D2D2}" type="pres">
      <dgm:prSet presAssocID="{593F5374-9BEB-2447-9BB2-246DAC66C05D}" presName="horz1" presStyleCnt="0"/>
      <dgm:spPr/>
    </dgm:pt>
    <dgm:pt modelId="{BA18E3DE-ABC3-3543-8A70-6FB7D84F932D}" type="pres">
      <dgm:prSet presAssocID="{593F5374-9BEB-2447-9BB2-246DAC66C05D}" presName="tx1" presStyleLbl="revTx" presStyleIdx="2" presStyleCnt="8"/>
      <dgm:spPr/>
    </dgm:pt>
    <dgm:pt modelId="{A43CB421-909C-DA43-88A6-8F80FD5AA753}" type="pres">
      <dgm:prSet presAssocID="{593F5374-9BEB-2447-9BB2-246DAC66C05D}" presName="vert1" presStyleCnt="0"/>
      <dgm:spPr/>
    </dgm:pt>
    <dgm:pt modelId="{1D001F47-CDA4-4E46-86E3-B0203893B4F5}" type="pres">
      <dgm:prSet presAssocID="{5115E75B-C851-F74B-BAB9-C984C1532AFE}" presName="vertSpace2a" presStyleCnt="0"/>
      <dgm:spPr/>
    </dgm:pt>
    <dgm:pt modelId="{1E32707A-5E16-5D45-8A37-B8B5DB051E3C}" type="pres">
      <dgm:prSet presAssocID="{5115E75B-C851-F74B-BAB9-C984C1532AFE}" presName="horz2" presStyleCnt="0"/>
      <dgm:spPr/>
    </dgm:pt>
    <dgm:pt modelId="{E029FC27-8C34-0B40-8FC0-5EB9A65F5A02}" type="pres">
      <dgm:prSet presAssocID="{5115E75B-C851-F74B-BAB9-C984C1532AFE}" presName="horzSpace2" presStyleCnt="0"/>
      <dgm:spPr/>
    </dgm:pt>
    <dgm:pt modelId="{542990DD-AB7F-744C-AC89-7566A9CC6E00}" type="pres">
      <dgm:prSet presAssocID="{5115E75B-C851-F74B-BAB9-C984C1532AFE}" presName="tx2" presStyleLbl="revTx" presStyleIdx="3" presStyleCnt="8"/>
      <dgm:spPr/>
    </dgm:pt>
    <dgm:pt modelId="{A14CEEDB-8EE5-4244-A9DC-386942D2407D}" type="pres">
      <dgm:prSet presAssocID="{5115E75B-C851-F74B-BAB9-C984C1532AFE}" presName="vert2" presStyleCnt="0"/>
      <dgm:spPr/>
    </dgm:pt>
    <dgm:pt modelId="{11C5C493-A312-434C-B032-5C0126FADE8D}" type="pres">
      <dgm:prSet presAssocID="{5115E75B-C851-F74B-BAB9-C984C1532AFE}" presName="thinLine2b" presStyleLbl="callout" presStyleIdx="1" presStyleCnt="4"/>
      <dgm:spPr/>
    </dgm:pt>
    <dgm:pt modelId="{BE714958-876C-BF42-A0A2-3ECD97350B47}" type="pres">
      <dgm:prSet presAssocID="{5115E75B-C851-F74B-BAB9-C984C1532AFE}" presName="vertSpace2b" presStyleCnt="0"/>
      <dgm:spPr/>
    </dgm:pt>
    <dgm:pt modelId="{CE82D616-9E0F-4848-A3F2-38DDF06F8C95}" type="pres">
      <dgm:prSet presAssocID="{197E79AA-7B4C-EA44-918E-9A9A8B5458E1}" presName="thickLine" presStyleLbl="alignNode1" presStyleIdx="2" presStyleCnt="4"/>
      <dgm:spPr/>
    </dgm:pt>
    <dgm:pt modelId="{F08ABEB8-314A-394E-9744-FFF260C0838E}" type="pres">
      <dgm:prSet presAssocID="{197E79AA-7B4C-EA44-918E-9A9A8B5458E1}" presName="horz1" presStyleCnt="0"/>
      <dgm:spPr/>
    </dgm:pt>
    <dgm:pt modelId="{BDD392D8-93B3-E346-9304-62C0E0A0B299}" type="pres">
      <dgm:prSet presAssocID="{197E79AA-7B4C-EA44-918E-9A9A8B5458E1}" presName="tx1" presStyleLbl="revTx" presStyleIdx="4" presStyleCnt="8"/>
      <dgm:spPr/>
    </dgm:pt>
    <dgm:pt modelId="{E2FA1F6C-6AD7-D546-B016-5ECFFC93F6AC}" type="pres">
      <dgm:prSet presAssocID="{197E79AA-7B4C-EA44-918E-9A9A8B5458E1}" presName="vert1" presStyleCnt="0"/>
      <dgm:spPr/>
    </dgm:pt>
    <dgm:pt modelId="{65DF0FBD-A275-9E4E-9598-A3346BD0E96F}" type="pres">
      <dgm:prSet presAssocID="{9B025D65-58AE-D345-8A47-EDBAB3990E65}" presName="vertSpace2a" presStyleCnt="0"/>
      <dgm:spPr/>
    </dgm:pt>
    <dgm:pt modelId="{F6002858-D904-F443-A63E-F8FA3E4E0C2F}" type="pres">
      <dgm:prSet presAssocID="{9B025D65-58AE-D345-8A47-EDBAB3990E65}" presName="horz2" presStyleCnt="0"/>
      <dgm:spPr/>
    </dgm:pt>
    <dgm:pt modelId="{194073C3-A591-7249-B60A-1D8523B427B8}" type="pres">
      <dgm:prSet presAssocID="{9B025D65-58AE-D345-8A47-EDBAB3990E65}" presName="horzSpace2" presStyleCnt="0"/>
      <dgm:spPr/>
    </dgm:pt>
    <dgm:pt modelId="{B36FA4E5-0627-9946-8CE6-179F36CDE2B0}" type="pres">
      <dgm:prSet presAssocID="{9B025D65-58AE-D345-8A47-EDBAB3990E65}" presName="tx2" presStyleLbl="revTx" presStyleIdx="5" presStyleCnt="8"/>
      <dgm:spPr/>
      <dgm:t>
        <a:bodyPr/>
        <a:lstStyle/>
        <a:p>
          <a:endParaRPr lang="en-US"/>
        </a:p>
      </dgm:t>
    </dgm:pt>
    <dgm:pt modelId="{F44ABC39-D065-0343-851E-5F09FE10865D}" type="pres">
      <dgm:prSet presAssocID="{9B025D65-58AE-D345-8A47-EDBAB3990E65}" presName="vert2" presStyleCnt="0"/>
      <dgm:spPr/>
    </dgm:pt>
    <dgm:pt modelId="{E3687E6B-410C-7747-A642-4F57E801E043}" type="pres">
      <dgm:prSet presAssocID="{9B025D65-58AE-D345-8A47-EDBAB3990E65}" presName="thinLine2b" presStyleLbl="callout" presStyleIdx="2" presStyleCnt="4"/>
      <dgm:spPr/>
    </dgm:pt>
    <dgm:pt modelId="{5E6409C4-D4BF-E745-8B85-1E0EB2540285}" type="pres">
      <dgm:prSet presAssocID="{9B025D65-58AE-D345-8A47-EDBAB3990E65}" presName="vertSpace2b" presStyleCnt="0"/>
      <dgm:spPr/>
    </dgm:pt>
    <dgm:pt modelId="{EAA32B25-D922-E545-B838-B2F015ED586A}" type="pres">
      <dgm:prSet presAssocID="{C524A9CF-D024-334C-8D5B-4E917B035EDD}" presName="thickLine" presStyleLbl="alignNode1" presStyleIdx="3" presStyleCnt="4"/>
      <dgm:spPr/>
    </dgm:pt>
    <dgm:pt modelId="{9F3636B2-E04B-C14E-AC79-7FAF9E9C62E4}" type="pres">
      <dgm:prSet presAssocID="{C524A9CF-D024-334C-8D5B-4E917B035EDD}" presName="horz1" presStyleCnt="0"/>
      <dgm:spPr/>
    </dgm:pt>
    <dgm:pt modelId="{C237A45C-F540-D140-A00E-39F6C7074FAD}" type="pres">
      <dgm:prSet presAssocID="{C524A9CF-D024-334C-8D5B-4E917B035EDD}" presName="tx1" presStyleLbl="revTx" presStyleIdx="6" presStyleCnt="8"/>
      <dgm:spPr/>
    </dgm:pt>
    <dgm:pt modelId="{E3043EF4-B938-0B48-B490-9A182E88470B}" type="pres">
      <dgm:prSet presAssocID="{C524A9CF-D024-334C-8D5B-4E917B035EDD}" presName="vert1" presStyleCnt="0"/>
      <dgm:spPr/>
    </dgm:pt>
    <dgm:pt modelId="{CCB5DE49-3275-B245-B734-29A36DE4CC03}" type="pres">
      <dgm:prSet presAssocID="{2499492C-426A-FC49-8186-FEEEC1C5F694}" presName="vertSpace2a" presStyleCnt="0"/>
      <dgm:spPr/>
    </dgm:pt>
    <dgm:pt modelId="{F11910A1-EBE4-EA4B-9463-64BB0C044BE2}" type="pres">
      <dgm:prSet presAssocID="{2499492C-426A-FC49-8186-FEEEC1C5F694}" presName="horz2" presStyleCnt="0"/>
      <dgm:spPr/>
    </dgm:pt>
    <dgm:pt modelId="{49F6BFF1-AD13-5248-A1E0-F554A27DBD63}" type="pres">
      <dgm:prSet presAssocID="{2499492C-426A-FC49-8186-FEEEC1C5F694}" presName="horzSpace2" presStyleCnt="0"/>
      <dgm:spPr/>
    </dgm:pt>
    <dgm:pt modelId="{5554058C-0B41-9B40-8B65-22C5D09C3678}" type="pres">
      <dgm:prSet presAssocID="{2499492C-426A-FC49-8186-FEEEC1C5F694}" presName="tx2" presStyleLbl="revTx" presStyleIdx="7" presStyleCnt="8"/>
      <dgm:spPr/>
    </dgm:pt>
    <dgm:pt modelId="{4AD6594F-A648-C041-BF9C-73132DE8D740}" type="pres">
      <dgm:prSet presAssocID="{2499492C-426A-FC49-8186-FEEEC1C5F694}" presName="vert2" presStyleCnt="0"/>
      <dgm:spPr/>
    </dgm:pt>
    <dgm:pt modelId="{0B2985F0-DD1B-6140-B7AD-ADA75E74712E}" type="pres">
      <dgm:prSet presAssocID="{2499492C-426A-FC49-8186-FEEEC1C5F694}" presName="thinLine2b" presStyleLbl="callout" presStyleIdx="3" presStyleCnt="4"/>
      <dgm:spPr/>
    </dgm:pt>
    <dgm:pt modelId="{347339C9-F800-8141-9023-3F649BE80337}" type="pres">
      <dgm:prSet presAssocID="{2499492C-426A-FC49-8186-FEEEC1C5F694}" presName="vertSpace2b" presStyleCnt="0"/>
      <dgm:spPr/>
    </dgm:pt>
  </dgm:ptLst>
  <dgm:cxnLst>
    <dgm:cxn modelId="{B8F48BF6-3DFE-314B-B22C-7FC1AACFBDD7}" srcId="{C524A9CF-D024-334C-8D5B-4E917B035EDD}" destId="{2499492C-426A-FC49-8186-FEEEC1C5F694}" srcOrd="0" destOrd="0" parTransId="{DC7341A4-3342-F445-A6A9-F3A05AA139B5}" sibTransId="{7BFE7390-F135-4846-B4F1-97833D7C72FC}"/>
    <dgm:cxn modelId="{D9903B20-5A5E-894B-8BAC-C06EF5B23B91}" type="presOf" srcId="{593F5374-9BEB-2447-9BB2-246DAC66C05D}" destId="{BA18E3DE-ABC3-3543-8A70-6FB7D84F932D}" srcOrd="0" destOrd="0" presId="urn:microsoft.com/office/officeart/2008/layout/LinedList"/>
    <dgm:cxn modelId="{F7F96B7D-0B7B-7944-BCCC-8515C6255EA0}" type="presOf" srcId="{5115E75B-C851-F74B-BAB9-C984C1532AFE}" destId="{542990DD-AB7F-744C-AC89-7566A9CC6E00}" srcOrd="0" destOrd="0" presId="urn:microsoft.com/office/officeart/2008/layout/LinedList"/>
    <dgm:cxn modelId="{D98FED62-3185-5B45-810F-00875F7F11EC}" type="presOf" srcId="{E3896FE7-DBB7-AE4E-B3ED-CD75F5A1F485}" destId="{D8D92BD0-7F69-034B-9251-1441C8713D27}" srcOrd="0" destOrd="0" presId="urn:microsoft.com/office/officeart/2008/layout/LinedList"/>
    <dgm:cxn modelId="{23A692D0-FEE8-C04A-A64A-ECB5107C8539}" type="presOf" srcId="{2499492C-426A-FC49-8186-FEEEC1C5F694}" destId="{5554058C-0B41-9B40-8B65-22C5D09C3678}" srcOrd="0" destOrd="0" presId="urn:microsoft.com/office/officeart/2008/layout/LinedList"/>
    <dgm:cxn modelId="{E910A7AD-503B-D64C-92BA-C868DF011AAD}" type="presOf" srcId="{197E79AA-7B4C-EA44-918E-9A9A8B5458E1}" destId="{BDD392D8-93B3-E346-9304-62C0E0A0B299}" srcOrd="0" destOrd="0" presId="urn:microsoft.com/office/officeart/2008/layout/LinedList"/>
    <dgm:cxn modelId="{260B1187-C203-9747-A25E-30133E653D1B}" type="presOf" srcId="{C524A9CF-D024-334C-8D5B-4E917B035EDD}" destId="{C237A45C-F540-D140-A00E-39F6C7074FAD}" srcOrd="0" destOrd="0" presId="urn:microsoft.com/office/officeart/2008/layout/LinedList"/>
    <dgm:cxn modelId="{F9B2AC0B-81E5-134E-924C-B7AE0C00C64A}" srcId="{E3896FE7-DBB7-AE4E-B3ED-CD75F5A1F485}" destId="{593F5374-9BEB-2447-9BB2-246DAC66C05D}" srcOrd="1" destOrd="0" parTransId="{26C8E286-29F9-F84A-A6FC-ECBB4031BE82}" sibTransId="{7C93D3E3-A203-DB42-AB34-54E04BABF8F9}"/>
    <dgm:cxn modelId="{5265687A-833E-C44E-8B39-31AEFDA423F5}" srcId="{222C2CEF-28B2-924B-BC25-273BE6EE1806}" destId="{66D22431-830A-EF42-ADFC-7ABF15ADEE8F}" srcOrd="0" destOrd="0" parTransId="{D7B09796-2142-564C-9222-2D03D38B8731}" sibTransId="{4B699557-50DA-D147-9C7E-2BC2DB754CF9}"/>
    <dgm:cxn modelId="{F083B668-4663-9B48-A2C4-0BE47BAB6C24}" srcId="{197E79AA-7B4C-EA44-918E-9A9A8B5458E1}" destId="{9B025D65-58AE-D345-8A47-EDBAB3990E65}" srcOrd="0" destOrd="0" parTransId="{62DE5667-FDBE-724D-8F97-DA042C485FAE}" sibTransId="{82A50716-4934-C84E-A1D2-0E233C6B7AA1}"/>
    <dgm:cxn modelId="{BD0171D9-DA27-8246-A513-4E1D875F0034}" srcId="{E3896FE7-DBB7-AE4E-B3ED-CD75F5A1F485}" destId="{197E79AA-7B4C-EA44-918E-9A9A8B5458E1}" srcOrd="2" destOrd="0" parTransId="{D0CBA38A-99F5-294C-9338-22E8DD288511}" sibTransId="{131239D7-3280-9648-86C5-87D3C50DB21B}"/>
    <dgm:cxn modelId="{25AD2EF2-5D9A-D24F-A59D-5896E317972C}" type="presOf" srcId="{222C2CEF-28B2-924B-BC25-273BE6EE1806}" destId="{96B3871B-EBA5-924C-B2BC-821301401EF7}" srcOrd="0" destOrd="0" presId="urn:microsoft.com/office/officeart/2008/layout/LinedList"/>
    <dgm:cxn modelId="{EA0414E9-FD2E-C647-8EE7-1707EA2C83FC}" srcId="{E3896FE7-DBB7-AE4E-B3ED-CD75F5A1F485}" destId="{222C2CEF-28B2-924B-BC25-273BE6EE1806}" srcOrd="0" destOrd="0" parTransId="{A80E9323-0589-2C44-91A0-204D89C4AB3C}" sibTransId="{9F54AEBC-BB3E-C541-A5CC-8FE2476A2A2B}"/>
    <dgm:cxn modelId="{5D5E573B-AFB7-D54D-8E76-09CBAC8D06C9}" srcId="{E3896FE7-DBB7-AE4E-B3ED-CD75F5A1F485}" destId="{C524A9CF-D024-334C-8D5B-4E917B035EDD}" srcOrd="3" destOrd="0" parTransId="{3F14DD9B-A110-8D46-BF36-3C7D2369972D}" sibTransId="{57703FFF-5019-E642-8545-6E38AAC213CD}"/>
    <dgm:cxn modelId="{3554E83B-8D24-EA45-BC79-F143B831BB75}" srcId="{593F5374-9BEB-2447-9BB2-246DAC66C05D}" destId="{5115E75B-C851-F74B-BAB9-C984C1532AFE}" srcOrd="0" destOrd="0" parTransId="{99F816A2-5637-A34C-9C4E-76DDEF276FE6}" sibTransId="{65595D8A-C0E9-A240-840C-E226E9A4BC8D}"/>
    <dgm:cxn modelId="{59329270-0169-C148-A481-D443A7E9C09B}" type="presOf" srcId="{66D22431-830A-EF42-ADFC-7ABF15ADEE8F}" destId="{90C217FE-21D3-7348-915C-DD670896EB42}" srcOrd="0" destOrd="0" presId="urn:microsoft.com/office/officeart/2008/layout/LinedList"/>
    <dgm:cxn modelId="{B27E8B6B-81BD-234E-8628-4644B3A5400E}" type="presOf" srcId="{9B025D65-58AE-D345-8A47-EDBAB3990E65}" destId="{B36FA4E5-0627-9946-8CE6-179F36CDE2B0}" srcOrd="0" destOrd="0" presId="urn:microsoft.com/office/officeart/2008/layout/LinedList"/>
    <dgm:cxn modelId="{416EA900-9DCC-934F-A69C-46E8D159CC5C}" type="presParOf" srcId="{D8D92BD0-7F69-034B-9251-1441C8713D27}" destId="{D9AE269E-BF6F-9F46-A0F0-53AA95E9F1B1}" srcOrd="0" destOrd="0" presId="urn:microsoft.com/office/officeart/2008/layout/LinedList"/>
    <dgm:cxn modelId="{9929C720-8495-9342-9910-462F98657E74}" type="presParOf" srcId="{D8D92BD0-7F69-034B-9251-1441C8713D27}" destId="{BB835C8E-D250-254D-9DA7-B1D8EDA4B9C2}" srcOrd="1" destOrd="0" presId="urn:microsoft.com/office/officeart/2008/layout/LinedList"/>
    <dgm:cxn modelId="{067A2AC0-B141-4445-994A-8B2E2FA05E75}" type="presParOf" srcId="{BB835C8E-D250-254D-9DA7-B1D8EDA4B9C2}" destId="{96B3871B-EBA5-924C-B2BC-821301401EF7}" srcOrd="0" destOrd="0" presId="urn:microsoft.com/office/officeart/2008/layout/LinedList"/>
    <dgm:cxn modelId="{A8AEE36C-E064-9E45-9CB6-4D0623480AEC}" type="presParOf" srcId="{BB835C8E-D250-254D-9DA7-B1D8EDA4B9C2}" destId="{8F260E4D-44BD-9140-B970-E41DE68F7B3C}" srcOrd="1" destOrd="0" presId="urn:microsoft.com/office/officeart/2008/layout/LinedList"/>
    <dgm:cxn modelId="{4EA1620A-89A3-1C48-8233-FC3A0E7A1CF5}" type="presParOf" srcId="{8F260E4D-44BD-9140-B970-E41DE68F7B3C}" destId="{C775232D-54E4-FD49-837D-6B37F3AD8E94}" srcOrd="0" destOrd="0" presId="urn:microsoft.com/office/officeart/2008/layout/LinedList"/>
    <dgm:cxn modelId="{EE42613F-C0D5-4D42-B879-ACA73EAB3528}" type="presParOf" srcId="{8F260E4D-44BD-9140-B970-E41DE68F7B3C}" destId="{03BF858F-1C64-6049-9647-1F91E5A43D46}" srcOrd="1" destOrd="0" presId="urn:microsoft.com/office/officeart/2008/layout/LinedList"/>
    <dgm:cxn modelId="{FF7AC2CF-931E-A84E-BD15-151D23AC3AA4}" type="presParOf" srcId="{03BF858F-1C64-6049-9647-1F91E5A43D46}" destId="{5607CE9F-4D57-394E-A6ED-3B0D209F2413}" srcOrd="0" destOrd="0" presId="urn:microsoft.com/office/officeart/2008/layout/LinedList"/>
    <dgm:cxn modelId="{31755A3D-497E-744B-B2AF-50C72C8F905B}" type="presParOf" srcId="{03BF858F-1C64-6049-9647-1F91E5A43D46}" destId="{90C217FE-21D3-7348-915C-DD670896EB42}" srcOrd="1" destOrd="0" presId="urn:microsoft.com/office/officeart/2008/layout/LinedList"/>
    <dgm:cxn modelId="{9D7D8557-A546-794F-B4A8-AB9F3883E24B}" type="presParOf" srcId="{03BF858F-1C64-6049-9647-1F91E5A43D46}" destId="{7440261C-AC89-F841-BA6A-1106553CA181}" srcOrd="2" destOrd="0" presId="urn:microsoft.com/office/officeart/2008/layout/LinedList"/>
    <dgm:cxn modelId="{FCB05F8F-59FD-CB4F-9C51-7502AC7C6AF5}" type="presParOf" srcId="{8F260E4D-44BD-9140-B970-E41DE68F7B3C}" destId="{162CA572-B16A-0A4B-BC97-507D3F8D15A4}" srcOrd="2" destOrd="0" presId="urn:microsoft.com/office/officeart/2008/layout/LinedList"/>
    <dgm:cxn modelId="{160FA1C1-CF8C-8045-B906-0DC3E80E3164}" type="presParOf" srcId="{8F260E4D-44BD-9140-B970-E41DE68F7B3C}" destId="{CF06AD2D-2A79-0749-A4E0-0F6B36268223}" srcOrd="3" destOrd="0" presId="urn:microsoft.com/office/officeart/2008/layout/LinedList"/>
    <dgm:cxn modelId="{9B6BB122-2E54-784C-B579-18CC62E00A00}" type="presParOf" srcId="{D8D92BD0-7F69-034B-9251-1441C8713D27}" destId="{A5DA9956-A166-474B-A0CB-B3F80C680AD1}" srcOrd="2" destOrd="0" presId="urn:microsoft.com/office/officeart/2008/layout/LinedList"/>
    <dgm:cxn modelId="{F5929CF7-3AAC-7D42-8994-4788B1444C23}" type="presParOf" srcId="{D8D92BD0-7F69-034B-9251-1441C8713D27}" destId="{83C3CB31-0EE4-B941-A15E-4A4AD6A8D2D2}" srcOrd="3" destOrd="0" presId="urn:microsoft.com/office/officeart/2008/layout/LinedList"/>
    <dgm:cxn modelId="{909667BB-619B-D340-861B-12AE928AAAB6}" type="presParOf" srcId="{83C3CB31-0EE4-B941-A15E-4A4AD6A8D2D2}" destId="{BA18E3DE-ABC3-3543-8A70-6FB7D84F932D}" srcOrd="0" destOrd="0" presId="urn:microsoft.com/office/officeart/2008/layout/LinedList"/>
    <dgm:cxn modelId="{91EAECBF-B375-5C42-9EC6-7A0E7493CDEB}" type="presParOf" srcId="{83C3CB31-0EE4-B941-A15E-4A4AD6A8D2D2}" destId="{A43CB421-909C-DA43-88A6-8F80FD5AA753}" srcOrd="1" destOrd="0" presId="urn:microsoft.com/office/officeart/2008/layout/LinedList"/>
    <dgm:cxn modelId="{F12F1093-E002-A542-B1F9-5A6CCBBC9115}" type="presParOf" srcId="{A43CB421-909C-DA43-88A6-8F80FD5AA753}" destId="{1D001F47-CDA4-4E46-86E3-B0203893B4F5}" srcOrd="0" destOrd="0" presId="urn:microsoft.com/office/officeart/2008/layout/LinedList"/>
    <dgm:cxn modelId="{5A25DEE8-802F-9B4A-8153-BCE9111D283C}" type="presParOf" srcId="{A43CB421-909C-DA43-88A6-8F80FD5AA753}" destId="{1E32707A-5E16-5D45-8A37-B8B5DB051E3C}" srcOrd="1" destOrd="0" presId="urn:microsoft.com/office/officeart/2008/layout/LinedList"/>
    <dgm:cxn modelId="{BF364147-4FF0-9B4B-BD0A-B57E39A257C3}" type="presParOf" srcId="{1E32707A-5E16-5D45-8A37-B8B5DB051E3C}" destId="{E029FC27-8C34-0B40-8FC0-5EB9A65F5A02}" srcOrd="0" destOrd="0" presId="urn:microsoft.com/office/officeart/2008/layout/LinedList"/>
    <dgm:cxn modelId="{BBC16A2F-5868-EE4D-AB68-B88D175FAB77}" type="presParOf" srcId="{1E32707A-5E16-5D45-8A37-B8B5DB051E3C}" destId="{542990DD-AB7F-744C-AC89-7566A9CC6E00}" srcOrd="1" destOrd="0" presId="urn:microsoft.com/office/officeart/2008/layout/LinedList"/>
    <dgm:cxn modelId="{9011B0DC-AE19-E44D-A851-21B138FC37A8}" type="presParOf" srcId="{1E32707A-5E16-5D45-8A37-B8B5DB051E3C}" destId="{A14CEEDB-8EE5-4244-A9DC-386942D2407D}" srcOrd="2" destOrd="0" presId="urn:microsoft.com/office/officeart/2008/layout/LinedList"/>
    <dgm:cxn modelId="{7F54561C-1F5E-4C4C-9280-006684C0B083}" type="presParOf" srcId="{A43CB421-909C-DA43-88A6-8F80FD5AA753}" destId="{11C5C493-A312-434C-B032-5C0126FADE8D}" srcOrd="2" destOrd="0" presId="urn:microsoft.com/office/officeart/2008/layout/LinedList"/>
    <dgm:cxn modelId="{20CD1D31-BD3D-5942-8623-263F0768BB5F}" type="presParOf" srcId="{A43CB421-909C-DA43-88A6-8F80FD5AA753}" destId="{BE714958-876C-BF42-A0A2-3ECD97350B47}" srcOrd="3" destOrd="0" presId="urn:microsoft.com/office/officeart/2008/layout/LinedList"/>
    <dgm:cxn modelId="{EB16D12B-21F9-9647-B515-C78563413C2F}" type="presParOf" srcId="{D8D92BD0-7F69-034B-9251-1441C8713D27}" destId="{CE82D616-9E0F-4848-A3F2-38DDF06F8C95}" srcOrd="4" destOrd="0" presId="urn:microsoft.com/office/officeart/2008/layout/LinedList"/>
    <dgm:cxn modelId="{54BF82C5-9557-0B41-BBB5-AEC6950D4B23}" type="presParOf" srcId="{D8D92BD0-7F69-034B-9251-1441C8713D27}" destId="{F08ABEB8-314A-394E-9744-FFF260C0838E}" srcOrd="5" destOrd="0" presId="urn:microsoft.com/office/officeart/2008/layout/LinedList"/>
    <dgm:cxn modelId="{4D29BA5F-85B3-2D4A-9EA5-9D4ED0CD9F8C}" type="presParOf" srcId="{F08ABEB8-314A-394E-9744-FFF260C0838E}" destId="{BDD392D8-93B3-E346-9304-62C0E0A0B299}" srcOrd="0" destOrd="0" presId="urn:microsoft.com/office/officeart/2008/layout/LinedList"/>
    <dgm:cxn modelId="{22137112-7848-F040-BE24-296837285E24}" type="presParOf" srcId="{F08ABEB8-314A-394E-9744-FFF260C0838E}" destId="{E2FA1F6C-6AD7-D546-B016-5ECFFC93F6AC}" srcOrd="1" destOrd="0" presId="urn:microsoft.com/office/officeart/2008/layout/LinedList"/>
    <dgm:cxn modelId="{E8744995-4A85-C04C-B5FF-4E2005B61725}" type="presParOf" srcId="{E2FA1F6C-6AD7-D546-B016-5ECFFC93F6AC}" destId="{65DF0FBD-A275-9E4E-9598-A3346BD0E96F}" srcOrd="0" destOrd="0" presId="urn:microsoft.com/office/officeart/2008/layout/LinedList"/>
    <dgm:cxn modelId="{CB5EBF41-27EE-4847-8580-1A31EBABD7AD}" type="presParOf" srcId="{E2FA1F6C-6AD7-D546-B016-5ECFFC93F6AC}" destId="{F6002858-D904-F443-A63E-F8FA3E4E0C2F}" srcOrd="1" destOrd="0" presId="urn:microsoft.com/office/officeart/2008/layout/LinedList"/>
    <dgm:cxn modelId="{31DEB06C-F6A6-5840-B2D5-C763B475DB12}" type="presParOf" srcId="{F6002858-D904-F443-A63E-F8FA3E4E0C2F}" destId="{194073C3-A591-7249-B60A-1D8523B427B8}" srcOrd="0" destOrd="0" presId="urn:microsoft.com/office/officeart/2008/layout/LinedList"/>
    <dgm:cxn modelId="{9E736E9D-11A0-8542-AC55-B9843CB0EF42}" type="presParOf" srcId="{F6002858-D904-F443-A63E-F8FA3E4E0C2F}" destId="{B36FA4E5-0627-9946-8CE6-179F36CDE2B0}" srcOrd="1" destOrd="0" presId="urn:microsoft.com/office/officeart/2008/layout/LinedList"/>
    <dgm:cxn modelId="{E745D03A-C12E-5348-8B68-3EF22DD77DEE}" type="presParOf" srcId="{F6002858-D904-F443-A63E-F8FA3E4E0C2F}" destId="{F44ABC39-D065-0343-851E-5F09FE10865D}" srcOrd="2" destOrd="0" presId="urn:microsoft.com/office/officeart/2008/layout/LinedList"/>
    <dgm:cxn modelId="{7885E616-FA6A-E64E-9CCF-038FD36629B3}" type="presParOf" srcId="{E2FA1F6C-6AD7-D546-B016-5ECFFC93F6AC}" destId="{E3687E6B-410C-7747-A642-4F57E801E043}" srcOrd="2" destOrd="0" presId="urn:microsoft.com/office/officeart/2008/layout/LinedList"/>
    <dgm:cxn modelId="{1F40D082-E2A2-1944-9E46-037480112CF2}" type="presParOf" srcId="{E2FA1F6C-6AD7-D546-B016-5ECFFC93F6AC}" destId="{5E6409C4-D4BF-E745-8B85-1E0EB2540285}" srcOrd="3" destOrd="0" presId="urn:microsoft.com/office/officeart/2008/layout/LinedList"/>
    <dgm:cxn modelId="{E885EFDE-3917-FC43-BA9E-C904A024E1EF}" type="presParOf" srcId="{D8D92BD0-7F69-034B-9251-1441C8713D27}" destId="{EAA32B25-D922-E545-B838-B2F015ED586A}" srcOrd="6" destOrd="0" presId="urn:microsoft.com/office/officeart/2008/layout/LinedList"/>
    <dgm:cxn modelId="{984794B9-96EE-B241-92E9-432E476E4B00}" type="presParOf" srcId="{D8D92BD0-7F69-034B-9251-1441C8713D27}" destId="{9F3636B2-E04B-C14E-AC79-7FAF9E9C62E4}" srcOrd="7" destOrd="0" presId="urn:microsoft.com/office/officeart/2008/layout/LinedList"/>
    <dgm:cxn modelId="{2049D637-8F50-4B42-BBD8-8DBCEC0DEC22}" type="presParOf" srcId="{9F3636B2-E04B-C14E-AC79-7FAF9E9C62E4}" destId="{C237A45C-F540-D140-A00E-39F6C7074FAD}" srcOrd="0" destOrd="0" presId="urn:microsoft.com/office/officeart/2008/layout/LinedList"/>
    <dgm:cxn modelId="{509F3F93-C38E-D940-BAE1-9295ADF3E890}" type="presParOf" srcId="{9F3636B2-E04B-C14E-AC79-7FAF9E9C62E4}" destId="{E3043EF4-B938-0B48-B490-9A182E88470B}" srcOrd="1" destOrd="0" presId="urn:microsoft.com/office/officeart/2008/layout/LinedList"/>
    <dgm:cxn modelId="{69BAF979-99CB-5542-A5A1-30126F601825}" type="presParOf" srcId="{E3043EF4-B938-0B48-B490-9A182E88470B}" destId="{CCB5DE49-3275-B245-B734-29A36DE4CC03}" srcOrd="0" destOrd="0" presId="urn:microsoft.com/office/officeart/2008/layout/LinedList"/>
    <dgm:cxn modelId="{5F8140D9-39AA-E243-A55C-9CBFBB11DBC9}" type="presParOf" srcId="{E3043EF4-B938-0B48-B490-9A182E88470B}" destId="{F11910A1-EBE4-EA4B-9463-64BB0C044BE2}" srcOrd="1" destOrd="0" presId="urn:microsoft.com/office/officeart/2008/layout/LinedList"/>
    <dgm:cxn modelId="{D910F285-C646-FF4B-9554-69B0FA35D6E3}" type="presParOf" srcId="{F11910A1-EBE4-EA4B-9463-64BB0C044BE2}" destId="{49F6BFF1-AD13-5248-A1E0-F554A27DBD63}" srcOrd="0" destOrd="0" presId="urn:microsoft.com/office/officeart/2008/layout/LinedList"/>
    <dgm:cxn modelId="{D3A72202-A076-984A-89D7-53CF66C07714}" type="presParOf" srcId="{F11910A1-EBE4-EA4B-9463-64BB0C044BE2}" destId="{5554058C-0B41-9B40-8B65-22C5D09C3678}" srcOrd="1" destOrd="0" presId="urn:microsoft.com/office/officeart/2008/layout/LinedList"/>
    <dgm:cxn modelId="{8C0AACDF-E6B6-784F-B08D-F31E3C232FB3}" type="presParOf" srcId="{F11910A1-EBE4-EA4B-9463-64BB0C044BE2}" destId="{4AD6594F-A648-C041-BF9C-73132DE8D740}" srcOrd="2" destOrd="0" presId="urn:microsoft.com/office/officeart/2008/layout/LinedList"/>
    <dgm:cxn modelId="{9F845B7A-E179-BE42-BAB0-FE174C6068BE}" type="presParOf" srcId="{E3043EF4-B938-0B48-B490-9A182E88470B}" destId="{0B2985F0-DD1B-6140-B7AD-ADA75E74712E}" srcOrd="2" destOrd="0" presId="urn:microsoft.com/office/officeart/2008/layout/LinedList"/>
    <dgm:cxn modelId="{5415BADA-DCA6-B84D-B4AD-14DE7D96FA83}" type="presParOf" srcId="{E3043EF4-B938-0B48-B490-9A182E88470B}" destId="{347339C9-F800-8141-9023-3F649BE8033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E269E-BF6F-9F46-A0F0-53AA95E9F1B1}">
      <dsp:nvSpPr>
        <dsp:cNvPr id="0" name=""/>
        <dsp:cNvSpPr/>
      </dsp:nvSpPr>
      <dsp:spPr>
        <a:xfrm>
          <a:off x="0" y="0"/>
          <a:ext cx="650837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B3871B-EBA5-924C-B2BC-821301401EF7}">
      <dsp:nvSpPr>
        <dsp:cNvPr id="0" name=""/>
        <dsp:cNvSpPr/>
      </dsp:nvSpPr>
      <dsp:spPr>
        <a:xfrm>
          <a:off x="0" y="0"/>
          <a:ext cx="1301675" cy="97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Week 2</a:t>
          </a:r>
          <a:endParaRPr lang="en-US" sz="2700" kern="1200" dirty="0"/>
        </a:p>
      </dsp:txBody>
      <dsp:txXfrm>
        <a:off x="0" y="0"/>
        <a:ext cx="1301675" cy="979090"/>
      </dsp:txXfrm>
    </dsp:sp>
    <dsp:sp modelId="{90C217FE-21D3-7348-915C-DD670896EB42}">
      <dsp:nvSpPr>
        <dsp:cNvPr id="0" name=""/>
        <dsp:cNvSpPr/>
      </dsp:nvSpPr>
      <dsp:spPr>
        <a:xfrm>
          <a:off x="1399301" y="44460"/>
          <a:ext cx="5109075" cy="889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Functional Programming</a:t>
          </a:r>
          <a:endParaRPr lang="en-US" sz="3200" kern="1200" dirty="0"/>
        </a:p>
      </dsp:txBody>
      <dsp:txXfrm>
        <a:off x="1399301" y="44460"/>
        <a:ext cx="5109075" cy="889213"/>
      </dsp:txXfrm>
    </dsp:sp>
    <dsp:sp modelId="{162CA572-B16A-0A4B-BC97-507D3F8D15A4}">
      <dsp:nvSpPr>
        <dsp:cNvPr id="0" name=""/>
        <dsp:cNvSpPr/>
      </dsp:nvSpPr>
      <dsp:spPr>
        <a:xfrm>
          <a:off x="1301675" y="933673"/>
          <a:ext cx="52067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5DA9956-A166-474B-A0CB-B3F80C680AD1}">
      <dsp:nvSpPr>
        <dsp:cNvPr id="0" name=""/>
        <dsp:cNvSpPr/>
      </dsp:nvSpPr>
      <dsp:spPr>
        <a:xfrm>
          <a:off x="0" y="979090"/>
          <a:ext cx="650837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18E3DE-ABC3-3543-8A70-6FB7D84F932D}">
      <dsp:nvSpPr>
        <dsp:cNvPr id="0" name=""/>
        <dsp:cNvSpPr/>
      </dsp:nvSpPr>
      <dsp:spPr>
        <a:xfrm>
          <a:off x="0" y="979090"/>
          <a:ext cx="1301675" cy="97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Weeks 3-4</a:t>
          </a:r>
          <a:endParaRPr lang="en-US" sz="2700" kern="1200" dirty="0"/>
        </a:p>
      </dsp:txBody>
      <dsp:txXfrm>
        <a:off x="0" y="979090"/>
        <a:ext cx="1301675" cy="979090"/>
      </dsp:txXfrm>
    </dsp:sp>
    <dsp:sp modelId="{542990DD-AB7F-744C-AC89-7566A9CC6E00}">
      <dsp:nvSpPr>
        <dsp:cNvPr id="0" name=""/>
        <dsp:cNvSpPr/>
      </dsp:nvSpPr>
      <dsp:spPr>
        <a:xfrm>
          <a:off x="1399301" y="1023551"/>
          <a:ext cx="5109075" cy="889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Technical Interview Skills</a:t>
          </a:r>
          <a:endParaRPr lang="en-US" sz="3200" kern="1200" dirty="0"/>
        </a:p>
      </dsp:txBody>
      <dsp:txXfrm>
        <a:off x="1399301" y="1023551"/>
        <a:ext cx="5109075" cy="889213"/>
      </dsp:txXfrm>
    </dsp:sp>
    <dsp:sp modelId="{11C5C493-A312-434C-B032-5C0126FADE8D}">
      <dsp:nvSpPr>
        <dsp:cNvPr id="0" name=""/>
        <dsp:cNvSpPr/>
      </dsp:nvSpPr>
      <dsp:spPr>
        <a:xfrm>
          <a:off x="1301675" y="1912764"/>
          <a:ext cx="52067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E82D616-9E0F-4848-A3F2-38DDF06F8C95}">
      <dsp:nvSpPr>
        <dsp:cNvPr id="0" name=""/>
        <dsp:cNvSpPr/>
      </dsp:nvSpPr>
      <dsp:spPr>
        <a:xfrm>
          <a:off x="0" y="1958181"/>
          <a:ext cx="650837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D392D8-93B3-E346-9304-62C0E0A0B299}">
      <dsp:nvSpPr>
        <dsp:cNvPr id="0" name=""/>
        <dsp:cNvSpPr/>
      </dsp:nvSpPr>
      <dsp:spPr>
        <a:xfrm>
          <a:off x="0" y="1958181"/>
          <a:ext cx="1301675" cy="97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Weeks 5-11</a:t>
          </a:r>
          <a:endParaRPr lang="en-US" sz="2700" kern="1200" dirty="0"/>
        </a:p>
      </dsp:txBody>
      <dsp:txXfrm>
        <a:off x="0" y="1958181"/>
        <a:ext cx="1301675" cy="979090"/>
      </dsp:txXfrm>
    </dsp:sp>
    <dsp:sp modelId="{B36FA4E5-0627-9946-8CE6-179F36CDE2B0}">
      <dsp:nvSpPr>
        <dsp:cNvPr id="0" name=""/>
        <dsp:cNvSpPr/>
      </dsp:nvSpPr>
      <dsp:spPr>
        <a:xfrm>
          <a:off x="1399301" y="2002642"/>
          <a:ext cx="5109075" cy="889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Algorithms</a:t>
          </a:r>
          <a:endParaRPr lang="en-US" sz="3200" kern="1200" dirty="0"/>
        </a:p>
      </dsp:txBody>
      <dsp:txXfrm>
        <a:off x="1399301" y="2002642"/>
        <a:ext cx="5109075" cy="889213"/>
      </dsp:txXfrm>
    </dsp:sp>
    <dsp:sp modelId="{E3687E6B-410C-7747-A642-4F57E801E043}">
      <dsp:nvSpPr>
        <dsp:cNvPr id="0" name=""/>
        <dsp:cNvSpPr/>
      </dsp:nvSpPr>
      <dsp:spPr>
        <a:xfrm>
          <a:off x="1301675" y="2891855"/>
          <a:ext cx="52067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AA32B25-D922-E545-B838-B2F015ED586A}">
      <dsp:nvSpPr>
        <dsp:cNvPr id="0" name=""/>
        <dsp:cNvSpPr/>
      </dsp:nvSpPr>
      <dsp:spPr>
        <a:xfrm>
          <a:off x="0" y="2937272"/>
          <a:ext cx="650837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37A45C-F540-D140-A00E-39F6C7074FAD}">
      <dsp:nvSpPr>
        <dsp:cNvPr id="0" name=""/>
        <dsp:cNvSpPr/>
      </dsp:nvSpPr>
      <dsp:spPr>
        <a:xfrm>
          <a:off x="0" y="2937272"/>
          <a:ext cx="1301675" cy="97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Weeks 12-13</a:t>
          </a:r>
          <a:endParaRPr lang="en-US" sz="2700" kern="1200" dirty="0"/>
        </a:p>
      </dsp:txBody>
      <dsp:txXfrm>
        <a:off x="0" y="2937272"/>
        <a:ext cx="1301675" cy="979090"/>
      </dsp:txXfrm>
    </dsp:sp>
    <dsp:sp modelId="{5554058C-0B41-9B40-8B65-22C5D09C3678}">
      <dsp:nvSpPr>
        <dsp:cNvPr id="0" name=""/>
        <dsp:cNvSpPr/>
      </dsp:nvSpPr>
      <dsp:spPr>
        <a:xfrm>
          <a:off x="1399301" y="2981732"/>
          <a:ext cx="5109075" cy="889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Problem Analysis</a:t>
          </a:r>
          <a:endParaRPr lang="en-US" sz="3200" kern="1200" dirty="0"/>
        </a:p>
      </dsp:txBody>
      <dsp:txXfrm>
        <a:off x="1399301" y="2981732"/>
        <a:ext cx="5109075" cy="889213"/>
      </dsp:txXfrm>
    </dsp:sp>
    <dsp:sp modelId="{0B2985F0-DD1B-6140-B7AD-ADA75E74712E}">
      <dsp:nvSpPr>
        <dsp:cNvPr id="0" name=""/>
        <dsp:cNvSpPr/>
      </dsp:nvSpPr>
      <dsp:spPr>
        <a:xfrm>
          <a:off x="1301675" y="3870946"/>
          <a:ext cx="52067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BDB9-C27B-874F-A7B8-F61841AD188C}" type="datetimeFigureOut">
              <a:rPr lang="en-US" smtClean="0"/>
              <a:t>8/28/15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BEA81-1DBC-D446-B818-0BB61FA16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07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are encouraged</a:t>
            </a:r>
            <a:r>
              <a:rPr lang="en-US" baseline="0" dirty="0" smtClean="0"/>
              <a:t> to explore alternative programming languages this semester in the programming assignments.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BEA81-1DBC-D446-B818-0BB61FA16F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73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5CF260-2B05-2248-83A5-8F49301E3EB7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F260-2B05-2248-83A5-8F49301E3EB7}" type="datetimeFigureOut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E355-F5CB-EF4C-A5C7-2B00D0C959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F260-2B05-2248-83A5-8F49301E3EB7}" type="datetimeFigureOut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E355-F5CB-EF4C-A5C7-2B00D0C959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F260-2B05-2248-83A5-8F49301E3EB7}" type="datetimeFigureOut">
              <a:rPr lang="en-US" smtClean="0"/>
              <a:t>8/28/15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E355-F5CB-EF4C-A5C7-2B00D0C95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F260-2B05-2248-83A5-8F49301E3EB7}" type="datetimeFigureOut">
              <a:rPr lang="en-US" smtClean="0"/>
              <a:t>8/28/15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E355-F5CB-EF4C-A5C7-2B00D0C95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F260-2B05-2248-83A5-8F49301E3EB7}" type="datetimeFigureOut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8E5CF260-2B05-2248-83A5-8F49301E3EB7}" type="datetimeFigureOut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E355-F5CB-EF4C-A5C7-2B00D0C959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F260-2B05-2248-83A5-8F49301E3EB7}" type="datetimeFigureOut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E355-F5CB-EF4C-A5C7-2B00D0C95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F260-2B05-2248-83A5-8F49301E3EB7}" type="datetimeFigureOut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E355-F5CB-EF4C-A5C7-2B00D0C959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F260-2B05-2248-83A5-8F49301E3EB7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E355-F5CB-EF4C-A5C7-2B00D0C95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F260-2B05-2248-83A5-8F49301E3EB7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E355-F5CB-EF4C-A5C7-2B00D0C95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8E5CF260-2B05-2248-83A5-8F49301E3EB7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E355-F5CB-EF4C-A5C7-2B00D0C95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8E5CF260-2B05-2248-83A5-8F49301E3EB7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AEAE355-F5CB-EF4C-A5C7-2B00D0C959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8E5CF260-2B05-2248-83A5-8F49301E3EB7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8AEAE355-F5CB-EF4C-A5C7-2B00D0C959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8E5CF260-2B05-2248-83A5-8F49301E3EB7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E355-F5CB-EF4C-A5C7-2B00D0C95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8AEAE355-F5CB-EF4C-A5C7-2B00D0C959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F260-2B05-2248-83A5-8F49301E3EB7}" type="datetimeFigureOut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E355-F5CB-EF4C-A5C7-2B00D0C95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F260-2B05-2248-83A5-8F49301E3EB7}" type="datetimeFigureOut">
              <a:rPr lang="en-US" smtClean="0"/>
              <a:t>8/28/15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E355-F5CB-EF4C-A5C7-2B00D0C95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F260-2B05-2248-83A5-8F49301E3EB7}" type="datetimeFigureOut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E355-F5CB-EF4C-A5C7-2B00D0C959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5CF260-2B05-2248-83A5-8F49301E3EB7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8AEAE355-F5CB-EF4C-A5C7-2B00D0C959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cm.wustl.edu/cse232/" TargetMode="External"/><Relationship Id="rId3" Type="http://schemas.openxmlformats.org/officeDocument/2006/relationships/hyperlink" Target="https://piazza.com/wustl/fall2015/cse232/hom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232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Shane Carr</a:t>
            </a:r>
          </a:p>
          <a:p>
            <a:r>
              <a:rPr lang="en-US" dirty="0" smtClean="0"/>
              <a:t>Fall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9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CSE 232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Staff</a:t>
            </a:r>
          </a:p>
          <a:p>
            <a:pPr lvl="1"/>
            <a:r>
              <a:rPr lang="en-US" dirty="0" smtClean="0"/>
              <a:t>Shane Carr: Instructor</a:t>
            </a:r>
          </a:p>
          <a:p>
            <a:pPr lvl="1"/>
            <a:r>
              <a:rPr lang="en-US" dirty="0" smtClean="0"/>
              <a:t>Ron </a:t>
            </a:r>
            <a:r>
              <a:rPr lang="en-US" dirty="0" err="1" smtClean="0"/>
              <a:t>Cytron</a:t>
            </a:r>
            <a:r>
              <a:rPr lang="en-US" dirty="0" smtClean="0"/>
              <a:t>: Faculty Advisor</a:t>
            </a:r>
          </a:p>
          <a:p>
            <a:pPr lvl="1"/>
            <a:r>
              <a:rPr lang="en-US" dirty="0" smtClean="0"/>
              <a:t>Joey Woodson: TA</a:t>
            </a:r>
          </a:p>
          <a:p>
            <a:r>
              <a:rPr lang="en-US" dirty="0" smtClean="0"/>
              <a:t>Web Resources</a:t>
            </a:r>
          </a:p>
          <a:p>
            <a:pPr lvl="1"/>
            <a:r>
              <a:rPr lang="en-US" dirty="0" smtClean="0">
                <a:hlinkClick r:id="rId2"/>
              </a:rPr>
              <a:t>https://acm.wustl.edu/cse232/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://piazza.com/wustl/fall2015/cse232/</a:t>
            </a:r>
            <a:r>
              <a:rPr lang="en-US" dirty="0" smtClean="0">
                <a:hlinkClick r:id="rId3"/>
              </a:rPr>
              <a:t>home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157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the semester, you will be able to: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Break down a programming problem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Decide what algorithm to use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Quickly code up the solution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Describe your solution to others</a:t>
            </a:r>
          </a:p>
          <a:p>
            <a:r>
              <a:rPr lang="en-US" dirty="0" smtClean="0"/>
              <a:t>These skills are useful for:</a:t>
            </a:r>
          </a:p>
          <a:p>
            <a:pPr lvl="1"/>
            <a:r>
              <a:rPr lang="en-US" dirty="0" smtClean="0"/>
              <a:t>Programming competitions</a:t>
            </a:r>
          </a:p>
          <a:p>
            <a:pPr lvl="1"/>
            <a:r>
              <a:rPr lang="en-US" dirty="0" smtClean="0"/>
              <a:t>Technical interviews</a:t>
            </a:r>
          </a:p>
          <a:p>
            <a:pPr lvl="1"/>
            <a:r>
              <a:rPr lang="en-US" dirty="0" smtClean="0"/>
              <a:t>Your other classes</a:t>
            </a:r>
          </a:p>
          <a:p>
            <a:pPr lvl="1"/>
            <a:r>
              <a:rPr lang="en-US" dirty="0" smtClean="0"/>
              <a:t>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75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br>
              <a:rPr lang="en-US" dirty="0" smtClean="0"/>
            </a:br>
            <a:r>
              <a:rPr lang="en-US" sz="2800" dirty="0" smtClean="0"/>
              <a:t>(order is subject to change)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283959"/>
              </p:ext>
            </p:extLst>
          </p:nvPr>
        </p:nvGraphicFramePr>
        <p:xfrm>
          <a:off x="457199" y="2209800"/>
          <a:ext cx="6508377" cy="391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347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 take this class?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i="1" u="sng" dirty="0" smtClean="0"/>
              <a:t>should</a:t>
            </a:r>
            <a:r>
              <a:rPr lang="en-US" dirty="0" smtClean="0"/>
              <a:t> take</a:t>
            </a:r>
          </a:p>
          <a:p>
            <a:r>
              <a:rPr lang="en-US" dirty="0" smtClean="0"/>
              <a:t>this class if…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You are relatively new to programming and want to improve your skills.</a:t>
            </a:r>
          </a:p>
          <a:p>
            <a:r>
              <a:rPr lang="en-US" dirty="0" smtClean="0"/>
              <a:t>You have been writing code for a long time but have never taken a programming class.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i="1" u="sng" dirty="0" smtClean="0"/>
              <a:t>shouldn’t</a:t>
            </a:r>
            <a:r>
              <a:rPr lang="en-US" dirty="0" smtClean="0"/>
              <a:t> take</a:t>
            </a:r>
          </a:p>
          <a:p>
            <a:r>
              <a:rPr lang="en-US" dirty="0" smtClean="0"/>
              <a:t>this class if…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You do not know how to program.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ake 131 instead.</a:t>
            </a:r>
          </a:p>
          <a:p>
            <a:r>
              <a:rPr lang="en-US" dirty="0" smtClean="0"/>
              <a:t>You write code all the time and are comfortable with your programming style and problem-solving ability.</a:t>
            </a:r>
          </a:p>
          <a:p>
            <a:pPr lvl="1"/>
            <a:r>
              <a:rPr lang="en-US" dirty="0" smtClean="0"/>
              <a:t>You may not find the class very interesting</a:t>
            </a:r>
            <a:r>
              <a:rPr lang="en-US" dirty="0"/>
              <a:t> </a:t>
            </a:r>
            <a:r>
              <a:rPr lang="en-US" dirty="0" smtClean="0"/>
              <a:t>or useful.</a:t>
            </a:r>
          </a:p>
        </p:txBody>
      </p:sp>
    </p:spTree>
    <p:extLst>
      <p:ext uri="{BB962C8B-B14F-4D97-AF65-F5344CB8AC3E}">
        <p14:creationId xmlns:p14="http://schemas.microsoft.com/office/powerpoint/2010/main" val="42354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Web Site</a:t>
            </a:r>
          </a:p>
          <a:p>
            <a:r>
              <a:rPr lang="en-US" sz="2000" dirty="0" smtClean="0"/>
              <a:t>Syllabus</a:t>
            </a:r>
          </a:p>
          <a:p>
            <a:r>
              <a:rPr lang="en-US" sz="2000" dirty="0" smtClean="0"/>
              <a:t>Piazza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828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What are your favorite programming languages and why?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86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Shane’s Favorite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change almost every year.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General Purpose: </a:t>
            </a:r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Terse syntax (not as many lines of code required)</a:t>
            </a:r>
          </a:p>
          <a:p>
            <a:pPr lvl="1"/>
            <a:r>
              <a:rPr lang="en-US" dirty="0" smtClean="0"/>
              <a:t>Lots of libraries available</a:t>
            </a:r>
          </a:p>
          <a:p>
            <a:pPr lvl="1"/>
            <a:r>
              <a:rPr lang="en-US" dirty="0" smtClean="0"/>
              <a:t>Easy to set up a workflow (no IDE required)</a:t>
            </a:r>
          </a:p>
          <a:p>
            <a:r>
              <a:rPr lang="en-US" dirty="0" smtClean="0">
                <a:solidFill>
                  <a:srgbClr val="E94A00"/>
                </a:solidFill>
              </a:rPr>
              <a:t>Lots of Numbers:</a:t>
            </a:r>
            <a:r>
              <a:rPr lang="en-US" dirty="0" smtClean="0"/>
              <a:t> Julia (similar to MATLAB)</a:t>
            </a:r>
          </a:p>
          <a:p>
            <a:pPr lvl="1"/>
            <a:r>
              <a:rPr lang="en-US" dirty="0" smtClean="0"/>
              <a:t>Good at handling very large numbers</a:t>
            </a:r>
          </a:p>
          <a:p>
            <a:pPr lvl="1"/>
            <a:r>
              <a:rPr lang="en-US" dirty="0" smtClean="0"/>
              <a:t>Advanced mathematical operations are available</a:t>
            </a:r>
          </a:p>
          <a:p>
            <a:r>
              <a:rPr lang="en-US" dirty="0" smtClean="0">
                <a:solidFill>
                  <a:srgbClr val="E94A00"/>
                </a:solidFill>
              </a:rPr>
              <a:t>Low-Level: </a:t>
            </a:r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When binary operations can solve a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8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Solving the </a:t>
            </a:r>
            <a:r>
              <a:rPr lang="en-US" sz="2000" i="1" dirty="0" smtClean="0"/>
              <a:t>3n+1</a:t>
            </a:r>
            <a:r>
              <a:rPr lang="en-US" sz="2000" dirty="0" smtClean="0"/>
              <a:t> Problem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0409797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99</TotalTime>
  <Words>326</Words>
  <Application>Microsoft Macintosh PowerPoint</Application>
  <PresentationFormat>On-screen Show (4:3)</PresentationFormat>
  <Paragraphs>63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Plaza</vt:lpstr>
      <vt:lpstr>CSE 232</vt:lpstr>
      <vt:lpstr>Welcome to CSE 232</vt:lpstr>
      <vt:lpstr>What You Will Learn</vt:lpstr>
      <vt:lpstr>Topics (order is subject to change)</vt:lpstr>
      <vt:lpstr>Should I take this class?</vt:lpstr>
      <vt:lpstr>Logistics</vt:lpstr>
      <vt:lpstr>Programming Languages</vt:lpstr>
      <vt:lpstr>Shane’s Favorite Languages</vt:lpstr>
      <vt:lpstr>Live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232</dc:title>
  <dc:creator>Shane Carr</dc:creator>
  <cp:lastModifiedBy>Shane Carr</cp:lastModifiedBy>
  <cp:revision>21</cp:revision>
  <dcterms:created xsi:type="dcterms:W3CDTF">2015-08-28T05:52:58Z</dcterms:created>
  <dcterms:modified xsi:type="dcterms:W3CDTF">2015-08-28T07:32:43Z</dcterms:modified>
</cp:coreProperties>
</file>