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60805"/>
            <a:ext cx="9143365" cy="2223135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en-US">
                <a:latin typeface="Algerian" panose="04020705040A02060702" charset="0"/>
                <a:cs typeface="Algerian" panose="04020705040A02060702" charset="0"/>
              </a:rPr>
              <a:t>Job market analysis and Recommendation system</a:t>
            </a:r>
            <a:endParaRPr lang="en-US" alt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84575"/>
            <a:ext cx="9144000" cy="2974975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>
                <a:latin typeface="Algerian" panose="04020705040A02060702" charset="0"/>
                <a:cs typeface="Algerian" panose="04020705040A02060702" charset="0"/>
                <a:sym typeface="+mn-ea"/>
              </a:rPr>
              <a:t>ASHA SANDEEP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>
                <a:latin typeface="Algerian" panose="04020705040A02060702" charset="0"/>
                <a:cs typeface="Algerian" panose="04020705040A02060702" charset="0"/>
                <a:sym typeface="+mn-ea"/>
              </a:rPr>
              <a:t>NOIDA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>
                <a:latin typeface="Algerian" panose="04020705040A02060702" charset="0"/>
                <a:cs typeface="Algerian" panose="04020705040A02060702" charset="0"/>
                <a:sym typeface="+mn-ea"/>
              </a:rPr>
              <a:t>DIGICHROME ACADEMY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>
                <a:latin typeface="Algerian" panose="04020705040A02060702" charset="0"/>
                <a:cs typeface="Algerian" panose="04020705040A02060702" charset="0"/>
                <a:sym typeface="+mn-ea"/>
              </a:rPr>
              <a:t>Project-8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>
                <a:latin typeface="Algerian" panose="04020705040A02060702" charset="0"/>
                <a:cs typeface="Algerian" panose="04020705040A02060702" charset="0"/>
                <a:sym typeface="+mn-ea"/>
              </a:rPr>
              <a:t>submission date:-10th jan,2025</a:t>
            </a:r>
            <a:endParaRPr lang="en-US"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US">
                <a:latin typeface="Algerian" panose="04020705040A02060702" charset="0"/>
                <a:cs typeface="Algerian" panose="04020705040A02060702" charset="0"/>
                <a:sym typeface="+mn-ea"/>
              </a:rPr>
              <a:t>To Nexthikes@info.</a:t>
            </a:r>
            <a:endParaRPr lang="en-US"/>
          </a:p>
        </p:txBody>
      </p:sp>
      <p:pic>
        <p:nvPicPr>
          <p:cNvPr id="4" name="Picture 3" descr="ppt 0f 8 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20" y="111760"/>
            <a:ext cx="12007215" cy="1248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  <a:sym typeface="+mn-ea"/>
              </a:rPr>
              <a:t>challenges faced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7030A0"/>
          </a:solidFill>
        </p:spPr>
        <p:txBody>
          <a:bodyPr/>
          <a:p>
            <a:r>
              <a:rPr lang="en-US"/>
              <a:t>challenges face in deployment and correlation 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  <a:sym typeface="+mn-ea"/>
              </a:rPr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7030A0"/>
          </a:solidFill>
        </p:spPr>
        <p:txBody>
          <a:bodyPr/>
          <a:p>
            <a:r>
              <a:rPr lang="en-US" altLang="en-US"/>
              <a:t>The Job Market Analysis and Recommendation System aims to empower job seekers with actionable insights and personalized job suggestions, facilitating better career decisions in an ever-changing job market.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p>
            <a:endParaRPr lang="en-US"/>
          </a:p>
        </p:txBody>
      </p:sp>
      <p:pic>
        <p:nvPicPr>
          <p:cNvPr id="4" name="Content Placeholder 3" descr="thank you pi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6685" y="1825625"/>
            <a:ext cx="6817995" cy="43516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  <a:sym typeface="+mn-ea"/>
              </a:rPr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7030A0"/>
          </a:solidFill>
        </p:spPr>
        <p:txBody>
          <a:bodyPr/>
          <a:p>
            <a:r>
              <a:rPr lang="en-US" altLang="en-US"/>
              <a:t>Objective</a:t>
            </a:r>
            <a:endParaRPr lang="en-US" altLang="en-US"/>
          </a:p>
          <a:p>
            <a:r>
              <a:rPr lang="en-US" altLang="en-US"/>
              <a:t>The project aims to provide a deep understanding of workforce trends and deliver a personalized job </a:t>
            </a:r>
            <a:endParaRPr lang="en-US" altLang="en-US"/>
          </a:p>
          <a:p>
            <a:r>
              <a:rPr lang="en-US" altLang="en-US"/>
              <a:t>recommendation system. By analyzing job market data, the platform will identify high-demand roles, </a:t>
            </a:r>
            <a:endParaRPr lang="en-US" altLang="en-US"/>
          </a:p>
          <a:p>
            <a:r>
              <a:rPr lang="en-US" altLang="en-US"/>
              <a:t>uncover salary patterns, highlight emerging job categories, and provide job seekers with tailored </a:t>
            </a:r>
            <a:endParaRPr lang="en-US" altLang="en-US"/>
          </a:p>
          <a:p>
            <a:r>
              <a:rPr lang="en-US" altLang="en-US"/>
              <a:t>opportunities that align with their preferences and market needs.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  <a:sym typeface="+mn-ea"/>
              </a:rPr>
              <a:t>project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7030A0"/>
          </a:solidFill>
        </p:spPr>
        <p:txBody>
          <a:bodyPr/>
          <a:p>
            <a:r>
              <a:rPr lang="en-US" altLang="en-US"/>
              <a:t>Challenges in the Job Market:</a:t>
            </a:r>
            <a:endParaRPr lang="en-US" altLang="en-US"/>
          </a:p>
          <a:p>
            <a:r>
              <a:rPr lang="en-US" altLang="en-US"/>
              <a:t>Job seekers struggle to find relevant opportunities.</a:t>
            </a:r>
            <a:endParaRPr lang="en-US" altLang="en-US"/>
          </a:p>
          <a:p>
            <a:r>
              <a:rPr lang="en-US" altLang="en-US"/>
              <a:t>Recruiters face difficulty identifying the right candidates.</a:t>
            </a:r>
            <a:endParaRPr lang="en-US" altLang="en-US"/>
          </a:p>
          <a:p>
            <a:r>
              <a:rPr lang="en-US" altLang="en-US"/>
              <a:t>Market Complexity:</a:t>
            </a:r>
            <a:endParaRPr lang="en-US" altLang="en-US"/>
          </a:p>
          <a:p>
            <a:r>
              <a:rPr lang="en-US" altLang="en-US"/>
              <a:t>Overwhelming amount of data from multiple job platforms.</a:t>
            </a:r>
            <a:endParaRPr lang="en-US" altLang="en-US"/>
          </a:p>
          <a:p>
            <a:r>
              <a:rPr lang="en-US" altLang="en-US"/>
              <a:t>Mismatches between job requirements and candidate skills.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  <a:sym typeface="+mn-ea"/>
              </a:rPr>
              <a:t>solution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7030A0"/>
          </a:solidFill>
        </p:spPr>
        <p:txBody>
          <a:bodyPr/>
          <a:p>
            <a:r>
              <a:rPr lang="en-US"/>
              <a:t>I got solution from google and geeks for geeks .</a:t>
            </a:r>
            <a:endParaRPr lang="en-US"/>
          </a:p>
          <a:p>
            <a:r>
              <a:rPr lang="en-US" altLang="en-US"/>
              <a:t>For Job Seekers: Focus on skills and qualifications related to the top keywords to increase employability.</a:t>
            </a:r>
            <a:endParaRPr lang="en-US" altLang="en-US"/>
          </a:p>
          <a:p>
            <a:r>
              <a:rPr lang="en-US" altLang="en-US"/>
              <a:t>For Recruiters: Align job descriptions with common keywords to attract suitable candidates effectively.</a:t>
            </a:r>
            <a:endParaRPr lang="en-US" altLang="en-US"/>
          </a:p>
          <a:p>
            <a:r>
              <a:rPr lang="en-US" altLang="en-US"/>
              <a:t>For Analysts: Use these insights to explore deeper trends, such as the correlation between keyword frequency and salary or job location.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  <a:sym typeface="+mn-ea"/>
              </a:rPr>
              <a:t>keyfeatures</a:t>
            </a:r>
            <a:endParaRPr lang="en-US"/>
          </a:p>
        </p:txBody>
      </p:sp>
      <p:pic>
        <p:nvPicPr>
          <p:cNvPr id="4" name="Content Placeholder 3" descr="pro-8 Bubble plot of keywords correlation with salar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880" y="4051300"/>
            <a:ext cx="4477385" cy="2133600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8" name="Picture 7" descr="pro-8 Demand forcast for ad agency looking for 1 -min video editing suppo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470" y="4132580"/>
            <a:ext cx="3510915" cy="2130425"/>
          </a:xfrm>
          <a:prstGeom prst="rect">
            <a:avLst/>
          </a:prstGeom>
        </p:spPr>
      </p:pic>
      <p:pic>
        <p:nvPicPr>
          <p:cNvPr id="9" name="Picture 8" descr="pro-8 Demand forcast for legal advice needed in the u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155" y="4051300"/>
            <a:ext cx="3027680" cy="2191385"/>
          </a:xfrm>
          <a:prstGeom prst="rect">
            <a:avLst/>
          </a:prstGeom>
        </p:spPr>
      </p:pic>
      <p:pic>
        <p:nvPicPr>
          <p:cNvPr id="10" name="Picture 9" descr="pro-8 future jobs market treand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040" y="1967230"/>
            <a:ext cx="3338830" cy="2000250"/>
          </a:xfrm>
          <a:prstGeom prst="rect">
            <a:avLst/>
          </a:prstGeom>
        </p:spPr>
      </p:pic>
      <p:pic>
        <p:nvPicPr>
          <p:cNvPr id="11" name="Picture 10" descr="pro-8 map pi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" y="1877695"/>
            <a:ext cx="4319270" cy="1810385"/>
          </a:xfrm>
          <a:prstGeom prst="rect">
            <a:avLst/>
          </a:prstGeom>
        </p:spPr>
      </p:pic>
      <p:pic>
        <p:nvPicPr>
          <p:cNvPr id="12" name="Picture 11" descr="pro-8 Number of postings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5550" y="1965325"/>
            <a:ext cx="3291840" cy="1852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  <a:sym typeface="+mn-ea"/>
              </a:rPr>
              <a:t>keyfeatures</a:t>
            </a:r>
            <a:endParaRPr lang="en-US"/>
          </a:p>
        </p:txBody>
      </p:sp>
      <p:pic>
        <p:nvPicPr>
          <p:cNvPr id="4" name="Content Placeholder 3" descr="pro-8 Scatter plot for Top 20 keywords correlated with salar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1938020"/>
            <a:ext cx="3872865" cy="234632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 descr="pro-8 Top 20 keywords correlated with salar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55" y="1937385"/>
            <a:ext cx="3770630" cy="2213610"/>
          </a:xfrm>
          <a:prstGeom prst="rect">
            <a:avLst/>
          </a:prstGeom>
        </p:spPr>
      </p:pic>
      <p:pic>
        <p:nvPicPr>
          <p:cNvPr id="7" name="Picture 6" descr="pro-8 Top Emerging job titles over tim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05" y="4377690"/>
            <a:ext cx="3402965" cy="1826895"/>
          </a:xfrm>
          <a:prstGeom prst="rect">
            <a:avLst/>
          </a:prstGeom>
        </p:spPr>
      </p:pic>
      <p:pic>
        <p:nvPicPr>
          <p:cNvPr id="3" name="Picture 2" descr="Pro-8 heatma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955" y="4211955"/>
            <a:ext cx="3466465" cy="2410460"/>
          </a:xfrm>
          <a:prstGeom prst="rect">
            <a:avLst/>
          </a:prstGeom>
        </p:spPr>
      </p:pic>
      <p:pic>
        <p:nvPicPr>
          <p:cNvPr id="5" name="Picture 4" descr="Pro-8 word cloud of the job title keyword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3585" y="1938020"/>
            <a:ext cx="3439795" cy="1964055"/>
          </a:xfrm>
          <a:prstGeom prst="rect">
            <a:avLst/>
          </a:prstGeom>
        </p:spPr>
      </p:pic>
      <p:pic>
        <p:nvPicPr>
          <p:cNvPr id="8" name="Picture 7" descr="Pro-8 Distribution of salary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3100" y="4211955"/>
            <a:ext cx="3296285" cy="2231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  <a:sym typeface="+mn-ea"/>
              </a:rPr>
              <a:t>keyfeatures</a:t>
            </a:r>
            <a:endParaRPr lang="en-US"/>
          </a:p>
        </p:txBody>
      </p:sp>
      <p:pic>
        <p:nvPicPr>
          <p:cNvPr id="4" name="Content Placeholder 3" descr="Job Recommendation Engi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8685" y="1853565"/>
            <a:ext cx="3475355" cy="182816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 descr="Pro-8 Actual vs foreca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015" y="1853565"/>
            <a:ext cx="3520440" cy="1964690"/>
          </a:xfrm>
          <a:prstGeom prst="rect">
            <a:avLst/>
          </a:prstGeom>
        </p:spPr>
      </p:pic>
      <p:pic>
        <p:nvPicPr>
          <p:cNvPr id="7" name="Picture 6" descr="Pro-8 top 10 most common keywords in job titl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" y="4102735"/>
            <a:ext cx="4279900" cy="2470150"/>
          </a:xfrm>
          <a:prstGeom prst="rect">
            <a:avLst/>
          </a:prstGeom>
        </p:spPr>
      </p:pic>
      <p:pic>
        <p:nvPicPr>
          <p:cNvPr id="11" name="Picture 10" descr="Top 10 Keywords by Correlation with Salar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700" y="4102735"/>
            <a:ext cx="5172710" cy="2470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  <a:sym typeface="+mn-ea"/>
              </a:rPr>
              <a:t>methodology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7030A0"/>
          </a:solidFill>
        </p:spPr>
        <p:txBody>
          <a:bodyPr>
            <a:normAutofit lnSpcReduction="20000"/>
          </a:bodyPr>
          <a:p>
            <a:r>
              <a:rPr lang="en-US" altLang="en-US"/>
              <a:t>Data Preprocessing:</a:t>
            </a:r>
            <a:endParaRPr lang="en-US" altLang="en-US"/>
          </a:p>
          <a:p>
            <a:r>
              <a:rPr lang="en-US" altLang="en-US"/>
              <a:t>Cleaning and standardizing data.</a:t>
            </a:r>
            <a:endParaRPr lang="en-US" altLang="en-US"/>
          </a:p>
          <a:p>
            <a:r>
              <a:rPr lang="en-US" altLang="en-US"/>
              <a:t>Removing duplicates and inconsistencies.</a:t>
            </a:r>
            <a:endParaRPr lang="en-US" altLang="en-US"/>
          </a:p>
          <a:p>
            <a:r>
              <a:rPr lang="en-US" altLang="en-US"/>
              <a:t>Exploratory Data Analysis (EDA):</a:t>
            </a:r>
            <a:endParaRPr lang="en-US" altLang="en-US"/>
          </a:p>
          <a:p>
            <a:r>
              <a:rPr lang="en-US" altLang="en-US"/>
              <a:t>Analyzing job trends, top industries, and skills demand.</a:t>
            </a:r>
            <a:endParaRPr lang="en-US" altLang="en-US"/>
          </a:p>
          <a:p>
            <a:r>
              <a:rPr lang="en-US" altLang="en-US"/>
              <a:t>Recommendation Algorithm:</a:t>
            </a:r>
            <a:endParaRPr lang="en-US" altLang="en-US"/>
          </a:p>
          <a:p>
            <a:r>
              <a:rPr lang="en-US" altLang="en-US"/>
              <a:t>Collaborative Filtering, Content-Based Filtering, or Hybrid Approach.</a:t>
            </a:r>
            <a:endParaRPr lang="en-US" altLang="en-US"/>
          </a:p>
          <a:p>
            <a:r>
              <a:rPr lang="en-US" altLang="en-US"/>
              <a:t>Matching skills and preferences with job listings.</a:t>
            </a:r>
            <a:endParaRPr lang="en-US" altLang="en-US"/>
          </a:p>
          <a:p>
            <a:r>
              <a:rPr lang="en-US" altLang="en-US"/>
              <a:t>Visualization:</a:t>
            </a:r>
            <a:endParaRPr lang="en-US" altLang="en-US"/>
          </a:p>
          <a:p>
            <a:r>
              <a:rPr lang="en-US" altLang="en-US"/>
              <a:t>Interactive dashboards for job market insights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p>
            <a:pPr algn="ctr"/>
            <a:r>
              <a:rPr lang="en-US">
                <a:latin typeface="Algerian" panose="04020705040A02060702" charset="0"/>
                <a:cs typeface="Algerian" panose="04020705040A02060702" charset="0"/>
                <a:sym typeface="+mn-ea"/>
              </a:rPr>
              <a:t>Result and achievments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7030A0"/>
          </a:solidFill>
        </p:spPr>
        <p:txBody>
          <a:bodyPr/>
          <a:p>
            <a:r>
              <a:rPr lang="en-US" altLang="en-US"/>
              <a:t>For Job Seekers:</a:t>
            </a:r>
            <a:endParaRPr lang="en-US" altLang="en-US"/>
          </a:p>
          <a:p>
            <a:r>
              <a:rPr lang="en-US" altLang="en-US"/>
              <a:t>Personalized job recommendations.</a:t>
            </a:r>
            <a:endParaRPr lang="en-US" altLang="en-US"/>
          </a:p>
          <a:p>
            <a:r>
              <a:rPr lang="en-US" altLang="en-US"/>
              <a:t>Insights into skills to acquire for better opportunities.</a:t>
            </a:r>
            <a:endParaRPr lang="en-US" altLang="en-US"/>
          </a:p>
          <a:p>
            <a:r>
              <a:rPr lang="en-US" altLang="en-US"/>
              <a:t>For Recruiters:</a:t>
            </a:r>
            <a:endParaRPr lang="en-US" altLang="en-US"/>
          </a:p>
          <a:p>
            <a:r>
              <a:rPr lang="en-US" altLang="en-US"/>
              <a:t>Access to a filtered pool of suitable candidates.</a:t>
            </a:r>
            <a:endParaRPr lang="en-US" altLang="en-US"/>
          </a:p>
          <a:p>
            <a:r>
              <a:rPr lang="en-US" altLang="en-US"/>
              <a:t>Improved hiring efficiency.</a:t>
            </a:r>
            <a:endParaRPr lang="en-US" altLang="en-US"/>
          </a:p>
          <a:p>
            <a:r>
              <a:rPr lang="en-US" altLang="en-US"/>
              <a:t>For Stakeholders:</a:t>
            </a:r>
            <a:endParaRPr lang="en-US" altLang="en-US"/>
          </a:p>
          <a:p>
            <a:r>
              <a:rPr lang="en-US" altLang="en-US"/>
              <a:t>Clear understanding of market trends.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2186</Words>
  <Application>WPS Presentation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Algerian</vt:lpstr>
      <vt:lpstr>Calibri</vt:lpstr>
      <vt:lpstr>Microsoft YaHei</vt:lpstr>
      <vt:lpstr>Arial Unicode MS</vt:lpstr>
      <vt:lpstr>Calibri Light</vt:lpstr>
      <vt:lpstr>Office Theme</vt:lpstr>
      <vt:lpstr>Job market analysis and Recommendation system</vt:lpstr>
      <vt:lpstr>objectives</vt:lpstr>
      <vt:lpstr>project statement</vt:lpstr>
      <vt:lpstr>solution</vt:lpstr>
      <vt:lpstr>keyfeatures</vt:lpstr>
      <vt:lpstr>keyfeatures</vt:lpstr>
      <vt:lpstr>keyfeatures</vt:lpstr>
      <vt:lpstr>methodology</vt:lpstr>
      <vt:lpstr>Result and achievments</vt:lpstr>
      <vt:lpstr>challenges faced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Trends Explorer and Personalized Job Matcher</dc:title>
  <dc:creator/>
  <cp:lastModifiedBy>Asha Sandeep</cp:lastModifiedBy>
  <cp:revision>9</cp:revision>
  <dcterms:created xsi:type="dcterms:W3CDTF">2024-12-15T09:50:00Z</dcterms:created>
  <dcterms:modified xsi:type="dcterms:W3CDTF">2025-01-10T09:49:22Z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AEAFB55A38834E40A02573CEF03E9264_11</vt:lpwstr>
  </property>
  <property fmtid="{D5CDD505-2E9C-101B-9397-08002B2CF9AE}" pid="3" name="KSOProductBuildVer">
    <vt:lpwstr>1033-12.2.0.19307</vt:lpwstr>
  </property>
</Properties>
</file>