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5" r:id="rId11"/>
    <p:sldId id="263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950" y="1041083"/>
            <a:ext cx="9144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charset="0"/>
                <a:cs typeface="Algerian" panose="04020705040A02060702" charset="0"/>
              </a:rPr>
              <a:t>NLP Project for Disaster Tweet Classification</a:t>
            </a:r>
            <a:endParaRPr lang="en-US"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97760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>
            <a:noAutofit/>
          </a:bodyPr>
          <a:lstStyle/>
          <a:p>
            <a:r>
              <a:rPr lang="en-US" sz="1700">
                <a:latin typeface="Algerian" panose="04020705040A02060702" charset="0"/>
                <a:cs typeface="Algerian" panose="04020705040A02060702" charset="0"/>
                <a:sym typeface="+mn-ea"/>
              </a:rPr>
              <a:t>ASHA SANDEEP</a:t>
            </a:r>
            <a:endParaRPr lang="en-US" sz="1700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1700">
                <a:latin typeface="Algerian" panose="04020705040A02060702" charset="0"/>
                <a:cs typeface="Algerian" panose="04020705040A02060702" charset="0"/>
                <a:sym typeface="+mn-ea"/>
              </a:rPr>
              <a:t>NOIDA</a:t>
            </a:r>
            <a:endParaRPr lang="en-US" sz="1700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1700">
                <a:latin typeface="Algerian" panose="04020705040A02060702" charset="0"/>
                <a:cs typeface="Algerian" panose="04020705040A02060702" charset="0"/>
                <a:sym typeface="+mn-ea"/>
              </a:rPr>
              <a:t>DIGICHROME ACADEMY</a:t>
            </a:r>
            <a:endParaRPr lang="en-US" sz="1700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1700">
                <a:latin typeface="Algerian" panose="04020705040A02060702" charset="0"/>
                <a:cs typeface="Algerian" panose="04020705040A02060702" charset="0"/>
                <a:sym typeface="+mn-ea"/>
              </a:rPr>
              <a:t>Project-6</a:t>
            </a:r>
            <a:endParaRPr lang="en-US" sz="1700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1700">
                <a:latin typeface="Algerian" panose="04020705040A02060702" charset="0"/>
                <a:cs typeface="Algerian" panose="04020705040A02060702" charset="0"/>
                <a:sym typeface="+mn-ea"/>
              </a:rPr>
              <a:t>submission date:-8-12-24</a:t>
            </a:r>
            <a:endParaRPr lang="en-US" sz="1700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 sz="1700">
                <a:latin typeface="Algerian" panose="04020705040A02060702" charset="0"/>
                <a:cs typeface="Algerian" panose="04020705040A02060702" charset="0"/>
                <a:sym typeface="+mn-ea"/>
              </a:rPr>
              <a:t>To Nexthikes@info.</a:t>
            </a:r>
            <a:endParaRPr lang="en-US" sz="1700"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pic>
        <p:nvPicPr>
          <p:cNvPr id="4" name="Picture 3" descr="digichrome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5255260"/>
            <a:ext cx="1750060" cy="744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/>
          <a:p>
            <a:r>
              <a:rPr lang="en-US" altLang="en-US"/>
              <a:t>we can enhance the ability to detect and respond to emergencies more</a:t>
            </a:r>
            <a:endParaRPr lang="en-US" altLang="en-US"/>
          </a:p>
          <a:p>
            <a:r>
              <a:rPr lang="en-US" altLang="en-US"/>
              <a:t>efficiently. This project represents a valuable opportunity to leverage NLP techniques for</a:t>
            </a:r>
            <a:endParaRPr lang="en-US" altLang="en-US"/>
          </a:p>
          <a:p>
            <a:r>
              <a:rPr lang="en-US" altLang="en-US"/>
              <a:t>the greater good, contributing to the advancement of disaster management and public</a:t>
            </a:r>
            <a:endParaRPr lang="en-US" altLang="en-US"/>
          </a:p>
          <a:p>
            <a:r>
              <a:rPr lang="en-US" altLang="en-US"/>
              <a:t>safety efforts.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/>
          <a:p>
            <a:endParaRPr lang="en-US"/>
          </a:p>
        </p:txBody>
      </p:sp>
      <p:pic>
        <p:nvPicPr>
          <p:cNvPr id="4" name="Picture 3" descr="thank you 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2565400"/>
            <a:ext cx="7056120" cy="3115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objectives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>
            <a:normAutofit fontScale="90000" lnSpcReduction="20000"/>
          </a:bodyPr>
          <a:p>
            <a:r>
              <a:rPr lang="en-US"/>
              <a:t>Classification Model Development: Develop a machine learning model that can predict</a:t>
            </a:r>
            <a:endParaRPr lang="en-US"/>
          </a:p>
          <a:p>
            <a:r>
              <a:rPr lang="en-US"/>
              <a:t>whether a tweet is about a real disaster or not.</a:t>
            </a:r>
            <a:endParaRPr lang="en-US"/>
          </a:p>
          <a:p>
            <a:r>
              <a:rPr lang="en-US"/>
              <a:t>Accuracy and Precision: Aim for high accuracy and precision in classification to minimize</a:t>
            </a:r>
            <a:endParaRPr lang="en-US"/>
          </a:p>
          <a:p>
            <a:r>
              <a:rPr lang="en-US"/>
              <a:t>false alarms and ensure timely and accurate disaster detection.</a:t>
            </a:r>
            <a:endParaRPr lang="en-US"/>
          </a:p>
          <a:p>
            <a:r>
              <a:rPr lang="en-US"/>
              <a:t>Robustness: Create a model that can handle variations in language, including slang,</a:t>
            </a:r>
            <a:endParaRPr lang="en-US"/>
          </a:p>
          <a:p>
            <a:r>
              <a:rPr lang="en-US"/>
              <a:t>abbreviations, and cultural nuances, to ensure effectiveness across diverse tweet datasets.</a:t>
            </a:r>
            <a:endParaRPr lang="en-US"/>
          </a:p>
          <a:p>
            <a:r>
              <a:rPr lang="en-US"/>
              <a:t>Scalability: Build a scalable solution capable of processing large volumes of tweets in real_x0002_time to support continuous monitoring efforts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project statement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800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/>
          <a:p>
            <a:r>
              <a:rPr lang="en-US" altLang="en-US"/>
              <a:t>Objective: Develop a machine learning model to classify tweets as disaster-related or not disaster-related.</a:t>
            </a:r>
            <a:endParaRPr lang="en-US" altLang="en-US"/>
          </a:p>
          <a:p>
            <a:r>
              <a:rPr lang="en-US" altLang="en-US"/>
              <a:t>Problem Statement: During disasters, identifying relevant information from the vast number of tweets can be challenging and time-sensitive for emergency response teams</a:t>
            </a:r>
            <a:endParaRPr lang="en-US" altLang="en-US"/>
          </a:p>
        </p:txBody>
      </p:sp>
      <p:pic>
        <p:nvPicPr>
          <p:cNvPr id="4" name="Content Placeholder 3" descr="process of n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1755140"/>
            <a:ext cx="10514965" cy="1351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solution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/>
          <a:p>
            <a:pPr marL="0" indent="0">
              <a:buNone/>
            </a:pPr>
            <a:r>
              <a:rPr lang="en-US"/>
              <a:t>I got solution from geeks for geeks and google .</a:t>
            </a:r>
            <a:endParaRPr lang="en-US"/>
          </a:p>
          <a:p>
            <a:pPr marL="0" indent="0">
              <a:buNone/>
            </a:pPr>
            <a:r>
              <a:rPr lang="en-US" altLang="en-US"/>
              <a:t>Proposed Solution: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Leverage Natural Language Processing (NLP) to analyze tweet text.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Use a classification model to predict if a tweet indicates a disaster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keyfeatures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Content Placeholder 3" descr="proj-7 pic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765" y="1691005"/>
            <a:ext cx="5636260" cy="26403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pro-7 pic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65" y="1806575"/>
            <a:ext cx="5042535" cy="2371725"/>
          </a:xfrm>
          <a:prstGeom prst="rect">
            <a:avLst/>
          </a:prstGeom>
        </p:spPr>
      </p:pic>
      <p:pic>
        <p:nvPicPr>
          <p:cNvPr id="6" name="Picture 5" descr="pro-7 pic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4178300"/>
            <a:ext cx="3663950" cy="2307590"/>
          </a:xfrm>
          <a:prstGeom prst="rect">
            <a:avLst/>
          </a:prstGeom>
        </p:spPr>
      </p:pic>
      <p:pic>
        <p:nvPicPr>
          <p:cNvPr id="7" name="Picture 6" descr="pro-7 pic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690" y="4293870"/>
            <a:ext cx="4826635" cy="2162175"/>
          </a:xfrm>
          <a:prstGeom prst="rect">
            <a:avLst/>
          </a:prstGeom>
        </p:spPr>
      </p:pic>
      <p:pic>
        <p:nvPicPr>
          <p:cNvPr id="8" name="Picture 7" descr="pro-7pic-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85" y="4331335"/>
            <a:ext cx="3384550" cy="205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keyfeatures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3" name="Picture 2" descr="pro-7pic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3170555"/>
            <a:ext cx="4045585" cy="1978025"/>
          </a:xfrm>
          <a:prstGeom prst="rect">
            <a:avLst/>
          </a:prstGeom>
        </p:spPr>
      </p:pic>
      <p:pic>
        <p:nvPicPr>
          <p:cNvPr id="5" name="Picture 4" descr="pro-7pic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5090160"/>
            <a:ext cx="4044950" cy="1623060"/>
          </a:xfrm>
          <a:prstGeom prst="rect">
            <a:avLst/>
          </a:prstGeom>
        </p:spPr>
      </p:pic>
      <p:pic>
        <p:nvPicPr>
          <p:cNvPr id="6" name="Picture 5" descr="pro-7pic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70" y="3285490"/>
            <a:ext cx="3923030" cy="1656080"/>
          </a:xfrm>
          <a:prstGeom prst="rect">
            <a:avLst/>
          </a:prstGeom>
        </p:spPr>
      </p:pic>
      <p:pic>
        <p:nvPicPr>
          <p:cNvPr id="7" name="Picture 6" descr="pro-7pic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535" y="3350895"/>
            <a:ext cx="2822575" cy="1409700"/>
          </a:xfrm>
          <a:prstGeom prst="rect">
            <a:avLst/>
          </a:prstGeom>
        </p:spPr>
      </p:pic>
      <p:pic>
        <p:nvPicPr>
          <p:cNvPr id="8" name="Picture 7" descr="pro-7pic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735" y="4941570"/>
            <a:ext cx="3606165" cy="1604645"/>
          </a:xfrm>
          <a:prstGeom prst="rect">
            <a:avLst/>
          </a:prstGeom>
        </p:spPr>
      </p:pic>
      <p:pic>
        <p:nvPicPr>
          <p:cNvPr id="9" name="Picture 8" descr="pro-7pic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900" y="4826635"/>
            <a:ext cx="2909570" cy="1706245"/>
          </a:xfrm>
          <a:prstGeom prst="rect">
            <a:avLst/>
          </a:prstGeom>
        </p:spPr>
      </p:pic>
      <p:sp>
        <p:nvSpPr>
          <p:cNvPr id="10" name="Content Placeholder 9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methodology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>
            <a:normAutofit/>
          </a:bodyPr>
          <a:p>
            <a:r>
              <a:rPr lang="en-US" altLang="en-US"/>
              <a:t>Data Collection.Data Preprocessing. Feature Engineering.</a:t>
            </a:r>
            <a:endParaRPr lang="en-US" altLang="en-US"/>
          </a:p>
          <a:p>
            <a:r>
              <a:rPr lang="en-US" altLang="en-US"/>
              <a:t>Sentiment Analysis.Word Embeddings.Data Splitting. </a:t>
            </a:r>
            <a:endParaRPr lang="en-US" altLang="en-US"/>
          </a:p>
          <a:p>
            <a:r>
              <a:rPr lang="en-US" altLang="en-US"/>
              <a:t>Model Development. Model Evaluation. Deployment.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</a:rPr>
              <a:t>Result and achievments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6" name="Content Placeholder 5" descr="pro-7pic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0" y="1824990"/>
            <a:ext cx="4751705" cy="1604010"/>
          </a:xfrm>
          <a:prstGeom prst="rect">
            <a:avLst/>
          </a:prstGeom>
        </p:spPr>
      </p:pic>
      <p:pic>
        <p:nvPicPr>
          <p:cNvPr id="9" name="Picture 8" descr="pro-7 pic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20" y="1922145"/>
            <a:ext cx="5633720" cy="1586230"/>
          </a:xfrm>
          <a:prstGeom prst="rect">
            <a:avLst/>
          </a:prstGeom>
        </p:spPr>
      </p:pic>
      <p:pic>
        <p:nvPicPr>
          <p:cNvPr id="10" name="Picture 9" descr="pro-7 pic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" y="3562985"/>
            <a:ext cx="5847080" cy="3150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challenges faced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/>
          <a:p>
            <a:r>
              <a:rPr lang="en-US"/>
              <a:t>I face the challenges in Deployment part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WPS Presentation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Algerian</vt:lpstr>
      <vt:lpstr>Microsoft YaHei</vt:lpstr>
      <vt:lpstr>Arial Unicode MS</vt:lpstr>
      <vt:lpstr>Calibri Light</vt:lpstr>
      <vt:lpstr>Calibri</vt:lpstr>
      <vt:lpstr>Office Theme</vt:lpstr>
      <vt:lpstr>NLP Project for Disaster Tweet Classification</vt:lpstr>
      <vt:lpstr>objectives</vt:lpstr>
      <vt:lpstr>project statement</vt:lpstr>
      <vt:lpstr>solution</vt:lpstr>
      <vt:lpstr>keyfeatures</vt:lpstr>
      <vt:lpstr>keyfeatures</vt:lpstr>
      <vt:lpstr>methodology</vt:lpstr>
      <vt:lpstr>Result and achievments</vt:lpstr>
      <vt:lpstr>challenges faced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 for Disaster Tweet Classification</dc:title>
  <dc:creator/>
  <cp:lastModifiedBy>Asha Sandeep</cp:lastModifiedBy>
  <cp:revision>10</cp:revision>
  <dcterms:created xsi:type="dcterms:W3CDTF">2024-11-11T17:18:00Z</dcterms:created>
  <dcterms:modified xsi:type="dcterms:W3CDTF">2024-12-05T09:35:38Z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2F1FD3E7D3B6427B9F3BC55B2B698561_11</vt:lpwstr>
  </property>
  <property fmtid="{D5CDD505-2E9C-101B-9397-08002B2CF9AE}" pid="3" name="KSOProductBuildVer">
    <vt:lpwstr>1033-12.2.0.18911</vt:lpwstr>
  </property>
</Properties>
</file>