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71" r:id="rId5"/>
    <p:sldId id="258" r:id="rId6"/>
    <p:sldId id="259" r:id="rId7"/>
    <p:sldId id="260" r:id="rId8"/>
    <p:sldId id="261" r:id="rId9"/>
    <p:sldId id="262" r:id="rId11"/>
    <p:sldId id="263" r:id="rId12"/>
    <p:sldId id="264" r:id="rId13"/>
    <p:sldId id="272" r:id="rId14"/>
    <p:sldId id="265" r:id="rId15"/>
    <p:sldId id="270" r:id="rId16"/>
    <p:sldId id="268" r:id="rId17"/>
    <p:sldId id="26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86195" y="518795"/>
            <a:ext cx="4745990" cy="5163185"/>
          </a:xfrm>
          <a:solidFill>
            <a:schemeClr val="bg2">
              <a:lumMod val="75000"/>
            </a:schemeClr>
          </a:solidFill>
        </p:spPr>
        <p:txBody>
          <a:bodyPr/>
          <a:lstStyle/>
          <a:p>
            <a:r>
              <a:rPr lang="en-US" sz="9600" b="1" dirty="0"/>
              <a:t>CUSTOM OCR</a:t>
            </a:r>
            <a:endParaRPr lang="en-US" sz="9600" b="1" dirty="0"/>
          </a:p>
        </p:txBody>
      </p:sp>
      <p:sp>
        <p:nvSpPr>
          <p:cNvPr id="3" name="Subtitle 2"/>
          <p:cNvSpPr>
            <a:spLocks noGrp="1"/>
          </p:cNvSpPr>
          <p:nvPr>
            <p:ph type="subTitle" idx="1"/>
          </p:nvPr>
        </p:nvSpPr>
        <p:spPr>
          <a:xfrm>
            <a:off x="400685" y="3575050"/>
            <a:ext cx="5800090" cy="2107565"/>
          </a:xfrm>
          <a:solidFill>
            <a:schemeClr val="bg2">
              <a:lumMod val="75000"/>
            </a:schemeClr>
          </a:solidFill>
        </p:spPr>
        <p:txBody>
          <a:bodyPr>
            <a:normAutofit fontScale="60000"/>
          </a:bodyPr>
          <a:lstStyle/>
          <a:p>
            <a:r>
              <a:rPr lang="en-US">
                <a:latin typeface="Algerian" panose="04020705040A02060702" charset="0"/>
                <a:cs typeface="Algerian" panose="04020705040A02060702" charset="0"/>
                <a:sym typeface="+mn-ea"/>
              </a:rPr>
              <a:t>ASHA SANDEEP</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NOIDA</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DIGICHROME ACADEMY</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Project-10</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submission date:-20th march,2025</a:t>
            </a:r>
            <a:endParaRPr lang="en-US">
              <a:latin typeface="Algerian" panose="04020705040A02060702" charset="0"/>
              <a:cs typeface="Algerian" panose="04020705040A02060702" charset="0"/>
            </a:endParaRPr>
          </a:p>
          <a:p>
            <a:r>
              <a:rPr lang="en-US">
                <a:latin typeface="Algerian" panose="04020705040A02060702" charset="0"/>
                <a:cs typeface="Algerian" panose="04020705040A02060702" charset="0"/>
                <a:sym typeface="+mn-ea"/>
              </a:rPr>
              <a:t>To Nexthikes@info</a:t>
            </a:r>
            <a:endParaRPr lang="en-US"/>
          </a:p>
        </p:txBody>
      </p:sp>
      <p:sp>
        <p:nvSpPr>
          <p:cNvPr id="5" name="Rectangles 4"/>
          <p:cNvSpPr/>
          <p:nvPr/>
        </p:nvSpPr>
        <p:spPr>
          <a:xfrm>
            <a:off x="400685" y="6169660"/>
            <a:ext cx="10866120" cy="40640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6" name="Picture 5" descr="ocr logo image"/>
          <p:cNvPicPr>
            <a:picLocks noChangeAspect="1"/>
          </p:cNvPicPr>
          <p:nvPr/>
        </p:nvPicPr>
        <p:blipFill>
          <a:blip r:embed="rId1"/>
          <a:stretch>
            <a:fillRect/>
          </a:stretch>
        </p:blipFill>
        <p:spPr>
          <a:xfrm>
            <a:off x="481965" y="280035"/>
            <a:ext cx="5401945" cy="2939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35415" y="365125"/>
            <a:ext cx="2318385" cy="5834380"/>
          </a:xfrm>
          <a:solidFill>
            <a:schemeClr val="bg2">
              <a:lumMod val="75000"/>
            </a:schemeClr>
          </a:solidFill>
        </p:spPr>
        <p:txBody>
          <a:bodyPr/>
          <a:p>
            <a:r>
              <a:rPr lang="en-US" sz="1800"/>
              <a:t>I have created on button of download the extracted text in text file here we can also edit the text and save the file in any where option will get.</a:t>
            </a:r>
            <a:endParaRPr lang="en-US" sz="1800"/>
          </a:p>
        </p:txBody>
      </p:sp>
      <p:pic>
        <p:nvPicPr>
          <p:cNvPr id="4" name="Content Placeholder 3" descr="ocrpic5ppt"/>
          <p:cNvPicPr>
            <a:picLocks noChangeAspect="1"/>
          </p:cNvPicPr>
          <p:nvPr>
            <p:ph idx="1"/>
          </p:nvPr>
        </p:nvPicPr>
        <p:blipFill>
          <a:blip r:embed="rId1"/>
          <a:stretch>
            <a:fillRect/>
          </a:stretch>
        </p:blipFill>
        <p:spPr>
          <a:xfrm>
            <a:off x="1020445" y="365125"/>
            <a:ext cx="7793990" cy="5834380"/>
          </a:xfrm>
          <a:prstGeom prst="rect">
            <a:avLst/>
          </a:prstGeom>
        </p:spPr>
      </p:pic>
      <p:sp>
        <p:nvSpPr>
          <p:cNvPr id="3" name="Rectangles 2"/>
          <p:cNvSpPr/>
          <p:nvPr/>
        </p:nvSpPr>
        <p:spPr>
          <a:xfrm>
            <a:off x="923290" y="6341110"/>
            <a:ext cx="10430510" cy="51689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414385" cy="1325880"/>
          </a:xfrm>
          <a:solidFill>
            <a:schemeClr val="bg2">
              <a:lumMod val="75000"/>
            </a:schemeClr>
          </a:solidFill>
        </p:spPr>
        <p:txBody>
          <a:bodyPr/>
          <a:p>
            <a:pPr algn="ctr"/>
            <a:r>
              <a:rPr lang="en-US"/>
              <a:t>Keyfeatures</a:t>
            </a:r>
            <a:endParaRPr lang="en-US"/>
          </a:p>
        </p:txBody>
      </p:sp>
      <p:pic>
        <p:nvPicPr>
          <p:cNvPr id="4" name="Content Placeholder 3" descr="pro-10 pic of image after processing "/>
          <p:cNvPicPr>
            <a:picLocks noChangeAspect="1"/>
          </p:cNvPicPr>
          <p:nvPr>
            <p:ph idx="1"/>
          </p:nvPr>
        </p:nvPicPr>
        <p:blipFill>
          <a:blip r:embed="rId1"/>
          <a:stretch>
            <a:fillRect/>
          </a:stretch>
        </p:blipFill>
        <p:spPr>
          <a:xfrm>
            <a:off x="934085" y="1853565"/>
            <a:ext cx="4538345" cy="2618105"/>
          </a:xfrm>
          <a:prstGeom prst="rect">
            <a:avLst/>
          </a:prstGeom>
        </p:spPr>
      </p:pic>
      <p:pic>
        <p:nvPicPr>
          <p:cNvPr id="5" name="Picture 4" descr="pro-10 pic of image after bounding box"/>
          <p:cNvPicPr>
            <a:picLocks noChangeAspect="1"/>
          </p:cNvPicPr>
          <p:nvPr/>
        </p:nvPicPr>
        <p:blipFill>
          <a:blip r:embed="rId2"/>
          <a:stretch>
            <a:fillRect/>
          </a:stretch>
        </p:blipFill>
        <p:spPr>
          <a:xfrm>
            <a:off x="5546725" y="1853565"/>
            <a:ext cx="3783965" cy="2592705"/>
          </a:xfrm>
          <a:prstGeom prst="rect">
            <a:avLst/>
          </a:prstGeom>
        </p:spPr>
      </p:pic>
      <p:pic>
        <p:nvPicPr>
          <p:cNvPr id="6" name="Picture 5" descr="output table image"/>
          <p:cNvPicPr>
            <a:picLocks noChangeAspect="1"/>
          </p:cNvPicPr>
          <p:nvPr/>
        </p:nvPicPr>
        <p:blipFill>
          <a:blip r:embed="rId3"/>
          <a:stretch>
            <a:fillRect/>
          </a:stretch>
        </p:blipFill>
        <p:spPr>
          <a:xfrm>
            <a:off x="1338580" y="4608830"/>
            <a:ext cx="3881120" cy="1694815"/>
          </a:xfrm>
          <a:prstGeom prst="rect">
            <a:avLst/>
          </a:prstGeom>
        </p:spPr>
      </p:pic>
      <p:pic>
        <p:nvPicPr>
          <p:cNvPr id="7" name="Picture 6" descr="pic of pro-10 after selecting bounding box the extracted images"/>
          <p:cNvPicPr>
            <a:picLocks noChangeAspect="1"/>
          </p:cNvPicPr>
          <p:nvPr/>
        </p:nvPicPr>
        <p:blipFill>
          <a:blip r:embed="rId4"/>
          <a:stretch>
            <a:fillRect/>
          </a:stretch>
        </p:blipFill>
        <p:spPr>
          <a:xfrm>
            <a:off x="5547360" y="4608195"/>
            <a:ext cx="3783330" cy="1786255"/>
          </a:xfrm>
          <a:prstGeom prst="rect">
            <a:avLst/>
          </a:prstGeom>
        </p:spPr>
      </p:pic>
      <p:sp>
        <p:nvSpPr>
          <p:cNvPr id="8" name="Rectangles 7"/>
          <p:cNvSpPr/>
          <p:nvPr/>
        </p:nvSpPr>
        <p:spPr>
          <a:xfrm flipV="1">
            <a:off x="838200" y="6380480"/>
            <a:ext cx="8491855" cy="362585"/>
          </a:xfrm>
          <a:prstGeom prst="rect">
            <a:avLst/>
          </a:prstGeom>
          <a:solidFill>
            <a:schemeClr val="tx1"/>
          </a:solidFill>
        </p:spPr>
        <p:style>
          <a:lnRef idx="2">
            <a:prstClr val="black"/>
          </a:lnRef>
          <a:fillRef idx="0">
            <a:srgbClr val="FFFFFF"/>
          </a:fillRef>
          <a:effectRef idx="0">
            <a:srgbClr val="FFFFFF"/>
          </a:effectRef>
          <a:fontRef idx="minor">
            <a:schemeClr val="tx1"/>
          </a:fontRef>
        </p:style>
        <p:txBody>
          <a:bodyPr rtlCol="0" anchor="ctr"/>
          <a:p>
            <a:pPr algn="ctr"/>
            <a:endParaRPr lang="en-US"/>
          </a:p>
        </p:txBody>
      </p:sp>
      <p:sp>
        <p:nvSpPr>
          <p:cNvPr id="13" name="Text Box 12"/>
          <p:cNvSpPr txBox="1"/>
          <p:nvPr/>
        </p:nvSpPr>
        <p:spPr>
          <a:xfrm>
            <a:off x="9404985" y="443865"/>
            <a:ext cx="2547620" cy="6299200"/>
          </a:xfrm>
          <a:prstGeom prst="rect">
            <a:avLst/>
          </a:prstGeom>
          <a:solidFill>
            <a:schemeClr val="bg2">
              <a:lumMod val="75000"/>
            </a:schemeClr>
          </a:solidFill>
        </p:spPr>
        <p:txBody>
          <a:bodyPr wrap="square" rtlCol="0">
            <a:noAutofit/>
          </a:bodyPr>
          <a:p>
            <a:r>
              <a:rPr lang="en-US"/>
              <a:t>after preprocessing the image i got the solution of extract the text from image</a:t>
            </a: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a:t>Challenges faced </a:t>
            </a:r>
            <a:endParaRPr lang="en-US"/>
          </a:p>
        </p:txBody>
      </p:sp>
      <p:sp>
        <p:nvSpPr>
          <p:cNvPr id="3" name="Content Placeholder 2"/>
          <p:cNvSpPr>
            <a:spLocks noGrp="1"/>
          </p:cNvSpPr>
          <p:nvPr>
            <p:ph idx="1"/>
          </p:nvPr>
        </p:nvSpPr>
        <p:spPr/>
        <p:txBody>
          <a:bodyPr/>
          <a:p>
            <a:r>
              <a:rPr lang="en-US"/>
              <a:t>I faced challenges </a:t>
            </a:r>
            <a:endParaRPr lang="en-US"/>
          </a:p>
          <a:p>
            <a:r>
              <a:rPr lang="en-US" altLang="en-US"/>
              <a:t>Image Quality Issues</a:t>
            </a:r>
            <a:endParaRPr lang="en-US" altLang="en-US"/>
          </a:p>
          <a:p>
            <a:r>
              <a:rPr lang="en-US" altLang="en-US"/>
              <a:t>Noisy Background &amp; Complex Layouts</a:t>
            </a:r>
            <a:endParaRPr lang="en-US" altLang="en-US"/>
          </a:p>
          <a:p>
            <a:r>
              <a:rPr lang="en-US" altLang="en-US"/>
              <a:t>Preprocessing Difficulties</a:t>
            </a:r>
            <a:endParaRPr lang="en-US" altLang="en-US"/>
          </a:p>
          <a:p>
            <a:r>
              <a:rPr lang="en-US" altLang="en-US"/>
              <a:t>Bounding Box Accuracy</a:t>
            </a:r>
            <a:endParaRPr lang="en-US" altLang="en-US"/>
          </a:p>
          <a:p>
            <a:r>
              <a:rPr lang="en-US" altLang="en-US"/>
              <a:t>OCR Engine Limitations only 200MB per file</a:t>
            </a:r>
            <a:endParaRPr lang="en-US" altLang="en-US"/>
          </a:p>
        </p:txBody>
      </p:sp>
      <p:sp>
        <p:nvSpPr>
          <p:cNvPr id="4" name="Rectangles 3"/>
          <p:cNvSpPr/>
          <p:nvPr/>
        </p:nvSpPr>
        <p:spPr>
          <a:xfrm>
            <a:off x="922655" y="6311265"/>
            <a:ext cx="10431780" cy="53022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a:t>Solution</a:t>
            </a:r>
            <a:endParaRPr lang="en-US"/>
          </a:p>
        </p:txBody>
      </p:sp>
      <p:sp>
        <p:nvSpPr>
          <p:cNvPr id="3" name="Content Placeholder 2"/>
          <p:cNvSpPr>
            <a:spLocks noGrp="1"/>
          </p:cNvSpPr>
          <p:nvPr>
            <p:ph idx="1"/>
          </p:nvPr>
        </p:nvSpPr>
        <p:spPr/>
        <p:txBody>
          <a:bodyPr/>
          <a:p>
            <a:r>
              <a:rPr lang="en-US"/>
              <a:t>I got the solution from geeks for geeks,You tube ,google.Finally my ocr engine is ready to upload the Images and convert it into the Text.</a:t>
            </a:r>
            <a:endParaRPr lang="en-US"/>
          </a:p>
        </p:txBody>
      </p:sp>
      <p:sp>
        <p:nvSpPr>
          <p:cNvPr id="4" name="Rectangles 3"/>
          <p:cNvSpPr/>
          <p:nvPr/>
        </p:nvSpPr>
        <p:spPr>
          <a:xfrm>
            <a:off x="838835" y="6311900"/>
            <a:ext cx="10514965" cy="42418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a:t>Results and achievement</a:t>
            </a:r>
            <a:endParaRPr lang="en-US"/>
          </a:p>
        </p:txBody>
      </p:sp>
      <p:sp>
        <p:nvSpPr>
          <p:cNvPr id="3" name="Content Placeholder 2"/>
          <p:cNvSpPr>
            <a:spLocks noGrp="1"/>
          </p:cNvSpPr>
          <p:nvPr>
            <p:ph idx="1"/>
          </p:nvPr>
        </p:nvSpPr>
        <p:spPr/>
        <p:txBody>
          <a:bodyPr/>
          <a:p>
            <a:r>
              <a:rPr lang="en-US">
                <a:sym typeface="+mn-ea"/>
              </a:rPr>
              <a:t>My </a:t>
            </a:r>
            <a:r>
              <a:rPr>
                <a:sym typeface="+mn-ea"/>
              </a:rPr>
              <a:t>Streamlit OCR App is ready! </a:t>
            </a:r>
            <a:r>
              <a:rPr lang="en-US">
                <a:sym typeface="+mn-ea"/>
              </a:rPr>
              <a:t>I can t</a:t>
            </a:r>
            <a:r>
              <a:rPr>
                <a:sym typeface="+mn-ea"/>
              </a:rPr>
              <a:t>ry uploading different images and testing the text extraction</a:t>
            </a:r>
            <a:r>
              <a:rPr lang="en-US">
                <a:sym typeface="+mn-ea"/>
              </a:rPr>
              <a:t>.but the limit is only 200 MB per file. </a:t>
            </a:r>
            <a:endParaRPr>
              <a:sym typeface="+mn-ea"/>
            </a:endParaRPr>
          </a:p>
          <a:p>
            <a:endParaRPr lang="en-US"/>
          </a:p>
        </p:txBody>
      </p:sp>
      <p:sp>
        <p:nvSpPr>
          <p:cNvPr id="4" name="Rectangles 3"/>
          <p:cNvSpPr/>
          <p:nvPr/>
        </p:nvSpPr>
        <p:spPr>
          <a:xfrm>
            <a:off x="838200" y="6312535"/>
            <a:ext cx="10515600" cy="54610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altLang="en-US">
                <a:sym typeface="+mn-ea"/>
              </a:rPr>
              <a:t>Conclusion</a:t>
            </a:r>
            <a:endParaRPr lang="en-US"/>
          </a:p>
        </p:txBody>
      </p:sp>
      <p:sp>
        <p:nvSpPr>
          <p:cNvPr id="3" name="Content Placeholder 2"/>
          <p:cNvSpPr>
            <a:spLocks noGrp="1"/>
          </p:cNvSpPr>
          <p:nvPr>
            <p:ph idx="1"/>
          </p:nvPr>
        </p:nvSpPr>
        <p:spPr/>
        <p:txBody>
          <a:bodyPr/>
          <a:p>
            <a:pPr marL="0" indent="0">
              <a:buNone/>
            </a:pPr>
            <a:endParaRPr lang="en-US" altLang="en-US"/>
          </a:p>
          <a:p>
            <a:pPr marL="0" indent="0">
              <a:buNone/>
            </a:pPr>
            <a:r>
              <a:rPr lang="en-US" altLang="en-US"/>
              <a:t>This OCR project provides an easy-to-use interface for extracting text from images using EasyOCR and OpenCV. It includes preprocessing steps to improve text recognition accuracy and offers a user-friendly way to download extracted text.Now we have fully functional Image -to-Text OCR application in python using Streamlit.We have also explored multiple OCR solution-from classical open -source Tesseract to EasyOCR and even the potential of LLM-based OCR like GPT-4 Vision.Feel free to customize the interface ,enhance language detection,or integrate advanced ML- based OCR solution .</a:t>
            </a:r>
            <a:endParaRPr lang="en-US" altLang="en-US"/>
          </a:p>
        </p:txBody>
      </p:sp>
      <p:sp>
        <p:nvSpPr>
          <p:cNvPr id="4" name="Rectangles 3"/>
          <p:cNvSpPr/>
          <p:nvPr/>
        </p:nvSpPr>
        <p:spPr>
          <a:xfrm>
            <a:off x="838835" y="6311900"/>
            <a:ext cx="10515600" cy="54610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endParaRPr lang="en-US"/>
          </a:p>
        </p:txBody>
      </p:sp>
      <p:sp>
        <p:nvSpPr>
          <p:cNvPr id="3" name="Content Placeholder 2"/>
          <p:cNvSpPr>
            <a:spLocks noGrp="1"/>
          </p:cNvSpPr>
          <p:nvPr>
            <p:ph idx="1"/>
          </p:nvPr>
        </p:nvSpPr>
        <p:spPr/>
        <p:txBody>
          <a:bodyPr/>
          <a:p>
            <a:pPr marL="0" indent="0">
              <a:buNone/>
            </a:pPr>
            <a:endParaRPr lang="en-US">
              <a:latin typeface="Kunstler Script" panose="030304020206070D0D06" charset="0"/>
              <a:cs typeface="Kunstler Script" panose="030304020206070D0D06" charset="0"/>
            </a:endParaRPr>
          </a:p>
        </p:txBody>
      </p:sp>
      <p:pic>
        <p:nvPicPr>
          <p:cNvPr id="4" name="Content Placeholder 3" descr="thank you pic"/>
          <p:cNvPicPr>
            <a:picLocks noChangeAspect="1"/>
          </p:cNvPicPr>
          <p:nvPr/>
        </p:nvPicPr>
        <p:blipFill>
          <a:blip r:embed="rId1"/>
          <a:stretch>
            <a:fillRect/>
          </a:stretch>
        </p:blipFill>
        <p:spPr>
          <a:xfrm>
            <a:off x="838200" y="1825625"/>
            <a:ext cx="10515600" cy="4351655"/>
          </a:xfrm>
          <a:prstGeom prst="rect">
            <a:avLst/>
          </a:prstGeom>
          <a:solidFill>
            <a:schemeClr val="accent4">
              <a:lumMod val="20000"/>
              <a:lumOff val="80000"/>
            </a:schemeClr>
          </a:solidFill>
        </p:spPr>
      </p:pic>
      <p:sp>
        <p:nvSpPr>
          <p:cNvPr id="5" name="Rectangles 4"/>
          <p:cNvSpPr/>
          <p:nvPr/>
        </p:nvSpPr>
        <p:spPr>
          <a:xfrm>
            <a:off x="838835" y="6312535"/>
            <a:ext cx="10514965" cy="54546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chemeClr val="bg2">
              <a:lumMod val="75000"/>
            </a:schemeClr>
          </a:solidFill>
        </p:spPr>
        <p:txBody>
          <a:bodyPr/>
          <a:p>
            <a:pPr algn="ctr"/>
            <a:r>
              <a:rPr lang="en-US" sz="4800"/>
              <a:t>Objective</a:t>
            </a:r>
            <a:endParaRPr lang="en-US" sz="4800"/>
          </a:p>
        </p:txBody>
      </p:sp>
      <p:sp>
        <p:nvSpPr>
          <p:cNvPr id="3" name="Content Placeholder 2"/>
          <p:cNvSpPr>
            <a:spLocks noGrp="1"/>
          </p:cNvSpPr>
          <p:nvPr>
            <p:ph idx="1"/>
          </p:nvPr>
        </p:nvSpPr>
        <p:spPr/>
        <p:txBody>
          <a:bodyPr/>
          <a:p>
            <a:pPr marL="0" indent="0">
              <a:buNone/>
            </a:pPr>
            <a:endParaRPr lang="en-US" altLang="en-US"/>
          </a:p>
          <a:p>
            <a:endParaRPr lang="en-US" altLang="en-US"/>
          </a:p>
          <a:p>
            <a:r>
              <a:rPr lang="en-US" altLang="en-US"/>
              <a:t>The objective of this OCR (Optical Character Recognition) project is to develop a Streamlit-based web application that allows users to extract text from images using EasyOCR. The app enhances text recognition through image preprocessing, including grayscale conversion, resizing, Gaussian blur, and bounding box visualization around detected text.</a:t>
            </a:r>
            <a:endParaRPr lang="en-US" altLang="en-US"/>
          </a:p>
        </p:txBody>
      </p:sp>
      <p:sp>
        <p:nvSpPr>
          <p:cNvPr id="4" name="Rectangles 3"/>
          <p:cNvSpPr/>
          <p:nvPr/>
        </p:nvSpPr>
        <p:spPr>
          <a:xfrm>
            <a:off x="706120" y="6311265"/>
            <a:ext cx="10713085" cy="50546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2635" y="365125"/>
            <a:ext cx="10591165" cy="1325880"/>
          </a:xfrm>
          <a:solidFill>
            <a:schemeClr val="bg2">
              <a:lumMod val="75000"/>
            </a:schemeClr>
          </a:solidFill>
        </p:spPr>
        <p:txBody>
          <a:bodyPr/>
          <a:p>
            <a:pPr algn="ctr"/>
            <a:r>
              <a:rPr lang="en-US"/>
              <a:t>Metodology</a:t>
            </a:r>
            <a:endParaRPr lang="en-US"/>
          </a:p>
        </p:txBody>
      </p:sp>
      <p:sp>
        <p:nvSpPr>
          <p:cNvPr id="3" name="Content Placeholder 2"/>
          <p:cNvSpPr>
            <a:spLocks noGrp="1"/>
          </p:cNvSpPr>
          <p:nvPr>
            <p:ph idx="1"/>
          </p:nvPr>
        </p:nvSpPr>
        <p:spPr>
          <a:xfrm>
            <a:off x="763270" y="1825625"/>
            <a:ext cx="10590530" cy="4418965"/>
          </a:xfrm>
        </p:spPr>
        <p:txBody>
          <a:bodyPr>
            <a:normAutofit lnSpcReduction="10000"/>
          </a:bodyPr>
          <a:p>
            <a:r>
              <a:rPr lang="zh-CN" altLang="en-US"/>
              <a:t>🔹</a:t>
            </a:r>
            <a:r>
              <a:rPr lang="en-US" altLang="en-US"/>
              <a:t> Preprocessing Steps for Better OCR Accuracy</a:t>
            </a:r>
            <a:endParaRPr lang="en-US" altLang="en-US"/>
          </a:p>
          <a:p>
            <a:r>
              <a:rPr lang="en-US" altLang="en-US"/>
              <a:t>1 Convert image to grayscale</a:t>
            </a:r>
            <a:endParaRPr lang="en-US" altLang="en-US"/>
          </a:p>
          <a:p>
            <a:r>
              <a:rPr lang="en-US" altLang="en-US"/>
              <a:t>2 Remove noise (Gaussian Blur, Median Blur)</a:t>
            </a:r>
            <a:endParaRPr lang="en-US" altLang="en-US"/>
          </a:p>
          <a:p>
            <a:r>
              <a:rPr lang="en-US" altLang="en-US"/>
              <a:t>3 Apply binarization (Otsu’s / Adaptive Thresholding)</a:t>
            </a:r>
            <a:endParaRPr lang="en-US" altLang="en-US"/>
          </a:p>
          <a:p>
            <a:r>
              <a:rPr lang="en-US" altLang="en-US"/>
              <a:t>4 Resize and scale the image properly</a:t>
            </a:r>
            <a:endParaRPr lang="en-US" altLang="en-US"/>
          </a:p>
          <a:p>
            <a:r>
              <a:rPr lang="en-US" altLang="en-US"/>
              <a:t>5 Apply morphological transformations (Dilation &amp; Erosion)</a:t>
            </a:r>
            <a:endParaRPr lang="en-US" altLang="en-US"/>
          </a:p>
          <a:p>
            <a:r>
              <a:rPr lang="en-US" altLang="en-US"/>
              <a:t>6 Enhance contrast (Histogram Equalization / CLAHE)</a:t>
            </a:r>
            <a:endParaRPr lang="en-US" altLang="en-US"/>
          </a:p>
          <a:p>
            <a:r>
              <a:rPr lang="en-US" altLang="en-US"/>
              <a:t>7 Detect edges &amp; find contours (Canny, Sobel Filters)</a:t>
            </a:r>
            <a:endParaRPr lang="en-US" altLang="en-US"/>
          </a:p>
          <a:p>
            <a:r>
              <a:rPr lang="en-US" altLang="en-US"/>
              <a:t>8 Streamlit web app create with the help of easyocr </a:t>
            </a:r>
            <a:endParaRPr lang="en-US" altLang="en-US"/>
          </a:p>
          <a:p>
            <a:endParaRPr lang="en-US" altLang="en-US"/>
          </a:p>
        </p:txBody>
      </p:sp>
      <p:sp>
        <p:nvSpPr>
          <p:cNvPr id="4" name="Rectangles 3"/>
          <p:cNvSpPr/>
          <p:nvPr/>
        </p:nvSpPr>
        <p:spPr>
          <a:xfrm>
            <a:off x="763270" y="6311900"/>
            <a:ext cx="10590530" cy="44894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391525" cy="5321300"/>
          </a:xfrm>
        </p:spPr>
        <p:txBody>
          <a:bodyPr/>
          <a:p>
            <a:endParaRPr lang="en-US"/>
          </a:p>
        </p:txBody>
      </p:sp>
      <p:sp>
        <p:nvSpPr>
          <p:cNvPr id="3" name="Content Placeholder 2"/>
          <p:cNvSpPr>
            <a:spLocks noGrp="1"/>
          </p:cNvSpPr>
          <p:nvPr>
            <p:ph idx="1"/>
          </p:nvPr>
        </p:nvSpPr>
        <p:spPr>
          <a:xfrm>
            <a:off x="9305925" y="365125"/>
            <a:ext cx="2356485" cy="5803900"/>
          </a:xfrm>
          <a:solidFill>
            <a:schemeClr val="bg2">
              <a:lumMod val="75000"/>
            </a:schemeClr>
          </a:solidFill>
        </p:spPr>
        <p:txBody>
          <a:bodyPr>
            <a:noAutofit/>
          </a:bodyPr>
          <a:p>
            <a:r>
              <a:rPr lang="en-US" sz="1800">
                <a:sym typeface="+mn-ea"/>
              </a:rPr>
              <a:t>STEP 1 Install required liabraries</a:t>
            </a:r>
            <a:endParaRPr sz="1800">
              <a:sym typeface="+mn-ea"/>
            </a:endParaRPr>
          </a:p>
          <a:p>
            <a:r>
              <a:rPr sz="1800">
                <a:sym typeface="+mn-ea"/>
              </a:rPr>
              <a:t>Run the following commands in your terminal:</a:t>
            </a:r>
            <a:endParaRPr lang="en-US" sz="1800"/>
          </a:p>
          <a:p>
            <a:r>
              <a:rPr sz="1800">
                <a:sym typeface="+mn-ea"/>
              </a:rPr>
              <a:t>bash</a:t>
            </a:r>
            <a:endParaRPr sz="1800">
              <a:sym typeface="+mn-ea"/>
            </a:endParaRPr>
          </a:p>
          <a:p>
            <a:r>
              <a:rPr sz="1800">
                <a:sym typeface="+mn-ea"/>
              </a:rPr>
              <a:t>pip install streamlit easyocr numpy opencv-python pillow</a:t>
            </a:r>
            <a:endParaRPr sz="1800">
              <a:sym typeface="+mn-ea"/>
            </a:endParaRPr>
          </a:p>
          <a:p>
            <a:endParaRPr lang="en-US" sz="1800"/>
          </a:p>
          <a:p>
            <a:r>
              <a:rPr sz="1800">
                <a:sym typeface="+mn-ea"/>
              </a:rPr>
              <a:t>If pip is not recognized, try:</a:t>
            </a:r>
            <a:endParaRPr sz="1800">
              <a:sym typeface="+mn-ea"/>
            </a:endParaRPr>
          </a:p>
          <a:p>
            <a:r>
              <a:rPr sz="1800">
                <a:sym typeface="+mn-ea"/>
              </a:rPr>
              <a:t>bash</a:t>
            </a:r>
            <a:endParaRPr sz="1800">
              <a:sym typeface="+mn-ea"/>
            </a:endParaRPr>
          </a:p>
          <a:p>
            <a:r>
              <a:rPr sz="1800">
                <a:sym typeface="+mn-ea"/>
              </a:rPr>
              <a:t>python -m pip install streamlit easyocr numpy opencv-python pillow</a:t>
            </a:r>
            <a:endParaRPr sz="1800">
              <a:sym typeface="+mn-ea"/>
            </a:endParaRPr>
          </a:p>
          <a:p>
            <a:endParaRPr sz="1800">
              <a:sym typeface="+mn-ea"/>
            </a:endParaRPr>
          </a:p>
          <a:p>
            <a:endParaRPr lang="en-US" sz="900">
              <a:sym typeface="+mn-ea"/>
            </a:endParaRPr>
          </a:p>
        </p:txBody>
      </p:sp>
      <p:pic>
        <p:nvPicPr>
          <p:cNvPr id="6" name="Picture 5" descr="app.py code pic"/>
          <p:cNvPicPr>
            <a:picLocks noChangeAspect="1"/>
          </p:cNvPicPr>
          <p:nvPr/>
        </p:nvPicPr>
        <p:blipFill>
          <a:blip r:embed="rId1"/>
          <a:stretch>
            <a:fillRect/>
          </a:stretch>
        </p:blipFill>
        <p:spPr>
          <a:xfrm>
            <a:off x="838835" y="365125"/>
            <a:ext cx="8669020" cy="5803900"/>
          </a:xfrm>
          <a:prstGeom prst="rect">
            <a:avLst/>
          </a:prstGeom>
        </p:spPr>
      </p:pic>
      <p:sp>
        <p:nvSpPr>
          <p:cNvPr id="4" name="Rectangles 3"/>
          <p:cNvSpPr/>
          <p:nvPr/>
        </p:nvSpPr>
        <p:spPr>
          <a:xfrm>
            <a:off x="838200" y="6376670"/>
            <a:ext cx="10824210" cy="48196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8114030" cy="6062345"/>
          </a:xfrm>
        </p:spPr>
        <p:txBody>
          <a:bodyPr/>
          <a:p>
            <a:endParaRPr lang="en-US"/>
          </a:p>
        </p:txBody>
      </p:sp>
      <p:sp>
        <p:nvSpPr>
          <p:cNvPr id="3" name="Content Placeholder 2"/>
          <p:cNvSpPr>
            <a:spLocks noGrp="1"/>
          </p:cNvSpPr>
          <p:nvPr>
            <p:ph idx="1"/>
          </p:nvPr>
        </p:nvSpPr>
        <p:spPr>
          <a:xfrm>
            <a:off x="9074150" y="365125"/>
            <a:ext cx="2279650" cy="5871210"/>
          </a:xfrm>
          <a:solidFill>
            <a:schemeClr val="bg2">
              <a:lumMod val="75000"/>
            </a:schemeClr>
          </a:solidFill>
        </p:spPr>
        <p:txBody>
          <a:bodyPr>
            <a:normAutofit/>
          </a:bodyPr>
          <a:p>
            <a:r>
              <a:rPr lang="en-US" sz="1800"/>
              <a:t>STEP 2 writing the python codes</a:t>
            </a:r>
            <a:endParaRPr lang="en-US" sz="1800"/>
          </a:p>
          <a:p>
            <a:r>
              <a:rPr sz="1800">
                <a:sym typeface="+mn-ea"/>
              </a:rPr>
              <a:t>1 Import required libraries</a:t>
            </a:r>
            <a:endParaRPr sz="1800">
              <a:sym typeface="+mn-ea"/>
            </a:endParaRPr>
          </a:p>
          <a:p>
            <a:r>
              <a:rPr sz="1800">
                <a:sym typeface="+mn-ea"/>
              </a:rPr>
              <a:t>2</a:t>
            </a:r>
            <a:r>
              <a:rPr lang="en-US" sz="1800">
                <a:sym typeface="+mn-ea"/>
              </a:rPr>
              <a:t> </a:t>
            </a:r>
            <a:r>
              <a:rPr sz="1800">
                <a:sym typeface="+mn-ea"/>
              </a:rPr>
              <a:t>Create a function to draw bounding boxes</a:t>
            </a:r>
            <a:endParaRPr sz="1800">
              <a:sym typeface="+mn-ea"/>
            </a:endParaRPr>
          </a:p>
          <a:p>
            <a:r>
              <a:rPr sz="1800">
                <a:sym typeface="+mn-ea"/>
              </a:rPr>
              <a:t>3</a:t>
            </a:r>
            <a:r>
              <a:rPr lang="en-US" sz="1800">
                <a:sym typeface="+mn-ea"/>
              </a:rPr>
              <a:t> </a:t>
            </a:r>
            <a:r>
              <a:rPr sz="1800">
                <a:sym typeface="+mn-ea"/>
              </a:rPr>
              <a:t>Load and process the image using </a:t>
            </a:r>
            <a:r>
              <a:rPr sz="1800">
                <a:latin typeface="+mj-lt"/>
                <a:cs typeface="+mj-lt"/>
                <a:sym typeface="+mn-ea"/>
              </a:rPr>
              <a:t>EasyOCR</a:t>
            </a:r>
            <a:endParaRPr sz="1800">
              <a:sym typeface="+mn-ea"/>
            </a:endParaRPr>
          </a:p>
          <a:p>
            <a:r>
              <a:rPr sz="1800">
                <a:sym typeface="+mn-ea"/>
              </a:rPr>
              <a:t>4 Display extracted text and allow download</a:t>
            </a:r>
            <a:endParaRPr sz="1800">
              <a:sym typeface="+mn-ea"/>
            </a:endParaRPr>
          </a:p>
          <a:p>
            <a:endParaRPr lang="en-US" sz="1800"/>
          </a:p>
        </p:txBody>
      </p:sp>
      <p:pic>
        <p:nvPicPr>
          <p:cNvPr id="4" name="Picture 3" descr="app.py code pic -1"/>
          <p:cNvPicPr>
            <a:picLocks noChangeAspect="1"/>
          </p:cNvPicPr>
          <p:nvPr/>
        </p:nvPicPr>
        <p:blipFill>
          <a:blip r:embed="rId1"/>
          <a:stretch>
            <a:fillRect/>
          </a:stretch>
        </p:blipFill>
        <p:spPr>
          <a:xfrm>
            <a:off x="838835" y="364490"/>
            <a:ext cx="8234680" cy="5871845"/>
          </a:xfrm>
          <a:prstGeom prst="rect">
            <a:avLst/>
          </a:prstGeom>
        </p:spPr>
      </p:pic>
      <p:sp>
        <p:nvSpPr>
          <p:cNvPr id="5" name="Rectangles 4"/>
          <p:cNvSpPr/>
          <p:nvPr/>
        </p:nvSpPr>
        <p:spPr>
          <a:xfrm>
            <a:off x="838835" y="6426835"/>
            <a:ext cx="10514965" cy="35560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2600" y="364490"/>
            <a:ext cx="8403590" cy="5725160"/>
          </a:xfrm>
        </p:spPr>
        <p:txBody>
          <a:bodyPr/>
          <a:p>
            <a:endParaRPr lang="en-US"/>
          </a:p>
        </p:txBody>
      </p:sp>
      <p:sp>
        <p:nvSpPr>
          <p:cNvPr id="3" name="Content Placeholder 2"/>
          <p:cNvSpPr>
            <a:spLocks noGrp="1"/>
          </p:cNvSpPr>
          <p:nvPr>
            <p:ph idx="1"/>
          </p:nvPr>
        </p:nvSpPr>
        <p:spPr>
          <a:xfrm>
            <a:off x="9114790" y="364490"/>
            <a:ext cx="2498725" cy="6408420"/>
          </a:xfrm>
          <a:solidFill>
            <a:schemeClr val="bg2">
              <a:lumMod val="75000"/>
            </a:schemeClr>
          </a:solidFill>
        </p:spPr>
        <p:txBody>
          <a:bodyPr>
            <a:noAutofit/>
          </a:bodyPr>
          <a:p>
            <a:endParaRPr lang="en-US" sz="1400"/>
          </a:p>
          <a:p>
            <a:r>
              <a:rPr lang="en-US" sz="1800"/>
              <a:t>STEP-3 writing the code</a:t>
            </a:r>
            <a:endParaRPr sz="1800">
              <a:sym typeface="+mn-ea"/>
            </a:endParaRPr>
          </a:p>
          <a:p>
            <a:r>
              <a:rPr sz="1800">
                <a:sym typeface="+mn-ea"/>
              </a:rPr>
              <a:t>import streamlit as st</a:t>
            </a:r>
            <a:endParaRPr sz="1800">
              <a:sym typeface="+mn-ea"/>
            </a:endParaRPr>
          </a:p>
          <a:p>
            <a:r>
              <a:rPr sz="1800">
                <a:sym typeface="+mn-ea"/>
              </a:rPr>
              <a:t>import easyocr</a:t>
            </a:r>
            <a:endParaRPr sz="1800">
              <a:sym typeface="+mn-ea"/>
            </a:endParaRPr>
          </a:p>
          <a:p>
            <a:r>
              <a:rPr sz="1800">
                <a:sym typeface="+mn-ea"/>
              </a:rPr>
              <a:t>from PIL import Image, ImageDraw</a:t>
            </a:r>
            <a:endParaRPr sz="1800">
              <a:sym typeface="+mn-ea"/>
            </a:endParaRPr>
          </a:p>
          <a:p>
            <a:r>
              <a:rPr sz="1800">
                <a:sym typeface="+mn-ea"/>
              </a:rPr>
              <a:t>import numpy as np</a:t>
            </a:r>
            <a:endParaRPr sz="1800">
              <a:sym typeface="+mn-ea"/>
            </a:endParaRPr>
          </a:p>
          <a:p>
            <a:r>
              <a:rPr sz="1800">
                <a:sym typeface="+mn-ea"/>
              </a:rPr>
              <a:t>def main():</a:t>
            </a:r>
            <a:endParaRPr sz="1800">
              <a:sym typeface="+mn-ea"/>
            </a:endParaRPr>
          </a:p>
          <a:p>
            <a:r>
              <a:rPr sz="1800">
                <a:sym typeface="+mn-ea"/>
              </a:rPr>
              <a:t> st.title('OCR Text Extraction')</a:t>
            </a:r>
            <a:endParaRPr sz="1800">
              <a:sym typeface="+mn-ea"/>
            </a:endParaRPr>
          </a:p>
          <a:p>
            <a:r>
              <a:rPr sz="1800">
                <a:sym typeface="+mn-ea"/>
              </a:rPr>
              <a:t>uploaded_file = st.file_uploader('Upload an Image')</a:t>
            </a:r>
            <a:endParaRPr sz="1800">
              <a:sym typeface="+mn-ea"/>
            </a:endParaRPr>
          </a:p>
          <a:p>
            <a:r>
              <a:rPr lang="en-US" sz="1800"/>
              <a:t>STEP-4</a:t>
            </a:r>
            <a:r>
              <a:rPr sz="1800">
                <a:sym typeface="+mn-ea"/>
              </a:rPr>
              <a:t>To launch </a:t>
            </a:r>
            <a:r>
              <a:rPr lang="en-US" sz="1800">
                <a:sym typeface="+mn-ea"/>
              </a:rPr>
              <a:t>my</a:t>
            </a:r>
            <a:r>
              <a:rPr sz="1800">
                <a:sym typeface="+mn-ea"/>
              </a:rPr>
              <a:t> Streamlit OCR app</a:t>
            </a:r>
            <a:endParaRPr sz="1800">
              <a:sym typeface="+mn-ea"/>
            </a:endParaRPr>
          </a:p>
          <a:p>
            <a:r>
              <a:rPr sz="1800">
                <a:sym typeface="+mn-ea"/>
              </a:rPr>
              <a:t>streamlit run </a:t>
            </a:r>
            <a:r>
              <a:rPr lang="en-US" sz="1800">
                <a:sym typeface="+mn-ea"/>
              </a:rPr>
              <a:t>app</a:t>
            </a:r>
            <a:r>
              <a:rPr sz="1800">
                <a:sym typeface="+mn-ea"/>
              </a:rPr>
              <a:t>.py</a:t>
            </a:r>
            <a:r>
              <a:rPr lang="en-US" altLang="en-US" sz="1800">
                <a:sym typeface="+mn-ea"/>
              </a:rPr>
              <a:t> </a:t>
            </a:r>
            <a:endParaRPr lang="en-US" altLang="en-US" sz="1800">
              <a:sym typeface="+mn-ea"/>
            </a:endParaRPr>
          </a:p>
          <a:p>
            <a:r>
              <a:rPr lang="en-US" altLang="en-US" sz="1800">
                <a:sym typeface="+mn-ea"/>
              </a:rPr>
              <a:t>You can now view your Streamlit app in your browser.</a:t>
            </a:r>
            <a:endParaRPr sz="1800">
              <a:sym typeface="+mn-ea"/>
            </a:endParaRPr>
          </a:p>
          <a:p>
            <a:r>
              <a:rPr lang="en-US" sz="1800"/>
              <a:t> </a:t>
            </a:r>
            <a:r>
              <a:rPr lang="en-US" altLang="en-US" sz="1800"/>
              <a:t>http://localhost:8501/</a:t>
            </a:r>
            <a:endParaRPr lang="en-US" altLang="en-US" sz="1800"/>
          </a:p>
        </p:txBody>
      </p:sp>
      <p:pic>
        <p:nvPicPr>
          <p:cNvPr id="4" name="Picture 3" descr="ocr text extraction app"/>
          <p:cNvPicPr>
            <a:picLocks noChangeAspect="1"/>
          </p:cNvPicPr>
          <p:nvPr/>
        </p:nvPicPr>
        <p:blipFill>
          <a:blip r:embed="rId1"/>
          <a:stretch>
            <a:fillRect/>
          </a:stretch>
        </p:blipFill>
        <p:spPr>
          <a:xfrm>
            <a:off x="482600" y="364490"/>
            <a:ext cx="8526780" cy="5725795"/>
          </a:xfrm>
          <a:prstGeom prst="rect">
            <a:avLst/>
          </a:prstGeom>
        </p:spPr>
      </p:pic>
      <p:sp>
        <p:nvSpPr>
          <p:cNvPr id="5" name="Rectangles 4"/>
          <p:cNvSpPr/>
          <p:nvPr/>
        </p:nvSpPr>
        <p:spPr>
          <a:xfrm>
            <a:off x="481965" y="6392545"/>
            <a:ext cx="8632190" cy="37973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33205" y="375285"/>
            <a:ext cx="2519045" cy="5579110"/>
          </a:xfrm>
          <a:solidFill>
            <a:schemeClr val="bg2">
              <a:lumMod val="75000"/>
            </a:schemeClr>
          </a:solidFill>
        </p:spPr>
        <p:txBody>
          <a:bodyPr/>
          <a:p>
            <a:r>
              <a:rPr lang="en-US" sz="1800">
                <a:latin typeface="+mn-lt"/>
                <a:cs typeface="+mn-lt"/>
              </a:rPr>
              <a:t>Here I click the browse files button and uplaod the image from folder where i store my dataset and the image show in this page.</a:t>
            </a:r>
            <a:r>
              <a:rPr lang="en-US" sz="1800"/>
              <a:t> </a:t>
            </a:r>
            <a:endParaRPr lang="en-US" sz="1800"/>
          </a:p>
        </p:txBody>
      </p:sp>
      <p:pic>
        <p:nvPicPr>
          <p:cNvPr id="4" name="Content Placeholder 3" descr="ocr pic-2 ppt"/>
          <p:cNvPicPr>
            <a:picLocks noChangeAspect="1"/>
          </p:cNvPicPr>
          <p:nvPr>
            <p:ph idx="1"/>
          </p:nvPr>
        </p:nvPicPr>
        <p:blipFill>
          <a:blip r:embed="rId1"/>
          <a:stretch>
            <a:fillRect/>
          </a:stretch>
        </p:blipFill>
        <p:spPr>
          <a:xfrm>
            <a:off x="722630" y="297815"/>
            <a:ext cx="8209280" cy="5733415"/>
          </a:xfrm>
          <a:prstGeom prst="rect">
            <a:avLst/>
          </a:prstGeom>
        </p:spPr>
      </p:pic>
      <p:sp>
        <p:nvSpPr>
          <p:cNvPr id="3" name="Rectangles 2"/>
          <p:cNvSpPr/>
          <p:nvPr/>
        </p:nvSpPr>
        <p:spPr>
          <a:xfrm>
            <a:off x="722630" y="6311265"/>
            <a:ext cx="10930255" cy="46101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679815" y="365125"/>
            <a:ext cx="2673985" cy="5887720"/>
          </a:xfrm>
          <a:solidFill>
            <a:schemeClr val="bg2">
              <a:lumMod val="75000"/>
            </a:schemeClr>
          </a:solidFill>
        </p:spPr>
        <p:txBody>
          <a:bodyPr/>
          <a:p>
            <a:r>
              <a:rPr lang="en-US" sz="1800"/>
              <a:t>After uploaded image’s text will detected and Text Detection output will show here by creating the  bounding box on all text.</a:t>
            </a:r>
            <a:endParaRPr lang="en-US" sz="1800"/>
          </a:p>
        </p:txBody>
      </p:sp>
      <p:pic>
        <p:nvPicPr>
          <p:cNvPr id="4" name="Content Placeholder 3" descr="ocr pic3 ppt"/>
          <p:cNvPicPr>
            <a:picLocks noChangeAspect="1"/>
          </p:cNvPicPr>
          <p:nvPr>
            <p:ph idx="1"/>
          </p:nvPr>
        </p:nvPicPr>
        <p:blipFill>
          <a:blip r:embed="rId1"/>
          <a:stretch>
            <a:fillRect/>
          </a:stretch>
        </p:blipFill>
        <p:spPr>
          <a:xfrm>
            <a:off x="838200" y="183515"/>
            <a:ext cx="7736205" cy="6069330"/>
          </a:xfrm>
          <a:prstGeom prst="rect">
            <a:avLst/>
          </a:prstGeom>
        </p:spPr>
      </p:pic>
      <p:sp>
        <p:nvSpPr>
          <p:cNvPr id="3" name="Rectangles 2"/>
          <p:cNvSpPr/>
          <p:nvPr/>
        </p:nvSpPr>
        <p:spPr>
          <a:xfrm>
            <a:off x="774065" y="6372860"/>
            <a:ext cx="10462895" cy="485140"/>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826500" y="365125"/>
            <a:ext cx="2527300" cy="5922645"/>
          </a:xfrm>
          <a:solidFill>
            <a:schemeClr val="bg2">
              <a:lumMod val="75000"/>
            </a:schemeClr>
          </a:solidFill>
        </p:spPr>
        <p:txBody>
          <a:bodyPr/>
          <a:p>
            <a:r>
              <a:rPr lang="en-US" sz="1800"/>
              <a:t>In this pic text detected and and show clearly we have to scroll here to show to text.</a:t>
            </a:r>
            <a:endParaRPr lang="en-US" sz="1800"/>
          </a:p>
        </p:txBody>
      </p:sp>
      <p:pic>
        <p:nvPicPr>
          <p:cNvPr id="4" name="Content Placeholder 3" descr="ocr pic4 ppt"/>
          <p:cNvPicPr>
            <a:picLocks noChangeAspect="1"/>
          </p:cNvPicPr>
          <p:nvPr>
            <p:ph idx="1"/>
          </p:nvPr>
        </p:nvPicPr>
        <p:blipFill>
          <a:blip r:embed="rId1"/>
          <a:stretch>
            <a:fillRect/>
          </a:stretch>
        </p:blipFill>
        <p:spPr>
          <a:xfrm>
            <a:off x="838200" y="428625"/>
            <a:ext cx="7919720" cy="5858510"/>
          </a:xfrm>
          <a:prstGeom prst="rect">
            <a:avLst/>
          </a:prstGeom>
        </p:spPr>
      </p:pic>
      <p:sp>
        <p:nvSpPr>
          <p:cNvPr id="3" name="Rectangles 2"/>
          <p:cNvSpPr/>
          <p:nvPr/>
        </p:nvSpPr>
        <p:spPr>
          <a:xfrm>
            <a:off x="774065" y="6426200"/>
            <a:ext cx="10580370" cy="43243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3309</Words>
  <Application>WPS Presentation</Application>
  <PresentationFormat>Widescreen</PresentationFormat>
  <Paragraphs>92</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Algerian</vt:lpstr>
      <vt:lpstr>Kunstler Script</vt:lpstr>
      <vt:lpstr>Calibri Light</vt:lpstr>
      <vt:lpstr>Calibri</vt:lpstr>
      <vt:lpstr>Microsoft YaHei</vt:lpstr>
      <vt:lpstr>Arial Unicode MS</vt:lpstr>
      <vt:lpstr>Office Theme</vt:lpstr>
      <vt:lpstr>PowerPoint 演示文稿</vt:lpstr>
      <vt:lpstr>Objective</vt:lpstr>
      <vt:lpstr>PowerPoint 演示文稿</vt:lpstr>
      <vt:lpstr>PowerPoint 演示文稿</vt:lpstr>
      <vt:lpstr>PowerPoint 演示文稿</vt:lpstr>
      <vt:lpstr>PowerPoint 演示文稿</vt:lpstr>
      <vt:lpstr>Here I click the browse files button and uplaod the image from folder where i store my dataset and the image show in this page. </vt:lpstr>
      <vt:lpstr>After uploaded image’s text will detected and Text Detection output will show here by creating the  bounding box on all text.</vt:lpstr>
      <vt:lpstr>In this pic text detected and and show clearly we have to scroll here to show to text.</vt:lpstr>
      <vt:lpstr>I have created on button of download the extracted text in text file here we can also edit the text and save the file in any where option will get.</vt:lpstr>
      <vt:lpstr>PowerPoint 演示文稿</vt:lpstr>
      <vt:lpstr>Challenges faced </vt:lpstr>
      <vt:lpstr>Solution</vt:lpstr>
      <vt:lpstr>Results and achievement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Asha Sandeep</cp:lastModifiedBy>
  <cp:revision>14</cp:revision>
  <dcterms:created xsi:type="dcterms:W3CDTF">2025-03-19T08:25:00Z</dcterms:created>
  <dcterms:modified xsi:type="dcterms:W3CDTF">2025-03-20T04:37:49Z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EF5000B452974C7CAD66C4BD0D8A0C38_11</vt:lpwstr>
  </property>
  <property fmtid="{D5CDD505-2E9C-101B-9397-08002B2CF9AE}" pid="3" name="KSOProductBuildVer">
    <vt:lpwstr>1033-12.2.0.20326</vt:lpwstr>
  </property>
</Properties>
</file>