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0" r:id="rId6"/>
    <p:sldId id="266" r:id="rId7"/>
    <p:sldId id="267" r:id="rId8"/>
    <p:sldId id="268" r:id="rId9"/>
    <p:sldId id="269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B75EF-1AE4-4167-9DE1-C2551435B9AC}" type="doc">
      <dgm:prSet csTypeId="urn:microsoft.com/office/officeart/2005/8/colors/accent1_3"/>
      <dgm:spPr/>
      <dgm:t>
        <a:bodyPr/>
        <a:p>
          <a:endParaRPr altLang="en-US"/>
        </a:p>
      </dgm:t>
    </dgm:pt>
    <dgm:pt modelId="{1A01CD4B-3DBF-4FC8-9E50-8EB2ABA9431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 used three methods in this project:-</a:t>
          </a:r>
          <a:r>
            <a:rPr altLang="en-US"/>
            <a:t/>
          </a:r>
          <a:endParaRPr altLang="en-US"/>
        </a:p>
      </dgm:t>
    </dgm:pt>
    <dgm:pt modelId="{64416AF1-3DC2-475F-86A5-A6D84B67E3C0}" cxnId="{1C609FFB-03BD-4F52-8134-00B64A9592C6}" type="parTrans">
      <dgm:prSet/>
      <dgm:spPr/>
    </dgm:pt>
    <dgm:pt modelId="{EDA38FF8-D0BE-49CB-9D4A-E13E3248C917}" cxnId="{1C609FFB-03BD-4F52-8134-00B64A9592C6}" type="sibTrans">
      <dgm:prSet/>
      <dgm:spPr/>
    </dgm:pt>
    <dgm:pt modelId="{D342C412-6EDC-4A09-BF13-55F7647297F4}">
      <dgm:prSet/>
      <dgm:spPr/>
      <dgm:t>
        <a:bodyPr/>
        <a:p>
          <a:r>
            <a:rPr lang="en-US" b="0" i="0" u="none" baseline="0">
              <a:rtl val="0"/>
            </a:rPr>
            <a:t>Grid method():-</a:t>
          </a:r>
          <a:endParaRPr altLang="en-US"/>
        </a:p>
      </dgm:t>
    </dgm:pt>
    <dgm:pt modelId="{B3492503-A241-41C2-A1EB-90FB8F869424}" cxnId="{963A8AC5-6245-4489-A58C-834E355D408C}" type="parTrans">
      <dgm:prSet/>
      <dgm:spPr/>
    </dgm:pt>
    <dgm:pt modelId="{0C362895-4FB8-417A-84DC-8C607978F711}" cxnId="{963A8AC5-6245-4489-A58C-834E355D408C}" type="sibTrans">
      <dgm:prSet/>
      <dgm:spPr/>
    </dgm:pt>
    <dgm:pt modelId="{409F83A6-BDC4-4A8D-A254-1C899722ECB1}">
      <dgm:prSet/>
      <dgm:spPr/>
      <dgm:t>
        <a:bodyPr/>
        <a:p>
          <a:r>
            <a:rPr lang="en-US" b="0" i="0" u="none" baseline="0">
              <a:rtl val="0"/>
            </a:rPr>
            <a:t>Geometry method():-</a:t>
          </a:r>
          <a:endParaRPr altLang="en-US"/>
        </a:p>
      </dgm:t>
    </dgm:pt>
    <dgm:pt modelId="{42F31510-830F-4137-B055-2DFD9C118DCA}" cxnId="{D652796B-A714-46A8-A572-7CC7F9C963F9}" type="parTrans">
      <dgm:prSet/>
      <dgm:spPr/>
    </dgm:pt>
    <dgm:pt modelId="{7EDFD5E0-1737-4729-A6EF-0586AD8B1F53}" cxnId="{D652796B-A714-46A8-A572-7CC7F9C963F9}" type="sibTrans">
      <dgm:prSet/>
      <dgm:spPr/>
    </dgm:pt>
    <dgm:pt modelId="{A56AF87A-00E5-46AC-A279-D1CDCEBE60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Pack method ():- </a:t>
          </a:r>
          <a:r>
            <a:rPr altLang="en-US"/>
            <a:t/>
          </a:r>
          <a:endParaRPr altLang="en-US"/>
        </a:p>
      </dgm:t>
    </dgm:pt>
    <dgm:pt modelId="{6419E1EF-2B06-4C23-9653-6F535A589EB0}" cxnId="{23876301-C7F4-4716-818C-EB8B1D9353AE}" type="parTrans">
      <dgm:prSet/>
      <dgm:spPr/>
    </dgm:pt>
    <dgm:pt modelId="{24F66FE5-12C3-4F0E-AF6E-79CB7BD9ED11}" cxnId="{23876301-C7F4-4716-818C-EB8B1D9353AE}" type="sibTrans">
      <dgm:prSet/>
      <dgm:spPr/>
    </dgm:pt>
    <dgm:pt modelId="{EB24A2D0-213D-4EEA-B633-AAB5819287DC}" type="pres">
      <dgm:prSet presAssocID="{4DDB75EF-1AE4-4167-9DE1-C2551435B9A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0D8FE13-5C6B-4FAC-B2A5-204FD1E074A6}" type="pres">
      <dgm:prSet presAssocID="{1A01CD4B-3DBF-4FC8-9E50-8EB2ABA94317}" presName="horFlow" presStyleCnt="0"/>
      <dgm:spPr/>
    </dgm:pt>
    <dgm:pt modelId="{CA7BDA75-3B2B-471C-B1A9-5FF7D6452DE2}" type="pres">
      <dgm:prSet presAssocID="{1A01CD4B-3DBF-4FC8-9E50-8EB2ABA94317}" presName="bigChev" presStyleLbl="node1" presStyleIdx="0" presStyleCnt="4"/>
      <dgm:spPr/>
    </dgm:pt>
    <dgm:pt modelId="{A89DCE95-F1EB-46A8-8188-29BA1ABC8131}" type="pres">
      <dgm:prSet presAssocID="{1A01CD4B-3DBF-4FC8-9E50-8EB2ABA94317}" presName="vSp" presStyleCnt="0"/>
      <dgm:spPr/>
    </dgm:pt>
    <dgm:pt modelId="{94C9D16A-4B89-4A9F-BC32-8084B1AF20D8}" type="pres">
      <dgm:prSet presAssocID="{D342C412-6EDC-4A09-BF13-55F7647297F4}" presName="horFlow" presStyleCnt="0"/>
      <dgm:spPr/>
    </dgm:pt>
    <dgm:pt modelId="{6BB9F43A-1D3F-4B7C-A507-6D175085733A}" type="pres">
      <dgm:prSet presAssocID="{D342C412-6EDC-4A09-BF13-55F7647297F4}" presName="bigChev" presStyleLbl="node1" presStyleIdx="1" presStyleCnt="4"/>
      <dgm:spPr/>
    </dgm:pt>
    <dgm:pt modelId="{254E1F78-2849-4912-8372-38290E40D3FB}" type="pres">
      <dgm:prSet presAssocID="{D342C412-6EDC-4A09-BF13-55F7647297F4}" presName="vSp" presStyleCnt="0"/>
      <dgm:spPr/>
    </dgm:pt>
    <dgm:pt modelId="{388D6798-FB98-49C5-BC48-C4F618F38D97}" type="pres">
      <dgm:prSet presAssocID="{409F83A6-BDC4-4A8D-A254-1C899722ECB1}" presName="horFlow" presStyleCnt="0"/>
      <dgm:spPr/>
    </dgm:pt>
    <dgm:pt modelId="{D4E8299E-F11F-4F0B-A2A3-1A730BCD5CDE}" type="pres">
      <dgm:prSet presAssocID="{409F83A6-BDC4-4A8D-A254-1C899722ECB1}" presName="bigChev" presStyleLbl="node1" presStyleIdx="2" presStyleCnt="4"/>
      <dgm:spPr/>
    </dgm:pt>
    <dgm:pt modelId="{9D3D2CDA-E320-4726-AF2E-72DDD5EB415D}" type="pres">
      <dgm:prSet presAssocID="{409F83A6-BDC4-4A8D-A254-1C899722ECB1}" presName="vSp" presStyleCnt="0"/>
      <dgm:spPr/>
    </dgm:pt>
    <dgm:pt modelId="{9B361A08-C1C7-478D-9721-EBEEE074986A}" type="pres">
      <dgm:prSet presAssocID="{A56AF87A-00E5-46AC-A279-D1CDCEBE6092}" presName="horFlow" presStyleCnt="0"/>
      <dgm:spPr/>
    </dgm:pt>
    <dgm:pt modelId="{6497275E-7797-4246-A6CC-A7729F45AE9C}" type="pres">
      <dgm:prSet presAssocID="{A56AF87A-00E5-46AC-A279-D1CDCEBE6092}" presName="bigChev" presStyleLbl="node1" presStyleIdx="3" presStyleCnt="4"/>
      <dgm:spPr/>
    </dgm:pt>
  </dgm:ptLst>
  <dgm:cxnLst>
    <dgm:cxn modelId="{1C609FFB-03BD-4F52-8134-00B64A9592C6}" srcId="{4DDB75EF-1AE4-4167-9DE1-C2551435B9AC}" destId="{1A01CD4B-3DBF-4FC8-9E50-8EB2ABA94317}" srcOrd="0" destOrd="0" parTransId="{64416AF1-3DC2-475F-86A5-A6D84B67E3C0}" sibTransId="{EDA38FF8-D0BE-49CB-9D4A-E13E3248C917}"/>
    <dgm:cxn modelId="{963A8AC5-6245-4489-A58C-834E355D408C}" srcId="{4DDB75EF-1AE4-4167-9DE1-C2551435B9AC}" destId="{D342C412-6EDC-4A09-BF13-55F7647297F4}" srcOrd="1" destOrd="0" parTransId="{B3492503-A241-41C2-A1EB-90FB8F869424}" sibTransId="{0C362895-4FB8-417A-84DC-8C607978F711}"/>
    <dgm:cxn modelId="{D652796B-A714-46A8-A572-7CC7F9C963F9}" srcId="{4DDB75EF-1AE4-4167-9DE1-C2551435B9AC}" destId="{409F83A6-BDC4-4A8D-A254-1C899722ECB1}" srcOrd="2" destOrd="0" parTransId="{42F31510-830F-4137-B055-2DFD9C118DCA}" sibTransId="{7EDFD5E0-1737-4729-A6EF-0586AD8B1F53}"/>
    <dgm:cxn modelId="{23876301-C7F4-4716-818C-EB8B1D9353AE}" srcId="{4DDB75EF-1AE4-4167-9DE1-C2551435B9AC}" destId="{A56AF87A-00E5-46AC-A279-D1CDCEBE6092}" srcOrd="3" destOrd="0" parTransId="{6419E1EF-2B06-4C23-9653-6F535A589EB0}" sibTransId="{24F66FE5-12C3-4F0E-AF6E-79CB7BD9ED11}"/>
    <dgm:cxn modelId="{6B1A64DC-622F-4846-A486-AEB0D2ED241C}" type="presOf" srcId="{4DDB75EF-1AE4-4167-9DE1-C2551435B9AC}" destId="{EB24A2D0-213D-4EEA-B633-AAB5819287DC}" srcOrd="0" destOrd="0" presId="urn:microsoft.com/office/officeart/2005/8/layout/lProcess3"/>
    <dgm:cxn modelId="{51DC4C31-77C1-4C40-94C5-1D4FBA54AC75}" type="presParOf" srcId="{EB24A2D0-213D-4EEA-B633-AAB5819287DC}" destId="{10D8FE13-5C6B-4FAC-B2A5-204FD1E074A6}" srcOrd="0" destOrd="0" presId="urn:microsoft.com/office/officeart/2005/8/layout/lProcess3"/>
    <dgm:cxn modelId="{5887CC0F-F37E-4D22-AD31-C3E6ED866789}" type="presParOf" srcId="{10D8FE13-5C6B-4FAC-B2A5-204FD1E074A6}" destId="{CA7BDA75-3B2B-471C-B1A9-5FF7D6452DE2}" srcOrd="0" destOrd="0" presId="urn:microsoft.com/office/officeart/2005/8/layout/lProcess3"/>
    <dgm:cxn modelId="{0E8508E7-A0B0-4574-8EEB-BDC7C85B6B1C}" type="presOf" srcId="{1A01CD4B-3DBF-4FC8-9E50-8EB2ABA94317}" destId="{CA7BDA75-3B2B-471C-B1A9-5FF7D6452DE2}" srcOrd="0" destOrd="0" presId="urn:microsoft.com/office/officeart/2005/8/layout/lProcess3"/>
    <dgm:cxn modelId="{00D30458-F4DA-44A1-81DB-A5888A1379F5}" type="presParOf" srcId="{EB24A2D0-213D-4EEA-B633-AAB5819287DC}" destId="{A89DCE95-F1EB-46A8-8188-29BA1ABC8131}" srcOrd="1" destOrd="0" presId="urn:microsoft.com/office/officeart/2005/8/layout/lProcess3"/>
    <dgm:cxn modelId="{6DF97D4A-A8AD-4AD8-8112-3A476B92EC73}" type="presParOf" srcId="{EB24A2D0-213D-4EEA-B633-AAB5819287DC}" destId="{94C9D16A-4B89-4A9F-BC32-8084B1AF20D8}" srcOrd="2" destOrd="0" presId="urn:microsoft.com/office/officeart/2005/8/layout/lProcess3"/>
    <dgm:cxn modelId="{8A742247-D0EA-43F8-BDFC-EE7089854440}" type="presParOf" srcId="{94C9D16A-4B89-4A9F-BC32-8084B1AF20D8}" destId="{6BB9F43A-1D3F-4B7C-A507-6D175085733A}" srcOrd="0" destOrd="2" presId="urn:microsoft.com/office/officeart/2005/8/layout/lProcess3"/>
    <dgm:cxn modelId="{EE1F60C7-34A7-4809-A23F-8C6A6F238B0F}" type="presOf" srcId="{D342C412-6EDC-4A09-BF13-55F7647297F4}" destId="{6BB9F43A-1D3F-4B7C-A507-6D175085733A}" srcOrd="0" destOrd="0" presId="urn:microsoft.com/office/officeart/2005/8/layout/lProcess3"/>
    <dgm:cxn modelId="{BB0B45F0-453B-4175-AC1B-357255028789}" type="presParOf" srcId="{EB24A2D0-213D-4EEA-B633-AAB5819287DC}" destId="{254E1F78-2849-4912-8372-38290E40D3FB}" srcOrd="3" destOrd="0" presId="urn:microsoft.com/office/officeart/2005/8/layout/lProcess3"/>
    <dgm:cxn modelId="{6D733DD5-5C27-4CEC-896B-29E39A0958D6}" type="presParOf" srcId="{EB24A2D0-213D-4EEA-B633-AAB5819287DC}" destId="{388D6798-FB98-49C5-BC48-C4F618F38D97}" srcOrd="4" destOrd="0" presId="urn:microsoft.com/office/officeart/2005/8/layout/lProcess3"/>
    <dgm:cxn modelId="{E19FCCAD-0AFE-43BB-96A3-34FBCE831D43}" type="presParOf" srcId="{388D6798-FB98-49C5-BC48-C4F618F38D97}" destId="{D4E8299E-F11F-4F0B-A2A3-1A730BCD5CDE}" srcOrd="0" destOrd="4" presId="urn:microsoft.com/office/officeart/2005/8/layout/lProcess3"/>
    <dgm:cxn modelId="{0B51EA4A-CB85-4A50-B93B-04123076CB94}" type="presOf" srcId="{409F83A6-BDC4-4A8D-A254-1C899722ECB1}" destId="{D4E8299E-F11F-4F0B-A2A3-1A730BCD5CDE}" srcOrd="0" destOrd="0" presId="urn:microsoft.com/office/officeart/2005/8/layout/lProcess3"/>
    <dgm:cxn modelId="{3C30319C-10AB-4539-AB50-F997108712DD}" type="presParOf" srcId="{EB24A2D0-213D-4EEA-B633-AAB5819287DC}" destId="{9D3D2CDA-E320-4726-AF2E-72DDD5EB415D}" srcOrd="5" destOrd="0" presId="urn:microsoft.com/office/officeart/2005/8/layout/lProcess3"/>
    <dgm:cxn modelId="{20D3605E-0932-4AC4-BB41-3D6077C03AFB}" type="presParOf" srcId="{EB24A2D0-213D-4EEA-B633-AAB5819287DC}" destId="{9B361A08-C1C7-478D-9721-EBEEE074986A}" srcOrd="6" destOrd="0" presId="urn:microsoft.com/office/officeart/2005/8/layout/lProcess3"/>
    <dgm:cxn modelId="{FD67E4CA-6A7D-4D93-87C5-83513D5A0574}" type="presParOf" srcId="{9B361A08-C1C7-478D-9721-EBEEE074986A}" destId="{6497275E-7797-4246-A6CC-A7729F45AE9C}" srcOrd="0" destOrd="6" presId="urn:microsoft.com/office/officeart/2005/8/layout/lProcess3"/>
    <dgm:cxn modelId="{1E30ED9A-8D14-40C8-A255-2184B1F1D23E}" type="presOf" srcId="{A56AF87A-00E5-46AC-A279-D1CDCEBE6092}" destId="{6497275E-7797-4246-A6CC-A7729F45AE9C}" srcOrd="0" destOrd="0" presId="urn:microsoft.com/office/officeart/2005/8/layout/lProcess3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953000"/>
        <a:chOff x="0" y="0"/>
        <a:chExt cx="10972800" cy="4953000"/>
      </a:xfrm>
    </dsp:grpSpPr>
    <dsp:sp modelId="{CA7BDA75-3B2B-471C-B1A9-5FF7D6452DE2}">
      <dsp:nvSpPr>
        <dsp:cNvPr id="3" name="Chevron 2"/>
        <dsp:cNvSpPr/>
      </dsp:nvSpPr>
      <dsp:spPr bwMode="white">
        <a:xfrm>
          <a:off x="4085665" y="0"/>
          <a:ext cx="2801471" cy="1120588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210" tIns="14605" rIns="0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 used three methods in this project:-</a:t>
          </a:r>
          <a:endParaRPr altLang="en-US"/>
        </a:p>
      </dsp:txBody>
      <dsp:txXfrm>
        <a:off x="4085665" y="0"/>
        <a:ext cx="2801471" cy="1120588"/>
      </dsp:txXfrm>
    </dsp:sp>
    <dsp:sp modelId="{6BB9F43A-1D3F-4B7C-A507-6D175085733A}">
      <dsp:nvSpPr>
        <dsp:cNvPr id="4" name="Chevron 3"/>
        <dsp:cNvSpPr/>
      </dsp:nvSpPr>
      <dsp:spPr bwMode="white">
        <a:xfrm>
          <a:off x="4085665" y="1277471"/>
          <a:ext cx="2801471" cy="1120588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-3659"/>
            <a:lumOff val="954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9210" tIns="14605" rIns="0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Grid method():-</a:t>
          </a:r>
          <a:endParaRPr altLang="en-US"/>
        </a:p>
      </dsp:txBody>
      <dsp:txXfrm>
        <a:off x="4085665" y="1277471"/>
        <a:ext cx="2801471" cy="1120588"/>
      </dsp:txXfrm>
    </dsp:sp>
    <dsp:sp modelId="{D4E8299E-F11F-4F0B-A2A3-1A730BCD5CDE}">
      <dsp:nvSpPr>
        <dsp:cNvPr id="5" name="Chevron 4"/>
        <dsp:cNvSpPr/>
      </dsp:nvSpPr>
      <dsp:spPr bwMode="white">
        <a:xfrm>
          <a:off x="4085665" y="2554941"/>
          <a:ext cx="2801471" cy="1120588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-7319"/>
            <a:lumOff val="1908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9210" tIns="14605" rIns="0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Geometry method():-</a:t>
          </a:r>
          <a:endParaRPr altLang="en-US"/>
        </a:p>
      </dsp:txBody>
      <dsp:txXfrm>
        <a:off x="4085665" y="2554941"/>
        <a:ext cx="2801471" cy="1120588"/>
      </dsp:txXfrm>
    </dsp:sp>
    <dsp:sp modelId="{6497275E-7797-4246-A6CC-A7729F45AE9C}">
      <dsp:nvSpPr>
        <dsp:cNvPr id="6" name="Chevron 5"/>
        <dsp:cNvSpPr/>
      </dsp:nvSpPr>
      <dsp:spPr bwMode="white">
        <a:xfrm>
          <a:off x="4085665" y="3832412"/>
          <a:ext cx="2801471" cy="1120588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-10979"/>
            <a:lumOff val="2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210" tIns="14605" rIns="0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Pack method ():- </a:t>
          </a:r>
          <a:endParaRPr altLang="en-US"/>
        </a:p>
      </dsp:txBody>
      <dsp:txXfrm>
        <a:off x="4085665" y="3832412"/>
        <a:ext cx="2801471" cy="112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487363"/>
            <a:ext cx="9211733" cy="1082675"/>
          </a:xfrm>
        </p:spPr>
        <p:txBody>
          <a:bodyPr/>
          <a:lstStyle/>
          <a:p>
            <a:pPr algn="ctr"/>
            <a:r>
              <a:rPr lang="en-US" i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CALCULATOR</a:t>
            </a:r>
            <a:endParaRPr lang="en-US" i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0" y="2731770"/>
            <a:ext cx="9218295" cy="187325"/>
          </a:xfrm>
        </p:spPr>
        <p:txBody>
          <a:bodyPr/>
          <a:lstStyle/>
          <a:p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PYTHON GUI </a:t>
            </a:r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TKINTER</a:t>
            </a:r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             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Asha Sandeep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Noida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en-US"/>
              <a:t>Digicrome Academy.                  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941060" y="3608070"/>
            <a:ext cx="309880" cy="4203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Picture 8" descr="python-logo-png-open-2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306705"/>
            <a:ext cx="1080135" cy="1048385"/>
          </a:xfrm>
          <a:prstGeom prst="rect">
            <a:avLst/>
          </a:prstGeom>
        </p:spPr>
      </p:pic>
      <p:pic>
        <p:nvPicPr>
          <p:cNvPr id="10" name="Picture 9" descr="python-logo-png-open-2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6565" y="306705"/>
            <a:ext cx="1080135" cy="10483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60000"/>
              </a:lnSpc>
              <a:buNone/>
            </a:pPr>
            <a:r>
              <a:rPr lang="en-US" sz="9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Edwardian Script ITC" panose="030303020407070D0804" charset="0"/>
                <a:cs typeface="Edwardian Script ITC" panose="030303020407070D0804" charset="0"/>
                <a:sym typeface="+mn-ea"/>
              </a:rPr>
              <a:t>Thank you</a:t>
            </a:r>
            <a:endParaRPr lang="en-US" sz="9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Edwardian Script ITC" panose="030303020407070D0804" charset="0"/>
              <a:cs typeface="Edwardian Script ITC" panose="030303020407070D0804" charset="0"/>
              <a:sym typeface="+mn-ea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9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Edwardian Script ITC" panose="030303020407070D0804" charset="0"/>
              <a:cs typeface="Edwardian Script ITC" panose="030303020407070D0804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9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Edwardian Script ITC" panose="030303020407070D0804" charset="0"/>
              <a:cs typeface="Edwardian Script ITC" panose="030303020407070D08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30" y="190500"/>
            <a:ext cx="10972800" cy="582613"/>
          </a:xfrm>
        </p:spPr>
        <p:txBody>
          <a:bodyPr/>
          <a:p>
            <a:pPr algn="ctr"/>
            <a:r>
              <a:rPr lang="en-US" b="1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b="1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My purpose is to make a creative “Simple Calculator” using tkinter module</a:t>
            </a:r>
            <a:endParaRPr lang="en-US"/>
          </a:p>
          <a:p>
            <a:r>
              <a:rPr lang="en-US"/>
              <a:t>Timeline   :- 11th feb,2024.</a:t>
            </a:r>
            <a:endParaRPr lang="en-US"/>
          </a:p>
          <a:p>
            <a:r>
              <a:rPr lang="en-US"/>
              <a:t>Deadline  :- 11th march,2024.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/>
          <a:p>
            <a:pPr algn="ctr" fontAlgn="t"/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Statement </a:t>
            </a:r>
            <a:endParaRPr lang="en-US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09600" y="1623695"/>
            <a:ext cx="8152765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940743" y="282956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en-US" sz="7200" b="1" i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When i was working on this project i faced some problem</a:t>
            </a:r>
            <a:endParaRPr lang="en-US"/>
          </a:p>
          <a:p>
            <a:pPr marL="0" indent="0">
              <a:buNone/>
            </a:pPr>
            <a:r>
              <a:rPr lang="en-US"/>
              <a:t>like “Syntax” error and “Identation mistake in the code.</a:t>
            </a:r>
            <a:endParaRPr lang="en-US"/>
          </a:p>
          <a:p>
            <a:pPr marL="0" indent="0">
              <a:buNone/>
            </a:pPr>
            <a:r>
              <a:rPr lang="en-US"/>
              <a:t>I also faced the problem in making the display entry ,columnspan,ipadx.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ctr"/>
            <a:r>
              <a:rPr lang="en-US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  <a:endParaRPr lang="en-US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p>
            <a:pPr marL="0" indent="0">
              <a:buNone/>
            </a:pP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When I occured a problem in this project.I got solution on those problems from the tkinter gui and it solved .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Diagram 3"/>
          <p:cNvGraphicFramePr/>
          <p:nvPr/>
        </p:nvGraphicFramePr>
        <p:xfrm>
          <a:off x="609600" y="117475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096010" y="245745"/>
            <a:ext cx="8342630" cy="78930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3600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Methodology</a:t>
            </a:r>
            <a:endParaRPr lang="en-US" sz="3600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Key features</a:t>
            </a:r>
            <a:endParaRPr lang="en-US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Content Placeholder 3" descr="Simple calcula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9190" y="2192020"/>
            <a:ext cx="7144385" cy="42652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4360" y="1478280"/>
            <a:ext cx="40640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List of main features of the calculator:</a:t>
            </a:r>
            <a:endParaRPr lang="en-US" sz="3200"/>
          </a:p>
          <a:p>
            <a:endParaRPr lang="en-US" sz="3200"/>
          </a:p>
          <a:p>
            <a:r>
              <a:rPr lang="en-US" sz="3200"/>
              <a:t>Addition</a:t>
            </a:r>
            <a:endParaRPr lang="en-US" sz="3200"/>
          </a:p>
          <a:p>
            <a:endParaRPr lang="en-US" sz="3200"/>
          </a:p>
          <a:p>
            <a:r>
              <a:rPr lang="en-US" sz="3200"/>
              <a:t>Subtraction</a:t>
            </a:r>
            <a:endParaRPr lang="en-US" sz="3200"/>
          </a:p>
          <a:p>
            <a:endParaRPr lang="en-US" sz="3200"/>
          </a:p>
          <a:p>
            <a:r>
              <a:rPr lang="en-US" sz="3200"/>
              <a:t>Multiplication</a:t>
            </a:r>
            <a:endParaRPr lang="en-US" sz="3200"/>
          </a:p>
          <a:p>
            <a:endParaRPr lang="en-US" sz="3200"/>
          </a:p>
          <a:p>
            <a:r>
              <a:rPr lang="en-US" sz="3200"/>
              <a:t>Division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90500"/>
            <a:ext cx="10972800" cy="582613"/>
          </a:xfrm>
        </p:spPr>
        <p:txBody>
          <a:bodyPr/>
          <a:p>
            <a:pPr algn="ctr"/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&amp; Achievements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Finally I got the result of the simple calculator and achieve </a:t>
            </a:r>
            <a:endParaRPr lang="en-US"/>
          </a:p>
          <a:p>
            <a:r>
              <a:rPr lang="en-US"/>
              <a:t>the output 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081895" y="1813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Challenges faced</a:t>
            </a:r>
            <a:endParaRPr lang="en-US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faced challenges in this project for add the new button in </a:t>
            </a:r>
            <a:endParaRPr lang="en-US"/>
          </a:p>
          <a:p>
            <a:r>
              <a:rPr lang="en-US"/>
              <a:t>it . when I r &amp; d in the tkinter gui python program how to make a simple calculator I got the solution on this problem. 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>
                <a:lumMod val="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i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en-US" i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54600"/>
          </a:xfrm>
        </p:spPr>
        <p:txBody>
          <a:bodyPr/>
          <a:p>
            <a:r>
              <a:rPr lang="en-US" sz="2800"/>
              <a:t>I learned how to create a Simple GUI Calculator application </a:t>
            </a:r>
            <a:r>
              <a:rPr lang="en-US" sz="2800">
                <a:sym typeface="+mn-ea"/>
              </a:rPr>
              <a:t>using the tkinter module in python.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The most important function is the eval function which parses the string expression and evaluates the result.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we must create the mainframe display widgets and the buttons which are required for arithmetic operation in a 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calculator.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Event triggers must be added to the widgets to make them functional</a:t>
            </a:r>
            <a:endParaRPr lang="en-US" sz="2800">
              <a:sym typeface="+mn-ea"/>
            </a:endParaRPr>
          </a:p>
          <a:p>
            <a:r>
              <a:rPr lang="en-US">
                <a:sym typeface="+mn-ea"/>
              </a:rPr>
              <a:t>Encouragement to explore more Python projects and continue learning </a:t>
            </a:r>
            <a:endParaRPr lang="en-US"/>
          </a:p>
          <a:p>
            <a:r>
              <a:rPr lang="en-US"/>
              <a:t>                 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Edwardian Script ITC</vt:lpstr>
      <vt:lpstr>Microsoft YaHei</vt:lpstr>
      <vt:lpstr>Arial Unicode MS</vt:lpstr>
      <vt:lpstr>Calibri</vt:lpstr>
      <vt:lpstr>Art_mountaineering</vt:lpstr>
      <vt:lpstr>SIMPLE CALCULATOR</vt:lpstr>
      <vt:lpstr>Project Overview</vt:lpstr>
      <vt:lpstr>Problem Statement </vt:lpstr>
      <vt:lpstr>Solution</vt:lpstr>
      <vt:lpstr>PowerPoint 演示文稿</vt:lpstr>
      <vt:lpstr>Key features</vt:lpstr>
      <vt:lpstr>Result &amp; Achievements</vt:lpstr>
      <vt:lpstr>Challenges faced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</dc:title>
  <dc:creator>ASHA SANDEEP</dc:creator>
  <cp:lastModifiedBy>Asha Sandeep</cp:lastModifiedBy>
  <cp:revision>16</cp:revision>
  <dcterms:created xsi:type="dcterms:W3CDTF">2024-02-27T08:58:00Z</dcterms:created>
  <dcterms:modified xsi:type="dcterms:W3CDTF">2024-03-09T18:53:57Z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AC51504C2A884FCD9B64D2C43F38BD54_13</vt:lpwstr>
  </property>
  <property fmtid="{D5CDD505-2E9C-101B-9397-08002B2CF9AE}" pid="3" name="KSOProductBuildVer">
    <vt:lpwstr>1033-12.2.0.13489</vt:lpwstr>
  </property>
</Properties>
</file>