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Anaheim" panose="020B0604020202020204" charset="0"/>
      <p:regular r:id="rId17"/>
    </p:embeddedFont>
    <p:embeddedFont>
      <p:font typeface="Bebas Neue" panose="020B0606020202050201" pitchFamily="34" charset="0"/>
      <p:regular r:id="rId18"/>
    </p:embeddedFont>
    <p:embeddedFont>
      <p:font typeface="DM Sans" pitchFamily="2" charset="0"/>
      <p:regular r:id="rId19"/>
      <p:bold r:id="rId20"/>
      <p:italic r:id="rId21"/>
      <p:boldItalic r:id="rId22"/>
    </p:embeddedFont>
    <p:embeddedFont>
      <p:font typeface="Epilogue" panose="020B0604020202020204" charset="0"/>
      <p:regular r:id="rId23"/>
      <p:bold r:id="rId24"/>
      <p:italic r:id="rId25"/>
      <p:boldItalic r:id="rId26"/>
    </p:embeddedFont>
    <p:embeddedFont>
      <p:font typeface="Manrope" panose="020B0604020202020204" charset="0"/>
      <p:regular r:id="rId27"/>
      <p:bold r:id="rId28"/>
    </p:embeddedFont>
    <p:embeddedFont>
      <p:font typeface="Nunito Light" pitchFamily="2" charset="0"/>
      <p:regular r:id="rId29"/>
    </p:embeddedFont>
    <p:embeddedFont>
      <p:font typeface="PT Sans" panose="020B0503020203020204" pitchFamily="34" charset="0"/>
      <p:regular r:id="rId30"/>
      <p:bold r:id="rId31"/>
      <p:italic r:id="rId32"/>
      <p:boldItalic r:id="rId33"/>
    </p:embeddedFont>
    <p:embeddedFont>
      <p:font typeface="Raleway Black" pitchFamily="2" charset="0"/>
      <p:bold r:id="rId34"/>
    </p:embeddedFont>
    <p:embeddedFont>
      <p:font typeface="Roboto Mono" panose="00000009000000000000" pitchFamily="49"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gMSq8YJE+4bwKsb//tIF2j2iYce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7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9a2c89911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9a2c89911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8" name="Google Shape;50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Font typeface="Arial"/>
              <a:buNone/>
            </a:pPr>
            <a:endParaRPr b="0" i="0">
              <a:solidFill>
                <a:srgbClr val="37415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29a5cd8ed9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5" name="Google Shape;515;g29a5cd8ed91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Font typeface="Arial"/>
              <a:buNone/>
            </a:pPr>
            <a:endParaRPr b="0" i="0">
              <a:solidFill>
                <a:srgbClr val="37415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2" name="Google Shape;52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Font typeface="Arial"/>
              <a:buNone/>
            </a:pPr>
            <a:endParaRPr b="0" i="0">
              <a:solidFill>
                <a:srgbClr val="37415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9" name="Google Shape;52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5" name="Google Shape;45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Font typeface="Arial"/>
              <a:buNone/>
            </a:pPr>
            <a:endParaRPr b="0" i="0">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2" name="Google Shape;4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Font typeface="Arial"/>
              <a:buNone/>
            </a:pPr>
            <a:endParaRPr b="0" i="0">
              <a:solidFill>
                <a:srgbClr val="37415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9a2c89911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29a2c89911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9a2c89911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9a2c89911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9a2c899113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29a2c89911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9a2c899113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9a2c89911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Font typeface="Arial"/>
              <a:buNone/>
            </a:pPr>
            <a:endParaRPr b="0" i="0">
              <a:solidFill>
                <a:srgbClr val="37415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10"/>
          <p:cNvSpPr txBox="1">
            <a:spLocks noGrp="1"/>
          </p:cNvSpPr>
          <p:nvPr>
            <p:ph type="ctrTitle"/>
          </p:nvPr>
        </p:nvSpPr>
        <p:spPr>
          <a:xfrm>
            <a:off x="1192800" y="1376625"/>
            <a:ext cx="6589200" cy="2272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191919"/>
              </a:buClr>
              <a:buSzPts val="5200"/>
              <a:buNone/>
              <a:defRPr sz="4600" b="1">
                <a:latin typeface="Epilogue"/>
                <a:ea typeface="Epilogue"/>
                <a:cs typeface="Epilogue"/>
                <a:sym typeface="Epilogue"/>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10"/>
          <p:cNvSpPr txBox="1">
            <a:spLocks noGrp="1"/>
          </p:cNvSpPr>
          <p:nvPr>
            <p:ph type="subTitle" idx="1"/>
          </p:nvPr>
        </p:nvSpPr>
        <p:spPr>
          <a:xfrm>
            <a:off x="1192800" y="3672725"/>
            <a:ext cx="5576400" cy="47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10"/>
          <p:cNvSpPr/>
          <p:nvPr/>
        </p:nvSpPr>
        <p:spPr>
          <a:xfrm>
            <a:off x="-47596" y="-289380"/>
            <a:ext cx="1775192" cy="1669980"/>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0"/>
          <p:cNvSpPr/>
          <p:nvPr/>
        </p:nvSpPr>
        <p:spPr>
          <a:xfrm>
            <a:off x="7953125" y="4022888"/>
            <a:ext cx="1421150" cy="1343175"/>
          </a:xfrm>
          <a:custGeom>
            <a:avLst/>
            <a:gdLst/>
            <a:ahLst/>
            <a:cxnLst/>
            <a:rect l="l" t="t" r="r" b="b"/>
            <a:pathLst>
              <a:path w="56846" h="53727" extrusionOk="0">
                <a:moveTo>
                  <a:pt x="47160" y="0"/>
                </a:moveTo>
                <a:cubicBezTo>
                  <a:pt x="44933" y="0"/>
                  <a:pt x="42706" y="839"/>
                  <a:pt x="40993" y="2522"/>
                </a:cubicBezTo>
                <a:lnTo>
                  <a:pt x="3524" y="38643"/>
                </a:lnTo>
                <a:cubicBezTo>
                  <a:pt x="54" y="42051"/>
                  <a:pt x="0" y="47618"/>
                  <a:pt x="3408" y="51088"/>
                </a:cubicBezTo>
                <a:cubicBezTo>
                  <a:pt x="5130" y="52846"/>
                  <a:pt x="7410" y="53727"/>
                  <a:pt x="9692" y="53727"/>
                </a:cubicBezTo>
                <a:cubicBezTo>
                  <a:pt x="11915" y="53727"/>
                  <a:pt x="14140" y="52890"/>
                  <a:pt x="15853" y="51213"/>
                </a:cubicBezTo>
                <a:lnTo>
                  <a:pt x="53321" y="15092"/>
                </a:lnTo>
                <a:cubicBezTo>
                  <a:pt x="56792" y="11684"/>
                  <a:pt x="56845" y="6108"/>
                  <a:pt x="53446" y="2638"/>
                </a:cubicBezTo>
                <a:cubicBezTo>
                  <a:pt x="51721" y="882"/>
                  <a:pt x="49441" y="0"/>
                  <a:pt x="47160"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0"/>
          <p:cNvSpPr/>
          <p:nvPr/>
        </p:nvSpPr>
        <p:spPr>
          <a:xfrm>
            <a:off x="7730975" y="3068038"/>
            <a:ext cx="1955075" cy="1936775"/>
          </a:xfrm>
          <a:custGeom>
            <a:avLst/>
            <a:gdLst/>
            <a:ahLst/>
            <a:cxnLst/>
            <a:rect l="l" t="t" r="r" b="b"/>
            <a:pathLst>
              <a:path w="78203" h="77471" fill="none" extrusionOk="0">
                <a:moveTo>
                  <a:pt x="71262" y="7191"/>
                </a:moveTo>
                <a:lnTo>
                  <a:pt x="71262" y="7191"/>
                </a:lnTo>
                <a:cubicBezTo>
                  <a:pt x="64313" y="108"/>
                  <a:pt x="52956" y="1"/>
                  <a:pt x="45873" y="6941"/>
                </a:cubicBezTo>
                <a:lnTo>
                  <a:pt x="7191" y="44900"/>
                </a:lnTo>
                <a:cubicBezTo>
                  <a:pt x="108" y="51841"/>
                  <a:pt x="1" y="63206"/>
                  <a:pt x="6950" y="70289"/>
                </a:cubicBezTo>
                <a:lnTo>
                  <a:pt x="6950" y="70289"/>
                </a:lnTo>
                <a:cubicBezTo>
                  <a:pt x="13891" y="77364"/>
                  <a:pt x="25256" y="77471"/>
                  <a:pt x="32331" y="70530"/>
                </a:cubicBezTo>
                <a:lnTo>
                  <a:pt x="71021" y="32571"/>
                </a:lnTo>
                <a:cubicBezTo>
                  <a:pt x="78096" y="25631"/>
                  <a:pt x="78203" y="14265"/>
                  <a:pt x="71262" y="7191"/>
                </a:cubicBezTo>
                <a:close/>
              </a:path>
            </a:pathLst>
          </a:custGeom>
          <a:noFill/>
          <a:ln w="11150" cap="flat" cmpd="sng">
            <a:solidFill>
              <a:srgbClr val="032026"/>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0"/>
          <p:cNvSpPr/>
          <p:nvPr/>
        </p:nvSpPr>
        <p:spPr>
          <a:xfrm>
            <a:off x="7909400" y="3659288"/>
            <a:ext cx="510325" cy="510300"/>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0"/>
          <p:cNvSpPr/>
          <p:nvPr/>
        </p:nvSpPr>
        <p:spPr>
          <a:xfrm>
            <a:off x="493308" y="2681354"/>
            <a:ext cx="329109" cy="329092"/>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0"/>
          <p:cNvSpPr/>
          <p:nvPr/>
        </p:nvSpPr>
        <p:spPr>
          <a:xfrm>
            <a:off x="-1372875" y="-674874"/>
            <a:ext cx="2594582" cy="2570306"/>
          </a:xfrm>
          <a:custGeom>
            <a:avLst/>
            <a:gdLst/>
            <a:ahLst/>
            <a:cxnLst/>
            <a:rect l="l" t="t" r="r" b="b"/>
            <a:pathLst>
              <a:path w="59210" h="58656" fill="none" extrusionOk="0">
                <a:moveTo>
                  <a:pt x="53955" y="5442"/>
                </a:moveTo>
                <a:lnTo>
                  <a:pt x="53955" y="5442"/>
                </a:lnTo>
                <a:cubicBezTo>
                  <a:pt x="48692" y="81"/>
                  <a:pt x="40092" y="0"/>
                  <a:pt x="34730" y="5255"/>
                </a:cubicBezTo>
                <a:lnTo>
                  <a:pt x="5443" y="33998"/>
                </a:lnTo>
                <a:cubicBezTo>
                  <a:pt x="81" y="39253"/>
                  <a:pt x="1" y="47861"/>
                  <a:pt x="5255" y="53214"/>
                </a:cubicBezTo>
                <a:lnTo>
                  <a:pt x="5255" y="53214"/>
                </a:lnTo>
                <a:cubicBezTo>
                  <a:pt x="10519" y="58576"/>
                  <a:pt x="19119" y="58656"/>
                  <a:pt x="24480" y="53401"/>
                </a:cubicBezTo>
                <a:lnTo>
                  <a:pt x="53768" y="24658"/>
                </a:lnTo>
                <a:cubicBezTo>
                  <a:pt x="59129" y="19403"/>
                  <a:pt x="59210" y="10804"/>
                  <a:pt x="53955" y="5442"/>
                </a:cubicBezTo>
                <a:close/>
              </a:path>
            </a:pathLst>
          </a:custGeom>
          <a:noFill/>
          <a:ln w="11150" cap="flat" cmpd="sng">
            <a:solidFill>
              <a:srgbClr val="032026"/>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 name="Google Shape;17;p10"/>
          <p:cNvGrpSpPr/>
          <p:nvPr/>
        </p:nvGrpSpPr>
        <p:grpSpPr>
          <a:xfrm>
            <a:off x="7554050" y="4349663"/>
            <a:ext cx="539950" cy="614225"/>
            <a:chOff x="2164400" y="2320325"/>
            <a:chExt cx="539950" cy="614225"/>
          </a:xfrm>
        </p:grpSpPr>
        <p:sp>
          <p:nvSpPr>
            <p:cNvPr id="18" name="Google Shape;18;p10"/>
            <p:cNvSpPr/>
            <p:nvPr/>
          </p:nvSpPr>
          <p:spPr>
            <a:xfrm>
              <a:off x="2164400" y="2864500"/>
              <a:ext cx="70275" cy="70050"/>
            </a:xfrm>
            <a:custGeom>
              <a:avLst/>
              <a:gdLst/>
              <a:ahLst/>
              <a:cxnLst/>
              <a:rect l="l" t="t" r="r" b="b"/>
              <a:pathLst>
                <a:path w="2811" h="2802" extrusionOk="0">
                  <a:moveTo>
                    <a:pt x="1419" y="1"/>
                  </a:moveTo>
                  <a:cubicBezTo>
                    <a:pt x="651" y="1"/>
                    <a:pt x="18" y="616"/>
                    <a:pt x="9" y="1392"/>
                  </a:cubicBezTo>
                  <a:cubicBezTo>
                    <a:pt x="0" y="2159"/>
                    <a:pt x="616" y="2793"/>
                    <a:pt x="1392" y="2802"/>
                  </a:cubicBezTo>
                  <a:cubicBezTo>
                    <a:pt x="1397" y="2802"/>
                    <a:pt x="1403" y="2802"/>
                    <a:pt x="1408" y="2802"/>
                  </a:cubicBezTo>
                  <a:cubicBezTo>
                    <a:pt x="2177" y="2802"/>
                    <a:pt x="2792" y="2181"/>
                    <a:pt x="2801" y="1419"/>
                  </a:cubicBezTo>
                  <a:cubicBezTo>
                    <a:pt x="2810" y="643"/>
                    <a:pt x="2195" y="9"/>
                    <a:pt x="1419"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0"/>
            <p:cNvSpPr/>
            <p:nvPr/>
          </p:nvSpPr>
          <p:spPr>
            <a:xfrm>
              <a:off x="2320950" y="2683175"/>
              <a:ext cx="70275" cy="69850"/>
            </a:xfrm>
            <a:custGeom>
              <a:avLst/>
              <a:gdLst/>
              <a:ahLst/>
              <a:cxnLst/>
              <a:rect l="l" t="t" r="r" b="b"/>
              <a:pathLst>
                <a:path w="2811" h="2794" extrusionOk="0">
                  <a:moveTo>
                    <a:pt x="1402" y="1"/>
                  </a:moveTo>
                  <a:cubicBezTo>
                    <a:pt x="634" y="1"/>
                    <a:pt x="18" y="613"/>
                    <a:pt x="10" y="1384"/>
                  </a:cubicBezTo>
                  <a:cubicBezTo>
                    <a:pt x="1" y="2160"/>
                    <a:pt x="616" y="2793"/>
                    <a:pt x="1392" y="2793"/>
                  </a:cubicBezTo>
                  <a:cubicBezTo>
                    <a:pt x="1398" y="2793"/>
                    <a:pt x="1403" y="2793"/>
                    <a:pt x="1409" y="2793"/>
                  </a:cubicBezTo>
                  <a:cubicBezTo>
                    <a:pt x="2169" y="2793"/>
                    <a:pt x="2793" y="2181"/>
                    <a:pt x="2802" y="1410"/>
                  </a:cubicBezTo>
                  <a:cubicBezTo>
                    <a:pt x="2811" y="643"/>
                    <a:pt x="2195" y="10"/>
                    <a:pt x="1419" y="1"/>
                  </a:cubicBezTo>
                  <a:cubicBezTo>
                    <a:pt x="1414"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0"/>
            <p:cNvSpPr/>
            <p:nvPr/>
          </p:nvSpPr>
          <p:spPr>
            <a:xfrm>
              <a:off x="2477525" y="2501625"/>
              <a:ext cx="70275" cy="70075"/>
            </a:xfrm>
            <a:custGeom>
              <a:avLst/>
              <a:gdLst/>
              <a:ahLst/>
              <a:cxnLst/>
              <a:rect l="l" t="t" r="r" b="b"/>
              <a:pathLst>
                <a:path w="2811" h="2803" extrusionOk="0">
                  <a:moveTo>
                    <a:pt x="1402" y="1"/>
                  </a:moveTo>
                  <a:cubicBezTo>
                    <a:pt x="634" y="1"/>
                    <a:pt x="9" y="622"/>
                    <a:pt x="9" y="1384"/>
                  </a:cubicBezTo>
                  <a:cubicBezTo>
                    <a:pt x="0" y="2160"/>
                    <a:pt x="616" y="2793"/>
                    <a:pt x="1392" y="2802"/>
                  </a:cubicBezTo>
                  <a:cubicBezTo>
                    <a:pt x="1397" y="2802"/>
                    <a:pt x="1403" y="2802"/>
                    <a:pt x="1408" y="2802"/>
                  </a:cubicBezTo>
                  <a:cubicBezTo>
                    <a:pt x="2168" y="2802"/>
                    <a:pt x="2793" y="2181"/>
                    <a:pt x="2801" y="1419"/>
                  </a:cubicBezTo>
                  <a:cubicBezTo>
                    <a:pt x="2810" y="643"/>
                    <a:pt x="2186" y="10"/>
                    <a:pt x="1419" y="1"/>
                  </a:cubicBezTo>
                  <a:cubicBezTo>
                    <a:pt x="1413"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0"/>
            <p:cNvSpPr/>
            <p:nvPr/>
          </p:nvSpPr>
          <p:spPr>
            <a:xfrm>
              <a:off x="2634075" y="2320325"/>
              <a:ext cx="70275" cy="69825"/>
            </a:xfrm>
            <a:custGeom>
              <a:avLst/>
              <a:gdLst/>
              <a:ahLst/>
              <a:cxnLst/>
              <a:rect l="l" t="t" r="r" b="b"/>
              <a:pathLst>
                <a:path w="2811" h="2793" extrusionOk="0">
                  <a:moveTo>
                    <a:pt x="1403" y="0"/>
                  </a:moveTo>
                  <a:cubicBezTo>
                    <a:pt x="634" y="0"/>
                    <a:pt x="10" y="612"/>
                    <a:pt x="1" y="1383"/>
                  </a:cubicBezTo>
                  <a:cubicBezTo>
                    <a:pt x="1" y="2150"/>
                    <a:pt x="616" y="2784"/>
                    <a:pt x="1392" y="2793"/>
                  </a:cubicBezTo>
                  <a:cubicBezTo>
                    <a:pt x="1398" y="2793"/>
                    <a:pt x="1403" y="2793"/>
                    <a:pt x="1409" y="2793"/>
                  </a:cubicBezTo>
                  <a:cubicBezTo>
                    <a:pt x="2169" y="2793"/>
                    <a:pt x="2793" y="2172"/>
                    <a:pt x="2802" y="1410"/>
                  </a:cubicBezTo>
                  <a:cubicBezTo>
                    <a:pt x="2811" y="634"/>
                    <a:pt x="2186" y="0"/>
                    <a:pt x="1419" y="0"/>
                  </a:cubicBezTo>
                  <a:cubicBezTo>
                    <a:pt x="1414" y="0"/>
                    <a:pt x="1408" y="0"/>
                    <a:pt x="1403"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 name="Google Shape;22;p10"/>
          <p:cNvGrpSpPr/>
          <p:nvPr/>
        </p:nvGrpSpPr>
        <p:grpSpPr>
          <a:xfrm>
            <a:off x="282475" y="4387363"/>
            <a:ext cx="539950" cy="614225"/>
            <a:chOff x="2164400" y="2320325"/>
            <a:chExt cx="539950" cy="614225"/>
          </a:xfrm>
        </p:grpSpPr>
        <p:sp>
          <p:nvSpPr>
            <p:cNvPr id="23" name="Google Shape;23;p10"/>
            <p:cNvSpPr/>
            <p:nvPr/>
          </p:nvSpPr>
          <p:spPr>
            <a:xfrm>
              <a:off x="2164400" y="2864500"/>
              <a:ext cx="70275" cy="70050"/>
            </a:xfrm>
            <a:custGeom>
              <a:avLst/>
              <a:gdLst/>
              <a:ahLst/>
              <a:cxnLst/>
              <a:rect l="l" t="t" r="r" b="b"/>
              <a:pathLst>
                <a:path w="2811" h="2802" extrusionOk="0">
                  <a:moveTo>
                    <a:pt x="1419" y="1"/>
                  </a:moveTo>
                  <a:cubicBezTo>
                    <a:pt x="651" y="1"/>
                    <a:pt x="18" y="616"/>
                    <a:pt x="9" y="1392"/>
                  </a:cubicBezTo>
                  <a:cubicBezTo>
                    <a:pt x="0" y="2159"/>
                    <a:pt x="616" y="2793"/>
                    <a:pt x="1392" y="2802"/>
                  </a:cubicBezTo>
                  <a:cubicBezTo>
                    <a:pt x="1397" y="2802"/>
                    <a:pt x="1403" y="2802"/>
                    <a:pt x="1408" y="2802"/>
                  </a:cubicBezTo>
                  <a:cubicBezTo>
                    <a:pt x="2177" y="2802"/>
                    <a:pt x="2792" y="2181"/>
                    <a:pt x="2801" y="1419"/>
                  </a:cubicBezTo>
                  <a:cubicBezTo>
                    <a:pt x="2810" y="643"/>
                    <a:pt x="2195" y="9"/>
                    <a:pt x="1419"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0"/>
            <p:cNvSpPr/>
            <p:nvPr/>
          </p:nvSpPr>
          <p:spPr>
            <a:xfrm>
              <a:off x="2320950" y="2683175"/>
              <a:ext cx="70275" cy="69850"/>
            </a:xfrm>
            <a:custGeom>
              <a:avLst/>
              <a:gdLst/>
              <a:ahLst/>
              <a:cxnLst/>
              <a:rect l="l" t="t" r="r" b="b"/>
              <a:pathLst>
                <a:path w="2811" h="2794" extrusionOk="0">
                  <a:moveTo>
                    <a:pt x="1402" y="1"/>
                  </a:moveTo>
                  <a:cubicBezTo>
                    <a:pt x="634" y="1"/>
                    <a:pt x="18" y="613"/>
                    <a:pt x="10" y="1384"/>
                  </a:cubicBezTo>
                  <a:cubicBezTo>
                    <a:pt x="1" y="2160"/>
                    <a:pt x="616" y="2793"/>
                    <a:pt x="1392" y="2793"/>
                  </a:cubicBezTo>
                  <a:cubicBezTo>
                    <a:pt x="1398" y="2793"/>
                    <a:pt x="1403" y="2793"/>
                    <a:pt x="1409" y="2793"/>
                  </a:cubicBezTo>
                  <a:cubicBezTo>
                    <a:pt x="2169" y="2793"/>
                    <a:pt x="2793" y="2181"/>
                    <a:pt x="2802" y="1410"/>
                  </a:cubicBezTo>
                  <a:cubicBezTo>
                    <a:pt x="2811" y="643"/>
                    <a:pt x="2195" y="10"/>
                    <a:pt x="1419" y="1"/>
                  </a:cubicBezTo>
                  <a:cubicBezTo>
                    <a:pt x="1414"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0"/>
            <p:cNvSpPr/>
            <p:nvPr/>
          </p:nvSpPr>
          <p:spPr>
            <a:xfrm>
              <a:off x="2477525" y="2501625"/>
              <a:ext cx="70275" cy="70075"/>
            </a:xfrm>
            <a:custGeom>
              <a:avLst/>
              <a:gdLst/>
              <a:ahLst/>
              <a:cxnLst/>
              <a:rect l="l" t="t" r="r" b="b"/>
              <a:pathLst>
                <a:path w="2811" h="2803" extrusionOk="0">
                  <a:moveTo>
                    <a:pt x="1402" y="1"/>
                  </a:moveTo>
                  <a:cubicBezTo>
                    <a:pt x="634" y="1"/>
                    <a:pt x="9" y="622"/>
                    <a:pt x="9" y="1384"/>
                  </a:cubicBezTo>
                  <a:cubicBezTo>
                    <a:pt x="0" y="2160"/>
                    <a:pt x="616" y="2793"/>
                    <a:pt x="1392" y="2802"/>
                  </a:cubicBezTo>
                  <a:cubicBezTo>
                    <a:pt x="1397" y="2802"/>
                    <a:pt x="1403" y="2802"/>
                    <a:pt x="1408" y="2802"/>
                  </a:cubicBezTo>
                  <a:cubicBezTo>
                    <a:pt x="2168" y="2802"/>
                    <a:pt x="2793" y="2181"/>
                    <a:pt x="2801" y="1419"/>
                  </a:cubicBezTo>
                  <a:cubicBezTo>
                    <a:pt x="2810" y="643"/>
                    <a:pt x="2186" y="10"/>
                    <a:pt x="1419" y="1"/>
                  </a:cubicBezTo>
                  <a:cubicBezTo>
                    <a:pt x="1413"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0"/>
            <p:cNvSpPr/>
            <p:nvPr/>
          </p:nvSpPr>
          <p:spPr>
            <a:xfrm>
              <a:off x="2634075" y="2320325"/>
              <a:ext cx="70275" cy="69825"/>
            </a:xfrm>
            <a:custGeom>
              <a:avLst/>
              <a:gdLst/>
              <a:ahLst/>
              <a:cxnLst/>
              <a:rect l="l" t="t" r="r" b="b"/>
              <a:pathLst>
                <a:path w="2811" h="2793" extrusionOk="0">
                  <a:moveTo>
                    <a:pt x="1403" y="0"/>
                  </a:moveTo>
                  <a:cubicBezTo>
                    <a:pt x="634" y="0"/>
                    <a:pt x="10" y="612"/>
                    <a:pt x="1" y="1383"/>
                  </a:cubicBezTo>
                  <a:cubicBezTo>
                    <a:pt x="1" y="2150"/>
                    <a:pt x="616" y="2784"/>
                    <a:pt x="1392" y="2793"/>
                  </a:cubicBezTo>
                  <a:cubicBezTo>
                    <a:pt x="1398" y="2793"/>
                    <a:pt x="1403" y="2793"/>
                    <a:pt x="1409" y="2793"/>
                  </a:cubicBezTo>
                  <a:cubicBezTo>
                    <a:pt x="2169" y="2793"/>
                    <a:pt x="2793" y="2172"/>
                    <a:pt x="2802" y="1410"/>
                  </a:cubicBezTo>
                  <a:cubicBezTo>
                    <a:pt x="2811" y="634"/>
                    <a:pt x="2186" y="0"/>
                    <a:pt x="1419" y="0"/>
                  </a:cubicBezTo>
                  <a:cubicBezTo>
                    <a:pt x="1414" y="0"/>
                    <a:pt x="1408" y="0"/>
                    <a:pt x="1403"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 name="Google Shape;27;p10"/>
          <p:cNvSpPr/>
          <p:nvPr/>
        </p:nvSpPr>
        <p:spPr>
          <a:xfrm>
            <a:off x="8673099" y="1562851"/>
            <a:ext cx="714715" cy="672356"/>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5"/>
        <p:cNvGrpSpPr/>
        <p:nvPr/>
      </p:nvGrpSpPr>
      <p:grpSpPr>
        <a:xfrm>
          <a:off x="0" y="0"/>
          <a:ext cx="0" cy="0"/>
          <a:chOff x="0" y="0"/>
          <a:chExt cx="0" cy="0"/>
        </a:xfrm>
      </p:grpSpPr>
      <p:sp>
        <p:nvSpPr>
          <p:cNvPr id="196" name="Google Shape;196;p19"/>
          <p:cNvSpPr txBox="1">
            <a:spLocks noGrp="1"/>
          </p:cNvSpPr>
          <p:nvPr>
            <p:ph type="title"/>
          </p:nvPr>
        </p:nvSpPr>
        <p:spPr>
          <a:xfrm>
            <a:off x="720000" y="4014450"/>
            <a:ext cx="7704000" cy="572700"/>
          </a:xfrm>
          <a:prstGeom prst="rect">
            <a:avLst/>
          </a:prstGeom>
          <a:solidFill>
            <a:schemeClr val="dk1"/>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3000"/>
              <a:buNone/>
              <a:defRPr>
                <a:solidFill>
                  <a:schemeClr val="lt1"/>
                </a:solidFill>
              </a:defRPr>
            </a:lvl1pPr>
            <a:lvl2pPr lvl="1" algn="ctr">
              <a:lnSpc>
                <a:spcPct val="100000"/>
              </a:lnSpc>
              <a:spcBef>
                <a:spcPts val="0"/>
              </a:spcBef>
              <a:spcAft>
                <a:spcPts val="0"/>
              </a:spcAft>
              <a:buClr>
                <a:schemeClr val="lt1"/>
              </a:buClr>
              <a:buSzPts val="3000"/>
              <a:buNone/>
              <a:defRPr>
                <a:solidFill>
                  <a:schemeClr val="lt1"/>
                </a:solidFill>
              </a:defRPr>
            </a:lvl2pPr>
            <a:lvl3pPr lvl="2" algn="ctr">
              <a:lnSpc>
                <a:spcPct val="100000"/>
              </a:lnSpc>
              <a:spcBef>
                <a:spcPts val="0"/>
              </a:spcBef>
              <a:spcAft>
                <a:spcPts val="0"/>
              </a:spcAft>
              <a:buClr>
                <a:schemeClr val="lt1"/>
              </a:buClr>
              <a:buSzPts val="3000"/>
              <a:buNone/>
              <a:defRPr>
                <a:solidFill>
                  <a:schemeClr val="lt1"/>
                </a:solidFill>
              </a:defRPr>
            </a:lvl3pPr>
            <a:lvl4pPr lvl="3" algn="ctr">
              <a:lnSpc>
                <a:spcPct val="100000"/>
              </a:lnSpc>
              <a:spcBef>
                <a:spcPts val="0"/>
              </a:spcBef>
              <a:spcAft>
                <a:spcPts val="0"/>
              </a:spcAft>
              <a:buClr>
                <a:schemeClr val="lt1"/>
              </a:buClr>
              <a:buSzPts val="3000"/>
              <a:buNone/>
              <a:defRPr>
                <a:solidFill>
                  <a:schemeClr val="lt1"/>
                </a:solidFill>
              </a:defRPr>
            </a:lvl4pPr>
            <a:lvl5pPr lvl="4" algn="ctr">
              <a:lnSpc>
                <a:spcPct val="100000"/>
              </a:lnSpc>
              <a:spcBef>
                <a:spcPts val="0"/>
              </a:spcBef>
              <a:spcAft>
                <a:spcPts val="0"/>
              </a:spcAft>
              <a:buClr>
                <a:schemeClr val="lt1"/>
              </a:buClr>
              <a:buSzPts val="3000"/>
              <a:buNone/>
              <a:defRPr>
                <a:solidFill>
                  <a:schemeClr val="lt1"/>
                </a:solidFill>
              </a:defRPr>
            </a:lvl5pPr>
            <a:lvl6pPr lvl="5" algn="ctr">
              <a:lnSpc>
                <a:spcPct val="100000"/>
              </a:lnSpc>
              <a:spcBef>
                <a:spcPts val="0"/>
              </a:spcBef>
              <a:spcAft>
                <a:spcPts val="0"/>
              </a:spcAft>
              <a:buClr>
                <a:schemeClr val="lt1"/>
              </a:buClr>
              <a:buSzPts val="3000"/>
              <a:buNone/>
              <a:defRPr>
                <a:solidFill>
                  <a:schemeClr val="lt1"/>
                </a:solidFill>
              </a:defRPr>
            </a:lvl6pPr>
            <a:lvl7pPr lvl="6" algn="ctr">
              <a:lnSpc>
                <a:spcPct val="100000"/>
              </a:lnSpc>
              <a:spcBef>
                <a:spcPts val="0"/>
              </a:spcBef>
              <a:spcAft>
                <a:spcPts val="0"/>
              </a:spcAft>
              <a:buClr>
                <a:schemeClr val="lt1"/>
              </a:buClr>
              <a:buSzPts val="3000"/>
              <a:buNone/>
              <a:defRPr>
                <a:solidFill>
                  <a:schemeClr val="lt1"/>
                </a:solidFill>
              </a:defRPr>
            </a:lvl7pPr>
            <a:lvl8pPr lvl="7" algn="ctr">
              <a:lnSpc>
                <a:spcPct val="100000"/>
              </a:lnSpc>
              <a:spcBef>
                <a:spcPts val="0"/>
              </a:spcBef>
              <a:spcAft>
                <a:spcPts val="0"/>
              </a:spcAft>
              <a:buClr>
                <a:schemeClr val="lt1"/>
              </a:buClr>
              <a:buSzPts val="3000"/>
              <a:buNone/>
              <a:defRPr>
                <a:solidFill>
                  <a:schemeClr val="lt1"/>
                </a:solidFill>
              </a:defRPr>
            </a:lvl8pPr>
            <a:lvl9pPr lvl="8" algn="ctr">
              <a:lnSpc>
                <a:spcPct val="100000"/>
              </a:lnSpc>
              <a:spcBef>
                <a:spcPts val="0"/>
              </a:spcBef>
              <a:spcAft>
                <a:spcPts val="0"/>
              </a:spcAft>
              <a:buClr>
                <a:schemeClr val="lt1"/>
              </a:buClr>
              <a:buSzPts val="3000"/>
              <a:buNone/>
              <a:defRPr>
                <a:solidFill>
                  <a:schemeClr val="lt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1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98"/>
        <p:cNvGrpSpPr/>
        <p:nvPr/>
      </p:nvGrpSpPr>
      <p:grpSpPr>
        <a:xfrm>
          <a:off x="0" y="0"/>
          <a:ext cx="0" cy="0"/>
          <a:chOff x="0" y="0"/>
          <a:chExt cx="0" cy="0"/>
        </a:xfrm>
      </p:grpSpPr>
      <p:sp>
        <p:nvSpPr>
          <p:cNvPr id="199" name="Google Shape;199;p2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00" name="Google Shape;200;p21"/>
          <p:cNvSpPr/>
          <p:nvPr/>
        </p:nvSpPr>
        <p:spPr>
          <a:xfrm>
            <a:off x="257899" y="-132849"/>
            <a:ext cx="714715" cy="672356"/>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1" name="Google Shape;201;p21"/>
          <p:cNvGrpSpPr/>
          <p:nvPr/>
        </p:nvGrpSpPr>
        <p:grpSpPr>
          <a:xfrm>
            <a:off x="870050" y="-215175"/>
            <a:ext cx="539975" cy="614475"/>
            <a:chOff x="3536675" y="2846650"/>
            <a:chExt cx="539975" cy="614475"/>
          </a:xfrm>
        </p:grpSpPr>
        <p:sp>
          <p:nvSpPr>
            <p:cNvPr id="202" name="Google Shape;202;p21"/>
            <p:cNvSpPr/>
            <p:nvPr/>
          </p:nvSpPr>
          <p:spPr>
            <a:xfrm>
              <a:off x="3536675" y="3391050"/>
              <a:ext cx="70275" cy="70075"/>
            </a:xfrm>
            <a:custGeom>
              <a:avLst/>
              <a:gdLst/>
              <a:ahLst/>
              <a:cxnLst/>
              <a:rect l="l" t="t" r="r" b="b"/>
              <a:pathLst>
                <a:path w="2811" h="2803" extrusionOk="0">
                  <a:moveTo>
                    <a:pt x="1402" y="1"/>
                  </a:moveTo>
                  <a:cubicBezTo>
                    <a:pt x="643" y="1"/>
                    <a:pt x="18" y="622"/>
                    <a:pt x="9" y="1384"/>
                  </a:cubicBezTo>
                  <a:cubicBezTo>
                    <a:pt x="0" y="2160"/>
                    <a:pt x="625" y="2793"/>
                    <a:pt x="1392" y="2802"/>
                  </a:cubicBezTo>
                  <a:cubicBezTo>
                    <a:pt x="1397" y="2802"/>
                    <a:pt x="1403" y="2802"/>
                    <a:pt x="1408" y="2802"/>
                  </a:cubicBezTo>
                  <a:cubicBezTo>
                    <a:pt x="2177" y="2802"/>
                    <a:pt x="2801" y="2181"/>
                    <a:pt x="2801" y="1411"/>
                  </a:cubicBezTo>
                  <a:cubicBezTo>
                    <a:pt x="2810" y="643"/>
                    <a:pt x="2195" y="10"/>
                    <a:pt x="1419" y="1"/>
                  </a:cubicBezTo>
                  <a:cubicBezTo>
                    <a:pt x="1413" y="1"/>
                    <a:pt x="1408" y="1"/>
                    <a:pt x="14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1"/>
            <p:cNvSpPr/>
            <p:nvPr/>
          </p:nvSpPr>
          <p:spPr>
            <a:xfrm>
              <a:off x="3693225" y="3209750"/>
              <a:ext cx="70275" cy="69825"/>
            </a:xfrm>
            <a:custGeom>
              <a:avLst/>
              <a:gdLst/>
              <a:ahLst/>
              <a:cxnLst/>
              <a:rect l="l" t="t" r="r" b="b"/>
              <a:pathLst>
                <a:path w="2811" h="2793" extrusionOk="0">
                  <a:moveTo>
                    <a:pt x="1403" y="0"/>
                  </a:moveTo>
                  <a:cubicBezTo>
                    <a:pt x="643" y="0"/>
                    <a:pt x="19" y="612"/>
                    <a:pt x="10" y="1383"/>
                  </a:cubicBezTo>
                  <a:cubicBezTo>
                    <a:pt x="1" y="2150"/>
                    <a:pt x="616" y="2784"/>
                    <a:pt x="1393" y="2792"/>
                  </a:cubicBezTo>
                  <a:cubicBezTo>
                    <a:pt x="1398" y="2793"/>
                    <a:pt x="1403" y="2793"/>
                    <a:pt x="1409" y="2793"/>
                  </a:cubicBezTo>
                  <a:cubicBezTo>
                    <a:pt x="2177" y="2793"/>
                    <a:pt x="2793" y="2172"/>
                    <a:pt x="2802" y="1410"/>
                  </a:cubicBezTo>
                  <a:cubicBezTo>
                    <a:pt x="2811" y="634"/>
                    <a:pt x="2195" y="0"/>
                    <a:pt x="1419" y="0"/>
                  </a:cubicBezTo>
                  <a:cubicBezTo>
                    <a:pt x="1414" y="0"/>
                    <a:pt x="1408" y="0"/>
                    <a:pt x="14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1"/>
            <p:cNvSpPr/>
            <p:nvPr/>
          </p:nvSpPr>
          <p:spPr>
            <a:xfrm>
              <a:off x="3849800" y="3028200"/>
              <a:ext cx="70275" cy="69825"/>
            </a:xfrm>
            <a:custGeom>
              <a:avLst/>
              <a:gdLst/>
              <a:ahLst/>
              <a:cxnLst/>
              <a:rect l="l" t="t" r="r" b="b"/>
              <a:pathLst>
                <a:path w="2811" h="2793" extrusionOk="0">
                  <a:moveTo>
                    <a:pt x="1402" y="0"/>
                  </a:moveTo>
                  <a:cubicBezTo>
                    <a:pt x="634" y="0"/>
                    <a:pt x="18" y="613"/>
                    <a:pt x="9" y="1383"/>
                  </a:cubicBezTo>
                  <a:cubicBezTo>
                    <a:pt x="0" y="2159"/>
                    <a:pt x="616" y="2793"/>
                    <a:pt x="1392" y="2793"/>
                  </a:cubicBezTo>
                  <a:cubicBezTo>
                    <a:pt x="1398" y="2793"/>
                    <a:pt x="1403" y="2793"/>
                    <a:pt x="1409" y="2793"/>
                  </a:cubicBezTo>
                  <a:cubicBezTo>
                    <a:pt x="2168" y="2793"/>
                    <a:pt x="2793" y="2181"/>
                    <a:pt x="2802" y="1410"/>
                  </a:cubicBezTo>
                  <a:cubicBezTo>
                    <a:pt x="2811" y="643"/>
                    <a:pt x="2195" y="9"/>
                    <a:pt x="1419" y="1"/>
                  </a:cubicBezTo>
                  <a:cubicBezTo>
                    <a:pt x="1413" y="0"/>
                    <a:pt x="1408" y="0"/>
                    <a:pt x="140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1"/>
            <p:cNvSpPr/>
            <p:nvPr/>
          </p:nvSpPr>
          <p:spPr>
            <a:xfrm>
              <a:off x="4006350" y="2846650"/>
              <a:ext cx="70300" cy="70075"/>
            </a:xfrm>
            <a:custGeom>
              <a:avLst/>
              <a:gdLst/>
              <a:ahLst/>
              <a:cxnLst/>
              <a:rect l="l" t="t" r="r" b="b"/>
              <a:pathLst>
                <a:path w="2812" h="2803" extrusionOk="0">
                  <a:moveTo>
                    <a:pt x="1403" y="1"/>
                  </a:moveTo>
                  <a:cubicBezTo>
                    <a:pt x="634" y="1"/>
                    <a:pt x="10" y="622"/>
                    <a:pt x="10" y="1384"/>
                  </a:cubicBezTo>
                  <a:cubicBezTo>
                    <a:pt x="1" y="2160"/>
                    <a:pt x="617" y="2793"/>
                    <a:pt x="1393" y="2802"/>
                  </a:cubicBezTo>
                  <a:cubicBezTo>
                    <a:pt x="1398" y="2802"/>
                    <a:pt x="1403" y="2802"/>
                    <a:pt x="1409" y="2802"/>
                  </a:cubicBezTo>
                  <a:cubicBezTo>
                    <a:pt x="2169" y="2802"/>
                    <a:pt x="2793" y="2181"/>
                    <a:pt x="2802" y="1419"/>
                  </a:cubicBezTo>
                  <a:cubicBezTo>
                    <a:pt x="2811" y="643"/>
                    <a:pt x="2187" y="10"/>
                    <a:pt x="1419" y="1"/>
                  </a:cubicBezTo>
                  <a:cubicBezTo>
                    <a:pt x="1414" y="1"/>
                    <a:pt x="1408" y="1"/>
                    <a:pt x="140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6" name="Google Shape;206;p21"/>
          <p:cNvSpPr/>
          <p:nvPr/>
        </p:nvSpPr>
        <p:spPr>
          <a:xfrm>
            <a:off x="7484054" y="-969193"/>
            <a:ext cx="1775192" cy="1669980"/>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1"/>
          <p:cNvSpPr/>
          <p:nvPr/>
        </p:nvSpPr>
        <p:spPr>
          <a:xfrm>
            <a:off x="8193675" y="-1711862"/>
            <a:ext cx="2594582" cy="2570306"/>
          </a:xfrm>
          <a:custGeom>
            <a:avLst/>
            <a:gdLst/>
            <a:ahLst/>
            <a:cxnLst/>
            <a:rect l="l" t="t" r="r" b="b"/>
            <a:pathLst>
              <a:path w="59210" h="58656" fill="none" extrusionOk="0">
                <a:moveTo>
                  <a:pt x="53955" y="5442"/>
                </a:moveTo>
                <a:lnTo>
                  <a:pt x="53955" y="5442"/>
                </a:lnTo>
                <a:cubicBezTo>
                  <a:pt x="48692" y="81"/>
                  <a:pt x="40092" y="0"/>
                  <a:pt x="34730" y="5255"/>
                </a:cubicBezTo>
                <a:lnTo>
                  <a:pt x="5443" y="33998"/>
                </a:lnTo>
                <a:cubicBezTo>
                  <a:pt x="81" y="39253"/>
                  <a:pt x="1" y="47861"/>
                  <a:pt x="5255" y="53214"/>
                </a:cubicBezTo>
                <a:lnTo>
                  <a:pt x="5255" y="53214"/>
                </a:lnTo>
                <a:cubicBezTo>
                  <a:pt x="10519" y="58576"/>
                  <a:pt x="19119" y="58656"/>
                  <a:pt x="24480" y="53401"/>
                </a:cubicBezTo>
                <a:lnTo>
                  <a:pt x="53768" y="24658"/>
                </a:lnTo>
                <a:cubicBezTo>
                  <a:pt x="59129" y="19403"/>
                  <a:pt x="59210" y="10804"/>
                  <a:pt x="53955" y="5442"/>
                </a:cubicBezTo>
                <a:close/>
              </a:path>
            </a:pathLst>
          </a:custGeom>
          <a:noFill/>
          <a:ln w="11150" cap="flat" cmpd="sng">
            <a:solidFill>
              <a:srgbClr val="032026"/>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208"/>
        <p:cNvGrpSpPr/>
        <p:nvPr/>
      </p:nvGrpSpPr>
      <p:grpSpPr>
        <a:xfrm>
          <a:off x="0" y="0"/>
          <a:ext cx="0" cy="0"/>
          <a:chOff x="0" y="0"/>
          <a:chExt cx="0" cy="0"/>
        </a:xfrm>
      </p:grpSpPr>
      <p:sp>
        <p:nvSpPr>
          <p:cNvPr id="209" name="Google Shape;209;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10" name="Google Shape;210;p22"/>
          <p:cNvSpPr/>
          <p:nvPr/>
        </p:nvSpPr>
        <p:spPr>
          <a:xfrm>
            <a:off x="7947750" y="4010525"/>
            <a:ext cx="1386575" cy="1319950"/>
          </a:xfrm>
          <a:custGeom>
            <a:avLst/>
            <a:gdLst/>
            <a:ahLst/>
            <a:cxnLst/>
            <a:rect l="l" t="t" r="r" b="b"/>
            <a:pathLst>
              <a:path w="55463" h="52798" extrusionOk="0">
                <a:moveTo>
                  <a:pt x="47759" y="1"/>
                </a:moveTo>
                <a:cubicBezTo>
                  <a:pt x="45989" y="1"/>
                  <a:pt x="44219" y="668"/>
                  <a:pt x="42857" y="2003"/>
                </a:cubicBezTo>
                <a:lnTo>
                  <a:pt x="2802" y="40800"/>
                </a:lnTo>
                <a:cubicBezTo>
                  <a:pt x="45" y="43503"/>
                  <a:pt x="0" y="47937"/>
                  <a:pt x="2703" y="50702"/>
                </a:cubicBezTo>
                <a:cubicBezTo>
                  <a:pt x="4076" y="52097"/>
                  <a:pt x="5890" y="52798"/>
                  <a:pt x="7704" y="52798"/>
                </a:cubicBezTo>
                <a:cubicBezTo>
                  <a:pt x="9474" y="52798"/>
                  <a:pt x="11244" y="52131"/>
                  <a:pt x="12606" y="50792"/>
                </a:cubicBezTo>
                <a:lnTo>
                  <a:pt x="52661" y="12003"/>
                </a:lnTo>
                <a:cubicBezTo>
                  <a:pt x="55427" y="9291"/>
                  <a:pt x="55463" y="4857"/>
                  <a:pt x="52759" y="2101"/>
                </a:cubicBezTo>
                <a:cubicBezTo>
                  <a:pt x="51387" y="701"/>
                  <a:pt x="49573" y="1"/>
                  <a:pt x="477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2"/>
          <p:cNvSpPr/>
          <p:nvPr/>
        </p:nvSpPr>
        <p:spPr>
          <a:xfrm>
            <a:off x="7877500" y="4174100"/>
            <a:ext cx="1954850" cy="1936775"/>
          </a:xfrm>
          <a:custGeom>
            <a:avLst/>
            <a:gdLst/>
            <a:ahLst/>
            <a:cxnLst/>
            <a:rect l="l" t="t" r="r" b="b"/>
            <a:pathLst>
              <a:path w="78194" h="77471" fill="none" extrusionOk="0">
                <a:moveTo>
                  <a:pt x="71253" y="7182"/>
                </a:moveTo>
                <a:lnTo>
                  <a:pt x="71253" y="7182"/>
                </a:lnTo>
                <a:cubicBezTo>
                  <a:pt x="64312" y="107"/>
                  <a:pt x="52947" y="0"/>
                  <a:pt x="45872" y="6941"/>
                </a:cubicBezTo>
                <a:lnTo>
                  <a:pt x="7182" y="44900"/>
                </a:lnTo>
                <a:cubicBezTo>
                  <a:pt x="107" y="51840"/>
                  <a:pt x="0" y="63206"/>
                  <a:pt x="6941" y="70280"/>
                </a:cubicBezTo>
                <a:lnTo>
                  <a:pt x="6941" y="70280"/>
                </a:lnTo>
                <a:cubicBezTo>
                  <a:pt x="13881" y="77354"/>
                  <a:pt x="25247" y="77470"/>
                  <a:pt x="32321" y="70521"/>
                </a:cubicBezTo>
                <a:lnTo>
                  <a:pt x="71012" y="32562"/>
                </a:lnTo>
                <a:cubicBezTo>
                  <a:pt x="78086" y="25621"/>
                  <a:pt x="78193" y="14256"/>
                  <a:pt x="71253" y="7182"/>
                </a:cubicBezTo>
                <a:close/>
              </a:path>
            </a:pathLst>
          </a:custGeom>
          <a:noFill/>
          <a:ln w="111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2" name="Google Shape;212;p22"/>
          <p:cNvGrpSpPr/>
          <p:nvPr/>
        </p:nvGrpSpPr>
        <p:grpSpPr>
          <a:xfrm rot="269117">
            <a:off x="8568714" y="3559443"/>
            <a:ext cx="539955" cy="614452"/>
            <a:chOff x="3536675" y="2846650"/>
            <a:chExt cx="539975" cy="614475"/>
          </a:xfrm>
        </p:grpSpPr>
        <p:sp>
          <p:nvSpPr>
            <p:cNvPr id="213" name="Google Shape;213;p22"/>
            <p:cNvSpPr/>
            <p:nvPr/>
          </p:nvSpPr>
          <p:spPr>
            <a:xfrm>
              <a:off x="3536675" y="3391050"/>
              <a:ext cx="70275" cy="70075"/>
            </a:xfrm>
            <a:custGeom>
              <a:avLst/>
              <a:gdLst/>
              <a:ahLst/>
              <a:cxnLst/>
              <a:rect l="l" t="t" r="r" b="b"/>
              <a:pathLst>
                <a:path w="2811" h="2803" extrusionOk="0">
                  <a:moveTo>
                    <a:pt x="1402" y="1"/>
                  </a:moveTo>
                  <a:cubicBezTo>
                    <a:pt x="643" y="1"/>
                    <a:pt x="18" y="622"/>
                    <a:pt x="9" y="1384"/>
                  </a:cubicBezTo>
                  <a:cubicBezTo>
                    <a:pt x="0" y="2160"/>
                    <a:pt x="625" y="2793"/>
                    <a:pt x="1392" y="2802"/>
                  </a:cubicBezTo>
                  <a:cubicBezTo>
                    <a:pt x="1397" y="2802"/>
                    <a:pt x="1403" y="2802"/>
                    <a:pt x="1408" y="2802"/>
                  </a:cubicBezTo>
                  <a:cubicBezTo>
                    <a:pt x="2177" y="2802"/>
                    <a:pt x="2801" y="2181"/>
                    <a:pt x="2801" y="1411"/>
                  </a:cubicBezTo>
                  <a:cubicBezTo>
                    <a:pt x="2810" y="643"/>
                    <a:pt x="2195" y="10"/>
                    <a:pt x="1419" y="1"/>
                  </a:cubicBezTo>
                  <a:cubicBezTo>
                    <a:pt x="1413"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2"/>
            <p:cNvSpPr/>
            <p:nvPr/>
          </p:nvSpPr>
          <p:spPr>
            <a:xfrm>
              <a:off x="3693225" y="3209750"/>
              <a:ext cx="70275" cy="69825"/>
            </a:xfrm>
            <a:custGeom>
              <a:avLst/>
              <a:gdLst/>
              <a:ahLst/>
              <a:cxnLst/>
              <a:rect l="l" t="t" r="r" b="b"/>
              <a:pathLst>
                <a:path w="2811" h="2793" extrusionOk="0">
                  <a:moveTo>
                    <a:pt x="1403" y="0"/>
                  </a:moveTo>
                  <a:cubicBezTo>
                    <a:pt x="643" y="0"/>
                    <a:pt x="19" y="612"/>
                    <a:pt x="10" y="1383"/>
                  </a:cubicBezTo>
                  <a:cubicBezTo>
                    <a:pt x="1" y="2150"/>
                    <a:pt x="616" y="2784"/>
                    <a:pt x="1393" y="2792"/>
                  </a:cubicBezTo>
                  <a:cubicBezTo>
                    <a:pt x="1398" y="2793"/>
                    <a:pt x="1403" y="2793"/>
                    <a:pt x="1409" y="2793"/>
                  </a:cubicBezTo>
                  <a:cubicBezTo>
                    <a:pt x="2177" y="2793"/>
                    <a:pt x="2793" y="2172"/>
                    <a:pt x="2802" y="1410"/>
                  </a:cubicBezTo>
                  <a:cubicBezTo>
                    <a:pt x="2811" y="634"/>
                    <a:pt x="2195" y="0"/>
                    <a:pt x="1419" y="0"/>
                  </a:cubicBezTo>
                  <a:cubicBezTo>
                    <a:pt x="1414" y="0"/>
                    <a:pt x="1408" y="0"/>
                    <a:pt x="14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2"/>
            <p:cNvSpPr/>
            <p:nvPr/>
          </p:nvSpPr>
          <p:spPr>
            <a:xfrm>
              <a:off x="3849800" y="3028200"/>
              <a:ext cx="70275" cy="69825"/>
            </a:xfrm>
            <a:custGeom>
              <a:avLst/>
              <a:gdLst/>
              <a:ahLst/>
              <a:cxnLst/>
              <a:rect l="l" t="t" r="r" b="b"/>
              <a:pathLst>
                <a:path w="2811" h="2793" extrusionOk="0">
                  <a:moveTo>
                    <a:pt x="1402" y="0"/>
                  </a:moveTo>
                  <a:cubicBezTo>
                    <a:pt x="634" y="0"/>
                    <a:pt x="18" y="613"/>
                    <a:pt x="9" y="1383"/>
                  </a:cubicBezTo>
                  <a:cubicBezTo>
                    <a:pt x="0" y="2159"/>
                    <a:pt x="616" y="2793"/>
                    <a:pt x="1392" y="2793"/>
                  </a:cubicBezTo>
                  <a:cubicBezTo>
                    <a:pt x="1398" y="2793"/>
                    <a:pt x="1403" y="2793"/>
                    <a:pt x="1409" y="2793"/>
                  </a:cubicBezTo>
                  <a:cubicBezTo>
                    <a:pt x="2168" y="2793"/>
                    <a:pt x="2793" y="2181"/>
                    <a:pt x="2802" y="1410"/>
                  </a:cubicBezTo>
                  <a:cubicBezTo>
                    <a:pt x="2811" y="643"/>
                    <a:pt x="2195" y="9"/>
                    <a:pt x="1419" y="1"/>
                  </a:cubicBezTo>
                  <a:cubicBezTo>
                    <a:pt x="1413" y="0"/>
                    <a:pt x="1408" y="0"/>
                    <a:pt x="14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2"/>
            <p:cNvSpPr/>
            <p:nvPr/>
          </p:nvSpPr>
          <p:spPr>
            <a:xfrm>
              <a:off x="4006350" y="2846650"/>
              <a:ext cx="70300" cy="70075"/>
            </a:xfrm>
            <a:custGeom>
              <a:avLst/>
              <a:gdLst/>
              <a:ahLst/>
              <a:cxnLst/>
              <a:rect l="l" t="t" r="r" b="b"/>
              <a:pathLst>
                <a:path w="2812" h="2803" extrusionOk="0">
                  <a:moveTo>
                    <a:pt x="1403" y="1"/>
                  </a:moveTo>
                  <a:cubicBezTo>
                    <a:pt x="634" y="1"/>
                    <a:pt x="10" y="622"/>
                    <a:pt x="10" y="1384"/>
                  </a:cubicBezTo>
                  <a:cubicBezTo>
                    <a:pt x="1" y="2160"/>
                    <a:pt x="617" y="2793"/>
                    <a:pt x="1393" y="2802"/>
                  </a:cubicBezTo>
                  <a:cubicBezTo>
                    <a:pt x="1398" y="2802"/>
                    <a:pt x="1403" y="2802"/>
                    <a:pt x="1409" y="2802"/>
                  </a:cubicBezTo>
                  <a:cubicBezTo>
                    <a:pt x="2169" y="2802"/>
                    <a:pt x="2793" y="2181"/>
                    <a:pt x="2802" y="1419"/>
                  </a:cubicBezTo>
                  <a:cubicBezTo>
                    <a:pt x="2811" y="643"/>
                    <a:pt x="2187" y="10"/>
                    <a:pt x="1419" y="1"/>
                  </a:cubicBezTo>
                  <a:cubicBezTo>
                    <a:pt x="1414" y="1"/>
                    <a:pt x="1408" y="1"/>
                    <a:pt x="140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7" name="Google Shape;217;p22"/>
          <p:cNvSpPr/>
          <p:nvPr/>
        </p:nvSpPr>
        <p:spPr>
          <a:xfrm>
            <a:off x="-316702" y="-465597"/>
            <a:ext cx="1219685" cy="1147397"/>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2"/>
          <p:cNvSpPr/>
          <p:nvPr/>
        </p:nvSpPr>
        <p:spPr>
          <a:xfrm>
            <a:off x="136525" y="-932112"/>
            <a:ext cx="1782665" cy="1765986"/>
          </a:xfrm>
          <a:custGeom>
            <a:avLst/>
            <a:gdLst/>
            <a:ahLst/>
            <a:cxnLst/>
            <a:rect l="l" t="t" r="r" b="b"/>
            <a:pathLst>
              <a:path w="59210" h="58656" fill="none" extrusionOk="0">
                <a:moveTo>
                  <a:pt x="53955" y="5442"/>
                </a:moveTo>
                <a:lnTo>
                  <a:pt x="53955" y="5442"/>
                </a:lnTo>
                <a:cubicBezTo>
                  <a:pt x="48692" y="81"/>
                  <a:pt x="40092" y="0"/>
                  <a:pt x="34730" y="5255"/>
                </a:cubicBezTo>
                <a:lnTo>
                  <a:pt x="5443" y="33998"/>
                </a:lnTo>
                <a:cubicBezTo>
                  <a:pt x="81" y="39253"/>
                  <a:pt x="1" y="47861"/>
                  <a:pt x="5255" y="53214"/>
                </a:cubicBezTo>
                <a:lnTo>
                  <a:pt x="5255" y="53214"/>
                </a:lnTo>
                <a:cubicBezTo>
                  <a:pt x="10519" y="58576"/>
                  <a:pt x="19119" y="58656"/>
                  <a:pt x="24480" y="53401"/>
                </a:cubicBezTo>
                <a:lnTo>
                  <a:pt x="53768" y="24658"/>
                </a:lnTo>
                <a:cubicBezTo>
                  <a:pt x="59129" y="19403"/>
                  <a:pt x="59210" y="10804"/>
                  <a:pt x="53955" y="5442"/>
                </a:cubicBezTo>
                <a:close/>
              </a:path>
            </a:pathLst>
          </a:custGeom>
          <a:noFill/>
          <a:ln w="111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2"/>
          <p:cNvSpPr/>
          <p:nvPr/>
        </p:nvSpPr>
        <p:spPr>
          <a:xfrm>
            <a:off x="863308" y="367529"/>
            <a:ext cx="329109" cy="329092"/>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220"/>
        <p:cNvGrpSpPr/>
        <p:nvPr/>
      </p:nvGrpSpPr>
      <p:grpSpPr>
        <a:xfrm>
          <a:off x="0" y="0"/>
          <a:ext cx="0" cy="0"/>
          <a:chOff x="0" y="0"/>
          <a:chExt cx="0" cy="0"/>
        </a:xfrm>
      </p:grpSpPr>
      <p:sp>
        <p:nvSpPr>
          <p:cNvPr id="221" name="Google Shape;221;p2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22" name="Google Shape;222;p23"/>
          <p:cNvSpPr/>
          <p:nvPr/>
        </p:nvSpPr>
        <p:spPr>
          <a:xfrm>
            <a:off x="8424024" y="-281374"/>
            <a:ext cx="714715" cy="672356"/>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3" name="Google Shape;223;p23"/>
          <p:cNvGrpSpPr/>
          <p:nvPr/>
        </p:nvGrpSpPr>
        <p:grpSpPr>
          <a:xfrm rot="227404">
            <a:off x="8723071" y="-2644"/>
            <a:ext cx="539968" cy="614467"/>
            <a:chOff x="3536675" y="2846650"/>
            <a:chExt cx="539975" cy="614475"/>
          </a:xfrm>
        </p:grpSpPr>
        <p:sp>
          <p:nvSpPr>
            <p:cNvPr id="224" name="Google Shape;224;p23"/>
            <p:cNvSpPr/>
            <p:nvPr/>
          </p:nvSpPr>
          <p:spPr>
            <a:xfrm>
              <a:off x="3536675" y="3391050"/>
              <a:ext cx="70275" cy="70075"/>
            </a:xfrm>
            <a:custGeom>
              <a:avLst/>
              <a:gdLst/>
              <a:ahLst/>
              <a:cxnLst/>
              <a:rect l="l" t="t" r="r" b="b"/>
              <a:pathLst>
                <a:path w="2811" h="2803" extrusionOk="0">
                  <a:moveTo>
                    <a:pt x="1402" y="1"/>
                  </a:moveTo>
                  <a:cubicBezTo>
                    <a:pt x="643" y="1"/>
                    <a:pt x="18" y="622"/>
                    <a:pt x="9" y="1384"/>
                  </a:cubicBezTo>
                  <a:cubicBezTo>
                    <a:pt x="0" y="2160"/>
                    <a:pt x="625" y="2793"/>
                    <a:pt x="1392" y="2802"/>
                  </a:cubicBezTo>
                  <a:cubicBezTo>
                    <a:pt x="1397" y="2802"/>
                    <a:pt x="1403" y="2802"/>
                    <a:pt x="1408" y="2802"/>
                  </a:cubicBezTo>
                  <a:cubicBezTo>
                    <a:pt x="2177" y="2802"/>
                    <a:pt x="2801" y="2181"/>
                    <a:pt x="2801" y="1411"/>
                  </a:cubicBezTo>
                  <a:cubicBezTo>
                    <a:pt x="2810" y="643"/>
                    <a:pt x="2195" y="10"/>
                    <a:pt x="1419" y="1"/>
                  </a:cubicBezTo>
                  <a:cubicBezTo>
                    <a:pt x="1413" y="1"/>
                    <a:pt x="1408" y="1"/>
                    <a:pt x="14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3"/>
            <p:cNvSpPr/>
            <p:nvPr/>
          </p:nvSpPr>
          <p:spPr>
            <a:xfrm>
              <a:off x="3693225" y="3209750"/>
              <a:ext cx="70275" cy="69825"/>
            </a:xfrm>
            <a:custGeom>
              <a:avLst/>
              <a:gdLst/>
              <a:ahLst/>
              <a:cxnLst/>
              <a:rect l="l" t="t" r="r" b="b"/>
              <a:pathLst>
                <a:path w="2811" h="2793" extrusionOk="0">
                  <a:moveTo>
                    <a:pt x="1403" y="0"/>
                  </a:moveTo>
                  <a:cubicBezTo>
                    <a:pt x="643" y="0"/>
                    <a:pt x="19" y="612"/>
                    <a:pt x="10" y="1383"/>
                  </a:cubicBezTo>
                  <a:cubicBezTo>
                    <a:pt x="1" y="2150"/>
                    <a:pt x="616" y="2784"/>
                    <a:pt x="1393" y="2792"/>
                  </a:cubicBezTo>
                  <a:cubicBezTo>
                    <a:pt x="1398" y="2793"/>
                    <a:pt x="1403" y="2793"/>
                    <a:pt x="1409" y="2793"/>
                  </a:cubicBezTo>
                  <a:cubicBezTo>
                    <a:pt x="2177" y="2793"/>
                    <a:pt x="2793" y="2172"/>
                    <a:pt x="2802" y="1410"/>
                  </a:cubicBezTo>
                  <a:cubicBezTo>
                    <a:pt x="2811" y="634"/>
                    <a:pt x="2195" y="0"/>
                    <a:pt x="1419" y="0"/>
                  </a:cubicBezTo>
                  <a:cubicBezTo>
                    <a:pt x="1414" y="0"/>
                    <a:pt x="1408" y="0"/>
                    <a:pt x="14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3"/>
            <p:cNvSpPr/>
            <p:nvPr/>
          </p:nvSpPr>
          <p:spPr>
            <a:xfrm>
              <a:off x="3849800" y="3028200"/>
              <a:ext cx="70275" cy="69825"/>
            </a:xfrm>
            <a:custGeom>
              <a:avLst/>
              <a:gdLst/>
              <a:ahLst/>
              <a:cxnLst/>
              <a:rect l="l" t="t" r="r" b="b"/>
              <a:pathLst>
                <a:path w="2811" h="2793" extrusionOk="0">
                  <a:moveTo>
                    <a:pt x="1402" y="0"/>
                  </a:moveTo>
                  <a:cubicBezTo>
                    <a:pt x="634" y="0"/>
                    <a:pt x="18" y="613"/>
                    <a:pt x="9" y="1383"/>
                  </a:cubicBezTo>
                  <a:cubicBezTo>
                    <a:pt x="0" y="2159"/>
                    <a:pt x="616" y="2793"/>
                    <a:pt x="1392" y="2793"/>
                  </a:cubicBezTo>
                  <a:cubicBezTo>
                    <a:pt x="1398" y="2793"/>
                    <a:pt x="1403" y="2793"/>
                    <a:pt x="1409" y="2793"/>
                  </a:cubicBezTo>
                  <a:cubicBezTo>
                    <a:pt x="2168" y="2793"/>
                    <a:pt x="2793" y="2181"/>
                    <a:pt x="2802" y="1410"/>
                  </a:cubicBezTo>
                  <a:cubicBezTo>
                    <a:pt x="2811" y="643"/>
                    <a:pt x="2195" y="9"/>
                    <a:pt x="1419" y="1"/>
                  </a:cubicBezTo>
                  <a:cubicBezTo>
                    <a:pt x="1413" y="0"/>
                    <a:pt x="1408" y="0"/>
                    <a:pt x="140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3"/>
            <p:cNvSpPr/>
            <p:nvPr/>
          </p:nvSpPr>
          <p:spPr>
            <a:xfrm>
              <a:off x="4006350" y="2846650"/>
              <a:ext cx="70300" cy="70075"/>
            </a:xfrm>
            <a:custGeom>
              <a:avLst/>
              <a:gdLst/>
              <a:ahLst/>
              <a:cxnLst/>
              <a:rect l="l" t="t" r="r" b="b"/>
              <a:pathLst>
                <a:path w="2812" h="2803" extrusionOk="0">
                  <a:moveTo>
                    <a:pt x="1403" y="1"/>
                  </a:moveTo>
                  <a:cubicBezTo>
                    <a:pt x="634" y="1"/>
                    <a:pt x="10" y="622"/>
                    <a:pt x="10" y="1384"/>
                  </a:cubicBezTo>
                  <a:cubicBezTo>
                    <a:pt x="1" y="2160"/>
                    <a:pt x="617" y="2793"/>
                    <a:pt x="1393" y="2802"/>
                  </a:cubicBezTo>
                  <a:cubicBezTo>
                    <a:pt x="1398" y="2802"/>
                    <a:pt x="1403" y="2802"/>
                    <a:pt x="1409" y="2802"/>
                  </a:cubicBezTo>
                  <a:cubicBezTo>
                    <a:pt x="2169" y="2802"/>
                    <a:pt x="2793" y="2181"/>
                    <a:pt x="2802" y="1419"/>
                  </a:cubicBezTo>
                  <a:cubicBezTo>
                    <a:pt x="2811" y="643"/>
                    <a:pt x="2187" y="10"/>
                    <a:pt x="1419" y="1"/>
                  </a:cubicBezTo>
                  <a:cubicBezTo>
                    <a:pt x="1414" y="1"/>
                    <a:pt x="1408" y="1"/>
                    <a:pt x="140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8" name="Google Shape;228;p23"/>
          <p:cNvSpPr/>
          <p:nvPr/>
        </p:nvSpPr>
        <p:spPr>
          <a:xfrm>
            <a:off x="7114475" y="4841200"/>
            <a:ext cx="510325" cy="510300"/>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3"/>
          <p:cNvSpPr/>
          <p:nvPr/>
        </p:nvSpPr>
        <p:spPr>
          <a:xfrm>
            <a:off x="-378075" y="-355300"/>
            <a:ext cx="1386575" cy="1319950"/>
          </a:xfrm>
          <a:custGeom>
            <a:avLst/>
            <a:gdLst/>
            <a:ahLst/>
            <a:cxnLst/>
            <a:rect l="l" t="t" r="r" b="b"/>
            <a:pathLst>
              <a:path w="55463" h="52798" extrusionOk="0">
                <a:moveTo>
                  <a:pt x="47759" y="1"/>
                </a:moveTo>
                <a:cubicBezTo>
                  <a:pt x="45989" y="1"/>
                  <a:pt x="44219" y="668"/>
                  <a:pt x="42857" y="2003"/>
                </a:cubicBezTo>
                <a:lnTo>
                  <a:pt x="2802" y="40800"/>
                </a:lnTo>
                <a:cubicBezTo>
                  <a:pt x="45" y="43503"/>
                  <a:pt x="0" y="47937"/>
                  <a:pt x="2703" y="50702"/>
                </a:cubicBezTo>
                <a:cubicBezTo>
                  <a:pt x="4076" y="52097"/>
                  <a:pt x="5890" y="52798"/>
                  <a:pt x="7704" y="52798"/>
                </a:cubicBezTo>
                <a:cubicBezTo>
                  <a:pt x="9474" y="52798"/>
                  <a:pt x="11244" y="52131"/>
                  <a:pt x="12606" y="50792"/>
                </a:cubicBezTo>
                <a:lnTo>
                  <a:pt x="52661" y="12003"/>
                </a:lnTo>
                <a:cubicBezTo>
                  <a:pt x="55427" y="9291"/>
                  <a:pt x="55463" y="4857"/>
                  <a:pt x="52759" y="2101"/>
                </a:cubicBezTo>
                <a:cubicBezTo>
                  <a:pt x="51387" y="701"/>
                  <a:pt x="49573" y="1"/>
                  <a:pt x="477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3"/>
          <p:cNvSpPr/>
          <p:nvPr/>
        </p:nvSpPr>
        <p:spPr>
          <a:xfrm>
            <a:off x="385988" y="-1044300"/>
            <a:ext cx="1954850" cy="1936775"/>
          </a:xfrm>
          <a:custGeom>
            <a:avLst/>
            <a:gdLst/>
            <a:ahLst/>
            <a:cxnLst/>
            <a:rect l="l" t="t" r="r" b="b"/>
            <a:pathLst>
              <a:path w="78194" h="77471" fill="none" extrusionOk="0">
                <a:moveTo>
                  <a:pt x="71253" y="7182"/>
                </a:moveTo>
                <a:lnTo>
                  <a:pt x="71253" y="7182"/>
                </a:lnTo>
                <a:cubicBezTo>
                  <a:pt x="64312" y="107"/>
                  <a:pt x="52947" y="0"/>
                  <a:pt x="45872" y="6941"/>
                </a:cubicBezTo>
                <a:lnTo>
                  <a:pt x="7182" y="44900"/>
                </a:lnTo>
                <a:cubicBezTo>
                  <a:pt x="107" y="51840"/>
                  <a:pt x="0" y="63206"/>
                  <a:pt x="6941" y="70280"/>
                </a:cubicBezTo>
                <a:lnTo>
                  <a:pt x="6941" y="70280"/>
                </a:lnTo>
                <a:cubicBezTo>
                  <a:pt x="13881" y="77354"/>
                  <a:pt x="25247" y="77470"/>
                  <a:pt x="32321" y="70521"/>
                </a:cubicBezTo>
                <a:lnTo>
                  <a:pt x="71012" y="32562"/>
                </a:lnTo>
                <a:cubicBezTo>
                  <a:pt x="78086" y="25621"/>
                  <a:pt x="78193" y="14256"/>
                  <a:pt x="71253" y="7182"/>
                </a:cubicBezTo>
                <a:close/>
              </a:path>
            </a:pathLst>
          </a:custGeom>
          <a:noFill/>
          <a:ln w="111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1" name="Google Shape;231;p23"/>
          <p:cNvGrpSpPr/>
          <p:nvPr/>
        </p:nvGrpSpPr>
        <p:grpSpPr>
          <a:xfrm rot="291528">
            <a:off x="791806" y="-181850"/>
            <a:ext cx="539972" cy="614471"/>
            <a:chOff x="3536675" y="2846650"/>
            <a:chExt cx="539975" cy="614475"/>
          </a:xfrm>
        </p:grpSpPr>
        <p:sp>
          <p:nvSpPr>
            <p:cNvPr id="232" name="Google Shape;232;p23"/>
            <p:cNvSpPr/>
            <p:nvPr/>
          </p:nvSpPr>
          <p:spPr>
            <a:xfrm>
              <a:off x="3536675" y="3391050"/>
              <a:ext cx="70275" cy="70075"/>
            </a:xfrm>
            <a:custGeom>
              <a:avLst/>
              <a:gdLst/>
              <a:ahLst/>
              <a:cxnLst/>
              <a:rect l="l" t="t" r="r" b="b"/>
              <a:pathLst>
                <a:path w="2811" h="2803" extrusionOk="0">
                  <a:moveTo>
                    <a:pt x="1402" y="1"/>
                  </a:moveTo>
                  <a:cubicBezTo>
                    <a:pt x="643" y="1"/>
                    <a:pt x="18" y="622"/>
                    <a:pt x="9" y="1384"/>
                  </a:cubicBezTo>
                  <a:cubicBezTo>
                    <a:pt x="0" y="2160"/>
                    <a:pt x="625" y="2793"/>
                    <a:pt x="1392" y="2802"/>
                  </a:cubicBezTo>
                  <a:cubicBezTo>
                    <a:pt x="1397" y="2802"/>
                    <a:pt x="1403" y="2802"/>
                    <a:pt x="1408" y="2802"/>
                  </a:cubicBezTo>
                  <a:cubicBezTo>
                    <a:pt x="2177" y="2802"/>
                    <a:pt x="2801" y="2181"/>
                    <a:pt x="2801" y="1411"/>
                  </a:cubicBezTo>
                  <a:cubicBezTo>
                    <a:pt x="2810" y="643"/>
                    <a:pt x="2195" y="10"/>
                    <a:pt x="1419" y="1"/>
                  </a:cubicBezTo>
                  <a:cubicBezTo>
                    <a:pt x="1413"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3"/>
            <p:cNvSpPr/>
            <p:nvPr/>
          </p:nvSpPr>
          <p:spPr>
            <a:xfrm>
              <a:off x="3693225" y="3209750"/>
              <a:ext cx="70275" cy="69825"/>
            </a:xfrm>
            <a:custGeom>
              <a:avLst/>
              <a:gdLst/>
              <a:ahLst/>
              <a:cxnLst/>
              <a:rect l="l" t="t" r="r" b="b"/>
              <a:pathLst>
                <a:path w="2811" h="2793" extrusionOk="0">
                  <a:moveTo>
                    <a:pt x="1403" y="0"/>
                  </a:moveTo>
                  <a:cubicBezTo>
                    <a:pt x="643" y="0"/>
                    <a:pt x="19" y="612"/>
                    <a:pt x="10" y="1383"/>
                  </a:cubicBezTo>
                  <a:cubicBezTo>
                    <a:pt x="1" y="2150"/>
                    <a:pt x="616" y="2784"/>
                    <a:pt x="1393" y="2792"/>
                  </a:cubicBezTo>
                  <a:cubicBezTo>
                    <a:pt x="1398" y="2793"/>
                    <a:pt x="1403" y="2793"/>
                    <a:pt x="1409" y="2793"/>
                  </a:cubicBezTo>
                  <a:cubicBezTo>
                    <a:pt x="2177" y="2793"/>
                    <a:pt x="2793" y="2172"/>
                    <a:pt x="2802" y="1410"/>
                  </a:cubicBezTo>
                  <a:cubicBezTo>
                    <a:pt x="2811" y="634"/>
                    <a:pt x="2195" y="0"/>
                    <a:pt x="1419" y="0"/>
                  </a:cubicBezTo>
                  <a:cubicBezTo>
                    <a:pt x="1414" y="0"/>
                    <a:pt x="1408" y="0"/>
                    <a:pt x="14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3"/>
            <p:cNvSpPr/>
            <p:nvPr/>
          </p:nvSpPr>
          <p:spPr>
            <a:xfrm>
              <a:off x="3849800" y="3028200"/>
              <a:ext cx="70275" cy="69825"/>
            </a:xfrm>
            <a:custGeom>
              <a:avLst/>
              <a:gdLst/>
              <a:ahLst/>
              <a:cxnLst/>
              <a:rect l="l" t="t" r="r" b="b"/>
              <a:pathLst>
                <a:path w="2811" h="2793" extrusionOk="0">
                  <a:moveTo>
                    <a:pt x="1402" y="0"/>
                  </a:moveTo>
                  <a:cubicBezTo>
                    <a:pt x="634" y="0"/>
                    <a:pt x="18" y="613"/>
                    <a:pt x="9" y="1383"/>
                  </a:cubicBezTo>
                  <a:cubicBezTo>
                    <a:pt x="0" y="2159"/>
                    <a:pt x="616" y="2793"/>
                    <a:pt x="1392" y="2793"/>
                  </a:cubicBezTo>
                  <a:cubicBezTo>
                    <a:pt x="1398" y="2793"/>
                    <a:pt x="1403" y="2793"/>
                    <a:pt x="1409" y="2793"/>
                  </a:cubicBezTo>
                  <a:cubicBezTo>
                    <a:pt x="2168" y="2793"/>
                    <a:pt x="2793" y="2181"/>
                    <a:pt x="2802" y="1410"/>
                  </a:cubicBezTo>
                  <a:cubicBezTo>
                    <a:pt x="2811" y="643"/>
                    <a:pt x="2195" y="9"/>
                    <a:pt x="1419" y="1"/>
                  </a:cubicBezTo>
                  <a:cubicBezTo>
                    <a:pt x="1413" y="0"/>
                    <a:pt x="1408" y="0"/>
                    <a:pt x="14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3"/>
            <p:cNvSpPr/>
            <p:nvPr/>
          </p:nvSpPr>
          <p:spPr>
            <a:xfrm>
              <a:off x="4006350" y="2846650"/>
              <a:ext cx="70300" cy="70075"/>
            </a:xfrm>
            <a:custGeom>
              <a:avLst/>
              <a:gdLst/>
              <a:ahLst/>
              <a:cxnLst/>
              <a:rect l="l" t="t" r="r" b="b"/>
              <a:pathLst>
                <a:path w="2812" h="2803" extrusionOk="0">
                  <a:moveTo>
                    <a:pt x="1403" y="1"/>
                  </a:moveTo>
                  <a:cubicBezTo>
                    <a:pt x="634" y="1"/>
                    <a:pt x="10" y="622"/>
                    <a:pt x="10" y="1384"/>
                  </a:cubicBezTo>
                  <a:cubicBezTo>
                    <a:pt x="1" y="2160"/>
                    <a:pt x="617" y="2793"/>
                    <a:pt x="1393" y="2802"/>
                  </a:cubicBezTo>
                  <a:cubicBezTo>
                    <a:pt x="1398" y="2802"/>
                    <a:pt x="1403" y="2802"/>
                    <a:pt x="1409" y="2802"/>
                  </a:cubicBezTo>
                  <a:cubicBezTo>
                    <a:pt x="2169" y="2802"/>
                    <a:pt x="2793" y="2181"/>
                    <a:pt x="2802" y="1419"/>
                  </a:cubicBezTo>
                  <a:cubicBezTo>
                    <a:pt x="2811" y="643"/>
                    <a:pt x="2187" y="10"/>
                    <a:pt x="1419" y="1"/>
                  </a:cubicBezTo>
                  <a:cubicBezTo>
                    <a:pt x="1414" y="1"/>
                    <a:pt x="1408" y="1"/>
                    <a:pt x="140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5">
  <p:cSld name="TITLE_ONLY_5">
    <p:spTree>
      <p:nvGrpSpPr>
        <p:cNvPr id="1" name="Shape 236"/>
        <p:cNvGrpSpPr/>
        <p:nvPr/>
      </p:nvGrpSpPr>
      <p:grpSpPr>
        <a:xfrm>
          <a:off x="0" y="0"/>
          <a:ext cx="0" cy="0"/>
          <a:chOff x="0" y="0"/>
          <a:chExt cx="0" cy="0"/>
        </a:xfrm>
      </p:grpSpPr>
      <p:sp>
        <p:nvSpPr>
          <p:cNvPr id="237" name="Google Shape;237;p2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38" name="Google Shape;238;p24"/>
          <p:cNvSpPr/>
          <p:nvPr/>
        </p:nvSpPr>
        <p:spPr>
          <a:xfrm>
            <a:off x="-210475" y="-302225"/>
            <a:ext cx="1386575" cy="1319950"/>
          </a:xfrm>
          <a:custGeom>
            <a:avLst/>
            <a:gdLst/>
            <a:ahLst/>
            <a:cxnLst/>
            <a:rect l="l" t="t" r="r" b="b"/>
            <a:pathLst>
              <a:path w="55463" h="52798" extrusionOk="0">
                <a:moveTo>
                  <a:pt x="47759" y="1"/>
                </a:moveTo>
                <a:cubicBezTo>
                  <a:pt x="45989" y="1"/>
                  <a:pt x="44219" y="668"/>
                  <a:pt x="42857" y="2003"/>
                </a:cubicBezTo>
                <a:lnTo>
                  <a:pt x="2802" y="40800"/>
                </a:lnTo>
                <a:cubicBezTo>
                  <a:pt x="45" y="43503"/>
                  <a:pt x="0" y="47937"/>
                  <a:pt x="2703" y="50702"/>
                </a:cubicBezTo>
                <a:cubicBezTo>
                  <a:pt x="4076" y="52097"/>
                  <a:pt x="5890" y="52798"/>
                  <a:pt x="7704" y="52798"/>
                </a:cubicBezTo>
                <a:cubicBezTo>
                  <a:pt x="9474" y="52798"/>
                  <a:pt x="11244" y="52131"/>
                  <a:pt x="12606" y="50792"/>
                </a:cubicBezTo>
                <a:lnTo>
                  <a:pt x="52661" y="12003"/>
                </a:lnTo>
                <a:cubicBezTo>
                  <a:pt x="55427" y="9291"/>
                  <a:pt x="55463" y="4857"/>
                  <a:pt x="52759" y="2101"/>
                </a:cubicBezTo>
                <a:cubicBezTo>
                  <a:pt x="51387" y="701"/>
                  <a:pt x="49573" y="1"/>
                  <a:pt x="477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4"/>
          <p:cNvSpPr/>
          <p:nvPr/>
        </p:nvSpPr>
        <p:spPr>
          <a:xfrm>
            <a:off x="553588" y="-991225"/>
            <a:ext cx="1954850" cy="1936775"/>
          </a:xfrm>
          <a:custGeom>
            <a:avLst/>
            <a:gdLst/>
            <a:ahLst/>
            <a:cxnLst/>
            <a:rect l="l" t="t" r="r" b="b"/>
            <a:pathLst>
              <a:path w="78194" h="77471" fill="none" extrusionOk="0">
                <a:moveTo>
                  <a:pt x="71253" y="7182"/>
                </a:moveTo>
                <a:lnTo>
                  <a:pt x="71253" y="7182"/>
                </a:lnTo>
                <a:cubicBezTo>
                  <a:pt x="64312" y="107"/>
                  <a:pt x="52947" y="0"/>
                  <a:pt x="45872" y="6941"/>
                </a:cubicBezTo>
                <a:lnTo>
                  <a:pt x="7182" y="44900"/>
                </a:lnTo>
                <a:cubicBezTo>
                  <a:pt x="107" y="51840"/>
                  <a:pt x="0" y="63206"/>
                  <a:pt x="6941" y="70280"/>
                </a:cubicBezTo>
                <a:lnTo>
                  <a:pt x="6941" y="70280"/>
                </a:lnTo>
                <a:cubicBezTo>
                  <a:pt x="13881" y="77354"/>
                  <a:pt x="25247" y="77470"/>
                  <a:pt x="32321" y="70521"/>
                </a:cubicBezTo>
                <a:lnTo>
                  <a:pt x="71012" y="32562"/>
                </a:lnTo>
                <a:cubicBezTo>
                  <a:pt x="78086" y="25621"/>
                  <a:pt x="78193" y="14256"/>
                  <a:pt x="71253" y="7182"/>
                </a:cubicBezTo>
                <a:close/>
              </a:path>
            </a:pathLst>
          </a:custGeom>
          <a:noFill/>
          <a:ln w="111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0" name="Google Shape;240;p24"/>
          <p:cNvGrpSpPr/>
          <p:nvPr/>
        </p:nvGrpSpPr>
        <p:grpSpPr>
          <a:xfrm>
            <a:off x="1992388" y="-145300"/>
            <a:ext cx="539975" cy="614475"/>
            <a:chOff x="3536675" y="2846650"/>
            <a:chExt cx="539975" cy="614475"/>
          </a:xfrm>
        </p:grpSpPr>
        <p:sp>
          <p:nvSpPr>
            <p:cNvPr id="241" name="Google Shape;241;p24"/>
            <p:cNvSpPr/>
            <p:nvPr/>
          </p:nvSpPr>
          <p:spPr>
            <a:xfrm>
              <a:off x="3536675" y="3391050"/>
              <a:ext cx="70275" cy="70075"/>
            </a:xfrm>
            <a:custGeom>
              <a:avLst/>
              <a:gdLst/>
              <a:ahLst/>
              <a:cxnLst/>
              <a:rect l="l" t="t" r="r" b="b"/>
              <a:pathLst>
                <a:path w="2811" h="2803" extrusionOk="0">
                  <a:moveTo>
                    <a:pt x="1402" y="1"/>
                  </a:moveTo>
                  <a:cubicBezTo>
                    <a:pt x="643" y="1"/>
                    <a:pt x="18" y="622"/>
                    <a:pt x="9" y="1384"/>
                  </a:cubicBezTo>
                  <a:cubicBezTo>
                    <a:pt x="0" y="2160"/>
                    <a:pt x="625" y="2793"/>
                    <a:pt x="1392" y="2802"/>
                  </a:cubicBezTo>
                  <a:cubicBezTo>
                    <a:pt x="1397" y="2802"/>
                    <a:pt x="1403" y="2802"/>
                    <a:pt x="1408" y="2802"/>
                  </a:cubicBezTo>
                  <a:cubicBezTo>
                    <a:pt x="2177" y="2802"/>
                    <a:pt x="2801" y="2181"/>
                    <a:pt x="2801" y="1411"/>
                  </a:cubicBezTo>
                  <a:cubicBezTo>
                    <a:pt x="2810" y="643"/>
                    <a:pt x="2195" y="10"/>
                    <a:pt x="1419" y="1"/>
                  </a:cubicBezTo>
                  <a:cubicBezTo>
                    <a:pt x="1413"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4"/>
            <p:cNvSpPr/>
            <p:nvPr/>
          </p:nvSpPr>
          <p:spPr>
            <a:xfrm>
              <a:off x="3693225" y="3209750"/>
              <a:ext cx="70275" cy="69825"/>
            </a:xfrm>
            <a:custGeom>
              <a:avLst/>
              <a:gdLst/>
              <a:ahLst/>
              <a:cxnLst/>
              <a:rect l="l" t="t" r="r" b="b"/>
              <a:pathLst>
                <a:path w="2811" h="2793" extrusionOk="0">
                  <a:moveTo>
                    <a:pt x="1403" y="0"/>
                  </a:moveTo>
                  <a:cubicBezTo>
                    <a:pt x="643" y="0"/>
                    <a:pt x="19" y="612"/>
                    <a:pt x="10" y="1383"/>
                  </a:cubicBezTo>
                  <a:cubicBezTo>
                    <a:pt x="1" y="2150"/>
                    <a:pt x="616" y="2784"/>
                    <a:pt x="1393" y="2792"/>
                  </a:cubicBezTo>
                  <a:cubicBezTo>
                    <a:pt x="1398" y="2793"/>
                    <a:pt x="1403" y="2793"/>
                    <a:pt x="1409" y="2793"/>
                  </a:cubicBezTo>
                  <a:cubicBezTo>
                    <a:pt x="2177" y="2793"/>
                    <a:pt x="2793" y="2172"/>
                    <a:pt x="2802" y="1410"/>
                  </a:cubicBezTo>
                  <a:cubicBezTo>
                    <a:pt x="2811" y="634"/>
                    <a:pt x="2195" y="0"/>
                    <a:pt x="1419" y="0"/>
                  </a:cubicBezTo>
                  <a:cubicBezTo>
                    <a:pt x="1414" y="0"/>
                    <a:pt x="1408" y="0"/>
                    <a:pt x="14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4"/>
            <p:cNvSpPr/>
            <p:nvPr/>
          </p:nvSpPr>
          <p:spPr>
            <a:xfrm>
              <a:off x="3849800" y="3028200"/>
              <a:ext cx="70275" cy="69825"/>
            </a:xfrm>
            <a:custGeom>
              <a:avLst/>
              <a:gdLst/>
              <a:ahLst/>
              <a:cxnLst/>
              <a:rect l="l" t="t" r="r" b="b"/>
              <a:pathLst>
                <a:path w="2811" h="2793" extrusionOk="0">
                  <a:moveTo>
                    <a:pt x="1402" y="0"/>
                  </a:moveTo>
                  <a:cubicBezTo>
                    <a:pt x="634" y="0"/>
                    <a:pt x="18" y="613"/>
                    <a:pt x="9" y="1383"/>
                  </a:cubicBezTo>
                  <a:cubicBezTo>
                    <a:pt x="0" y="2159"/>
                    <a:pt x="616" y="2793"/>
                    <a:pt x="1392" y="2793"/>
                  </a:cubicBezTo>
                  <a:cubicBezTo>
                    <a:pt x="1398" y="2793"/>
                    <a:pt x="1403" y="2793"/>
                    <a:pt x="1409" y="2793"/>
                  </a:cubicBezTo>
                  <a:cubicBezTo>
                    <a:pt x="2168" y="2793"/>
                    <a:pt x="2793" y="2181"/>
                    <a:pt x="2802" y="1410"/>
                  </a:cubicBezTo>
                  <a:cubicBezTo>
                    <a:pt x="2811" y="643"/>
                    <a:pt x="2195" y="9"/>
                    <a:pt x="1419" y="1"/>
                  </a:cubicBezTo>
                  <a:cubicBezTo>
                    <a:pt x="1413" y="0"/>
                    <a:pt x="1408" y="0"/>
                    <a:pt x="14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4"/>
            <p:cNvSpPr/>
            <p:nvPr/>
          </p:nvSpPr>
          <p:spPr>
            <a:xfrm>
              <a:off x="4006350" y="2846650"/>
              <a:ext cx="70300" cy="70075"/>
            </a:xfrm>
            <a:custGeom>
              <a:avLst/>
              <a:gdLst/>
              <a:ahLst/>
              <a:cxnLst/>
              <a:rect l="l" t="t" r="r" b="b"/>
              <a:pathLst>
                <a:path w="2812" h="2803" extrusionOk="0">
                  <a:moveTo>
                    <a:pt x="1403" y="1"/>
                  </a:moveTo>
                  <a:cubicBezTo>
                    <a:pt x="634" y="1"/>
                    <a:pt x="10" y="622"/>
                    <a:pt x="10" y="1384"/>
                  </a:cubicBezTo>
                  <a:cubicBezTo>
                    <a:pt x="1" y="2160"/>
                    <a:pt x="617" y="2793"/>
                    <a:pt x="1393" y="2802"/>
                  </a:cubicBezTo>
                  <a:cubicBezTo>
                    <a:pt x="1398" y="2802"/>
                    <a:pt x="1403" y="2802"/>
                    <a:pt x="1409" y="2802"/>
                  </a:cubicBezTo>
                  <a:cubicBezTo>
                    <a:pt x="2169" y="2802"/>
                    <a:pt x="2793" y="2181"/>
                    <a:pt x="2802" y="1419"/>
                  </a:cubicBezTo>
                  <a:cubicBezTo>
                    <a:pt x="2811" y="643"/>
                    <a:pt x="2187" y="10"/>
                    <a:pt x="1419" y="1"/>
                  </a:cubicBezTo>
                  <a:cubicBezTo>
                    <a:pt x="1414" y="1"/>
                    <a:pt x="1408" y="1"/>
                    <a:pt x="140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5" name="Google Shape;245;p24"/>
          <p:cNvSpPr/>
          <p:nvPr/>
        </p:nvSpPr>
        <p:spPr>
          <a:xfrm>
            <a:off x="8274225" y="-550787"/>
            <a:ext cx="1421150" cy="1343175"/>
          </a:xfrm>
          <a:custGeom>
            <a:avLst/>
            <a:gdLst/>
            <a:ahLst/>
            <a:cxnLst/>
            <a:rect l="l" t="t" r="r" b="b"/>
            <a:pathLst>
              <a:path w="56846" h="53727" extrusionOk="0">
                <a:moveTo>
                  <a:pt x="47160" y="0"/>
                </a:moveTo>
                <a:cubicBezTo>
                  <a:pt x="44933" y="0"/>
                  <a:pt x="42706" y="839"/>
                  <a:pt x="40993" y="2522"/>
                </a:cubicBezTo>
                <a:lnTo>
                  <a:pt x="3524" y="38643"/>
                </a:lnTo>
                <a:cubicBezTo>
                  <a:pt x="54" y="42051"/>
                  <a:pt x="0" y="47618"/>
                  <a:pt x="3408" y="51088"/>
                </a:cubicBezTo>
                <a:cubicBezTo>
                  <a:pt x="5130" y="52846"/>
                  <a:pt x="7410" y="53727"/>
                  <a:pt x="9692" y="53727"/>
                </a:cubicBezTo>
                <a:cubicBezTo>
                  <a:pt x="11915" y="53727"/>
                  <a:pt x="14140" y="52890"/>
                  <a:pt x="15853" y="51213"/>
                </a:cubicBezTo>
                <a:lnTo>
                  <a:pt x="53321" y="15092"/>
                </a:lnTo>
                <a:cubicBezTo>
                  <a:pt x="56792" y="11684"/>
                  <a:pt x="56845" y="6108"/>
                  <a:pt x="53446" y="2638"/>
                </a:cubicBezTo>
                <a:cubicBezTo>
                  <a:pt x="51721" y="882"/>
                  <a:pt x="49441" y="0"/>
                  <a:pt x="4716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4"/>
          <p:cNvSpPr/>
          <p:nvPr/>
        </p:nvSpPr>
        <p:spPr>
          <a:xfrm>
            <a:off x="8052075" y="-1505637"/>
            <a:ext cx="1955075" cy="1936775"/>
          </a:xfrm>
          <a:custGeom>
            <a:avLst/>
            <a:gdLst/>
            <a:ahLst/>
            <a:cxnLst/>
            <a:rect l="l" t="t" r="r" b="b"/>
            <a:pathLst>
              <a:path w="78203" h="77471" fill="none" extrusionOk="0">
                <a:moveTo>
                  <a:pt x="71262" y="7191"/>
                </a:moveTo>
                <a:lnTo>
                  <a:pt x="71262" y="7191"/>
                </a:lnTo>
                <a:cubicBezTo>
                  <a:pt x="64313" y="108"/>
                  <a:pt x="52956" y="1"/>
                  <a:pt x="45873" y="6941"/>
                </a:cubicBezTo>
                <a:lnTo>
                  <a:pt x="7191" y="44900"/>
                </a:lnTo>
                <a:cubicBezTo>
                  <a:pt x="108" y="51841"/>
                  <a:pt x="1" y="63206"/>
                  <a:pt x="6950" y="70289"/>
                </a:cubicBezTo>
                <a:lnTo>
                  <a:pt x="6950" y="70289"/>
                </a:lnTo>
                <a:cubicBezTo>
                  <a:pt x="13891" y="77364"/>
                  <a:pt x="25256" y="77471"/>
                  <a:pt x="32331" y="70530"/>
                </a:cubicBezTo>
                <a:lnTo>
                  <a:pt x="71021" y="32571"/>
                </a:lnTo>
                <a:cubicBezTo>
                  <a:pt x="78096" y="25631"/>
                  <a:pt x="78203" y="14265"/>
                  <a:pt x="71262" y="7191"/>
                </a:cubicBezTo>
                <a:close/>
              </a:path>
            </a:pathLst>
          </a:custGeom>
          <a:noFill/>
          <a:ln w="111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4"/>
          <p:cNvSpPr/>
          <p:nvPr/>
        </p:nvSpPr>
        <p:spPr>
          <a:xfrm>
            <a:off x="8468400" y="4732300"/>
            <a:ext cx="510325" cy="510300"/>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6">
  <p:cSld name="TITLE_ONLY_6">
    <p:spTree>
      <p:nvGrpSpPr>
        <p:cNvPr id="1" name="Shape 248"/>
        <p:cNvGrpSpPr/>
        <p:nvPr/>
      </p:nvGrpSpPr>
      <p:grpSpPr>
        <a:xfrm>
          <a:off x="0" y="0"/>
          <a:ext cx="0" cy="0"/>
          <a:chOff x="0" y="0"/>
          <a:chExt cx="0" cy="0"/>
        </a:xfrm>
      </p:grpSpPr>
      <p:sp>
        <p:nvSpPr>
          <p:cNvPr id="249" name="Google Shape;249;p2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50" name="Google Shape;250;p25"/>
          <p:cNvSpPr/>
          <p:nvPr/>
        </p:nvSpPr>
        <p:spPr>
          <a:xfrm>
            <a:off x="7590498" y="-357372"/>
            <a:ext cx="1219685" cy="1147397"/>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5"/>
          <p:cNvSpPr/>
          <p:nvPr/>
        </p:nvSpPr>
        <p:spPr>
          <a:xfrm>
            <a:off x="8043725" y="-823887"/>
            <a:ext cx="1782665" cy="1765986"/>
          </a:xfrm>
          <a:custGeom>
            <a:avLst/>
            <a:gdLst/>
            <a:ahLst/>
            <a:cxnLst/>
            <a:rect l="l" t="t" r="r" b="b"/>
            <a:pathLst>
              <a:path w="59210" h="58656" fill="none" extrusionOk="0">
                <a:moveTo>
                  <a:pt x="53955" y="5442"/>
                </a:moveTo>
                <a:lnTo>
                  <a:pt x="53955" y="5442"/>
                </a:lnTo>
                <a:cubicBezTo>
                  <a:pt x="48692" y="81"/>
                  <a:pt x="40092" y="0"/>
                  <a:pt x="34730" y="5255"/>
                </a:cubicBezTo>
                <a:lnTo>
                  <a:pt x="5443" y="33998"/>
                </a:lnTo>
                <a:cubicBezTo>
                  <a:pt x="81" y="39253"/>
                  <a:pt x="1" y="47861"/>
                  <a:pt x="5255" y="53214"/>
                </a:cubicBezTo>
                <a:lnTo>
                  <a:pt x="5255" y="53214"/>
                </a:lnTo>
                <a:cubicBezTo>
                  <a:pt x="10519" y="58576"/>
                  <a:pt x="19119" y="58656"/>
                  <a:pt x="24480" y="53401"/>
                </a:cubicBezTo>
                <a:lnTo>
                  <a:pt x="53768" y="24658"/>
                </a:lnTo>
                <a:cubicBezTo>
                  <a:pt x="59129" y="19403"/>
                  <a:pt x="59210" y="10804"/>
                  <a:pt x="53955" y="5442"/>
                </a:cubicBezTo>
                <a:close/>
              </a:path>
            </a:pathLst>
          </a:custGeom>
          <a:noFill/>
          <a:ln w="111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5"/>
          <p:cNvSpPr/>
          <p:nvPr/>
        </p:nvSpPr>
        <p:spPr>
          <a:xfrm>
            <a:off x="8770508" y="475754"/>
            <a:ext cx="329109" cy="329092"/>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5"/>
          <p:cNvSpPr/>
          <p:nvPr/>
        </p:nvSpPr>
        <p:spPr>
          <a:xfrm>
            <a:off x="-606425" y="446138"/>
            <a:ext cx="1421150" cy="1343175"/>
          </a:xfrm>
          <a:custGeom>
            <a:avLst/>
            <a:gdLst/>
            <a:ahLst/>
            <a:cxnLst/>
            <a:rect l="l" t="t" r="r" b="b"/>
            <a:pathLst>
              <a:path w="56846" h="53727" extrusionOk="0">
                <a:moveTo>
                  <a:pt x="47160" y="0"/>
                </a:moveTo>
                <a:cubicBezTo>
                  <a:pt x="44933" y="0"/>
                  <a:pt x="42706" y="839"/>
                  <a:pt x="40993" y="2522"/>
                </a:cubicBezTo>
                <a:lnTo>
                  <a:pt x="3524" y="38643"/>
                </a:lnTo>
                <a:cubicBezTo>
                  <a:pt x="54" y="42051"/>
                  <a:pt x="0" y="47618"/>
                  <a:pt x="3408" y="51088"/>
                </a:cubicBezTo>
                <a:cubicBezTo>
                  <a:pt x="5130" y="52846"/>
                  <a:pt x="7410" y="53727"/>
                  <a:pt x="9692" y="53727"/>
                </a:cubicBezTo>
                <a:cubicBezTo>
                  <a:pt x="11915" y="53727"/>
                  <a:pt x="14140" y="52890"/>
                  <a:pt x="15853" y="51213"/>
                </a:cubicBezTo>
                <a:lnTo>
                  <a:pt x="53321" y="15092"/>
                </a:lnTo>
                <a:cubicBezTo>
                  <a:pt x="56792" y="11684"/>
                  <a:pt x="56845" y="6108"/>
                  <a:pt x="53446" y="2638"/>
                </a:cubicBezTo>
                <a:cubicBezTo>
                  <a:pt x="51721" y="882"/>
                  <a:pt x="49441" y="0"/>
                  <a:pt x="4716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5"/>
          <p:cNvSpPr/>
          <p:nvPr/>
        </p:nvSpPr>
        <p:spPr>
          <a:xfrm>
            <a:off x="-828575" y="-508712"/>
            <a:ext cx="1955075" cy="1936775"/>
          </a:xfrm>
          <a:custGeom>
            <a:avLst/>
            <a:gdLst/>
            <a:ahLst/>
            <a:cxnLst/>
            <a:rect l="l" t="t" r="r" b="b"/>
            <a:pathLst>
              <a:path w="78203" h="77471" fill="none" extrusionOk="0">
                <a:moveTo>
                  <a:pt x="71262" y="7191"/>
                </a:moveTo>
                <a:lnTo>
                  <a:pt x="71262" y="7191"/>
                </a:lnTo>
                <a:cubicBezTo>
                  <a:pt x="64313" y="108"/>
                  <a:pt x="52956" y="1"/>
                  <a:pt x="45873" y="6941"/>
                </a:cubicBezTo>
                <a:lnTo>
                  <a:pt x="7191" y="44900"/>
                </a:lnTo>
                <a:cubicBezTo>
                  <a:pt x="108" y="51841"/>
                  <a:pt x="1" y="63206"/>
                  <a:pt x="6950" y="70289"/>
                </a:cubicBezTo>
                <a:lnTo>
                  <a:pt x="6950" y="70289"/>
                </a:lnTo>
                <a:cubicBezTo>
                  <a:pt x="13891" y="77364"/>
                  <a:pt x="25256" y="77471"/>
                  <a:pt x="32331" y="70530"/>
                </a:cubicBezTo>
                <a:lnTo>
                  <a:pt x="71021" y="32571"/>
                </a:lnTo>
                <a:cubicBezTo>
                  <a:pt x="78096" y="25631"/>
                  <a:pt x="78203" y="14265"/>
                  <a:pt x="71262" y="7191"/>
                </a:cubicBezTo>
                <a:close/>
              </a:path>
            </a:pathLst>
          </a:custGeom>
          <a:noFill/>
          <a:ln w="111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5" name="Google Shape;255;p25"/>
          <p:cNvGrpSpPr/>
          <p:nvPr/>
        </p:nvGrpSpPr>
        <p:grpSpPr>
          <a:xfrm rot="278767">
            <a:off x="442306" y="810612"/>
            <a:ext cx="539942" cy="614216"/>
            <a:chOff x="2164400" y="2320325"/>
            <a:chExt cx="539950" cy="614225"/>
          </a:xfrm>
        </p:grpSpPr>
        <p:sp>
          <p:nvSpPr>
            <p:cNvPr id="256" name="Google Shape;256;p25"/>
            <p:cNvSpPr/>
            <p:nvPr/>
          </p:nvSpPr>
          <p:spPr>
            <a:xfrm>
              <a:off x="2164400" y="2864500"/>
              <a:ext cx="70275" cy="70050"/>
            </a:xfrm>
            <a:custGeom>
              <a:avLst/>
              <a:gdLst/>
              <a:ahLst/>
              <a:cxnLst/>
              <a:rect l="l" t="t" r="r" b="b"/>
              <a:pathLst>
                <a:path w="2811" h="2802" extrusionOk="0">
                  <a:moveTo>
                    <a:pt x="1419" y="1"/>
                  </a:moveTo>
                  <a:cubicBezTo>
                    <a:pt x="651" y="1"/>
                    <a:pt x="18" y="616"/>
                    <a:pt x="9" y="1392"/>
                  </a:cubicBezTo>
                  <a:cubicBezTo>
                    <a:pt x="0" y="2159"/>
                    <a:pt x="616" y="2793"/>
                    <a:pt x="1392" y="2802"/>
                  </a:cubicBezTo>
                  <a:cubicBezTo>
                    <a:pt x="1397" y="2802"/>
                    <a:pt x="1403" y="2802"/>
                    <a:pt x="1408" y="2802"/>
                  </a:cubicBezTo>
                  <a:cubicBezTo>
                    <a:pt x="2177" y="2802"/>
                    <a:pt x="2792" y="2181"/>
                    <a:pt x="2801" y="1419"/>
                  </a:cubicBezTo>
                  <a:cubicBezTo>
                    <a:pt x="2810" y="643"/>
                    <a:pt x="2195" y="9"/>
                    <a:pt x="14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5"/>
            <p:cNvSpPr/>
            <p:nvPr/>
          </p:nvSpPr>
          <p:spPr>
            <a:xfrm>
              <a:off x="2320950" y="2683175"/>
              <a:ext cx="70275" cy="69850"/>
            </a:xfrm>
            <a:custGeom>
              <a:avLst/>
              <a:gdLst/>
              <a:ahLst/>
              <a:cxnLst/>
              <a:rect l="l" t="t" r="r" b="b"/>
              <a:pathLst>
                <a:path w="2811" h="2794" extrusionOk="0">
                  <a:moveTo>
                    <a:pt x="1402" y="1"/>
                  </a:moveTo>
                  <a:cubicBezTo>
                    <a:pt x="634" y="1"/>
                    <a:pt x="18" y="613"/>
                    <a:pt x="10" y="1384"/>
                  </a:cubicBezTo>
                  <a:cubicBezTo>
                    <a:pt x="1" y="2160"/>
                    <a:pt x="616" y="2793"/>
                    <a:pt x="1392" y="2793"/>
                  </a:cubicBezTo>
                  <a:cubicBezTo>
                    <a:pt x="1398" y="2793"/>
                    <a:pt x="1403" y="2793"/>
                    <a:pt x="1409" y="2793"/>
                  </a:cubicBezTo>
                  <a:cubicBezTo>
                    <a:pt x="2169" y="2793"/>
                    <a:pt x="2793" y="2181"/>
                    <a:pt x="2802" y="1410"/>
                  </a:cubicBezTo>
                  <a:cubicBezTo>
                    <a:pt x="2811" y="643"/>
                    <a:pt x="2195" y="10"/>
                    <a:pt x="1419" y="1"/>
                  </a:cubicBezTo>
                  <a:cubicBezTo>
                    <a:pt x="1414"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5"/>
            <p:cNvSpPr/>
            <p:nvPr/>
          </p:nvSpPr>
          <p:spPr>
            <a:xfrm>
              <a:off x="2477525" y="2501625"/>
              <a:ext cx="70275" cy="70075"/>
            </a:xfrm>
            <a:custGeom>
              <a:avLst/>
              <a:gdLst/>
              <a:ahLst/>
              <a:cxnLst/>
              <a:rect l="l" t="t" r="r" b="b"/>
              <a:pathLst>
                <a:path w="2811" h="2803" extrusionOk="0">
                  <a:moveTo>
                    <a:pt x="1402" y="1"/>
                  </a:moveTo>
                  <a:cubicBezTo>
                    <a:pt x="634" y="1"/>
                    <a:pt x="9" y="622"/>
                    <a:pt x="9" y="1384"/>
                  </a:cubicBezTo>
                  <a:cubicBezTo>
                    <a:pt x="0" y="2160"/>
                    <a:pt x="616" y="2793"/>
                    <a:pt x="1392" y="2802"/>
                  </a:cubicBezTo>
                  <a:cubicBezTo>
                    <a:pt x="1397" y="2802"/>
                    <a:pt x="1403" y="2802"/>
                    <a:pt x="1408" y="2802"/>
                  </a:cubicBezTo>
                  <a:cubicBezTo>
                    <a:pt x="2168" y="2802"/>
                    <a:pt x="2793" y="2181"/>
                    <a:pt x="2801" y="1419"/>
                  </a:cubicBezTo>
                  <a:cubicBezTo>
                    <a:pt x="2810" y="643"/>
                    <a:pt x="2186" y="10"/>
                    <a:pt x="1419" y="1"/>
                  </a:cubicBezTo>
                  <a:cubicBezTo>
                    <a:pt x="1413"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5"/>
            <p:cNvSpPr/>
            <p:nvPr/>
          </p:nvSpPr>
          <p:spPr>
            <a:xfrm>
              <a:off x="2634075" y="2320325"/>
              <a:ext cx="70275" cy="69825"/>
            </a:xfrm>
            <a:custGeom>
              <a:avLst/>
              <a:gdLst/>
              <a:ahLst/>
              <a:cxnLst/>
              <a:rect l="l" t="t" r="r" b="b"/>
              <a:pathLst>
                <a:path w="2811" h="2793" extrusionOk="0">
                  <a:moveTo>
                    <a:pt x="1403" y="0"/>
                  </a:moveTo>
                  <a:cubicBezTo>
                    <a:pt x="634" y="0"/>
                    <a:pt x="10" y="612"/>
                    <a:pt x="1" y="1383"/>
                  </a:cubicBezTo>
                  <a:cubicBezTo>
                    <a:pt x="1" y="2150"/>
                    <a:pt x="616" y="2784"/>
                    <a:pt x="1392" y="2793"/>
                  </a:cubicBezTo>
                  <a:cubicBezTo>
                    <a:pt x="1398" y="2793"/>
                    <a:pt x="1403" y="2793"/>
                    <a:pt x="1409" y="2793"/>
                  </a:cubicBezTo>
                  <a:cubicBezTo>
                    <a:pt x="2169" y="2793"/>
                    <a:pt x="2793" y="2172"/>
                    <a:pt x="2802" y="1410"/>
                  </a:cubicBezTo>
                  <a:cubicBezTo>
                    <a:pt x="2811" y="634"/>
                    <a:pt x="2186" y="0"/>
                    <a:pt x="1419" y="0"/>
                  </a:cubicBezTo>
                  <a:cubicBezTo>
                    <a:pt x="1414" y="0"/>
                    <a:pt x="1408" y="0"/>
                    <a:pt x="14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0" name="Google Shape;260;p25"/>
          <p:cNvSpPr/>
          <p:nvPr/>
        </p:nvSpPr>
        <p:spPr>
          <a:xfrm>
            <a:off x="8420825" y="3922300"/>
            <a:ext cx="510325" cy="510300"/>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261"/>
        <p:cNvGrpSpPr/>
        <p:nvPr/>
      </p:nvGrpSpPr>
      <p:grpSpPr>
        <a:xfrm>
          <a:off x="0" y="0"/>
          <a:ext cx="0" cy="0"/>
          <a:chOff x="0" y="0"/>
          <a:chExt cx="0" cy="0"/>
        </a:xfrm>
      </p:grpSpPr>
      <p:sp>
        <p:nvSpPr>
          <p:cNvPr id="262" name="Google Shape;262;p26"/>
          <p:cNvSpPr txBox="1">
            <a:spLocks noGrp="1"/>
          </p:cNvSpPr>
          <p:nvPr>
            <p:ph type="title"/>
          </p:nvPr>
        </p:nvSpPr>
        <p:spPr>
          <a:xfrm>
            <a:off x="3311175" y="988900"/>
            <a:ext cx="3528000" cy="105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3" name="Google Shape;263;p26"/>
          <p:cNvSpPr txBox="1">
            <a:spLocks noGrp="1"/>
          </p:cNvSpPr>
          <p:nvPr>
            <p:ph type="subTitle" idx="1"/>
          </p:nvPr>
        </p:nvSpPr>
        <p:spPr>
          <a:xfrm>
            <a:off x="3311170" y="2175411"/>
            <a:ext cx="4373700" cy="2044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AutoNum type="arabicPeriod"/>
              <a:defRPr/>
            </a:lvl1pPr>
            <a:lvl2pPr lvl="1" algn="ctr">
              <a:lnSpc>
                <a:spcPct val="100000"/>
              </a:lnSpc>
              <a:spcBef>
                <a:spcPts val="0"/>
              </a:spcBef>
              <a:spcAft>
                <a:spcPts val="0"/>
              </a:spcAft>
              <a:buSzPts val="1200"/>
              <a:buAutoNum type="alphaLcPeriod"/>
              <a:defRPr/>
            </a:lvl2pPr>
            <a:lvl3pPr lvl="2" algn="ctr">
              <a:lnSpc>
                <a:spcPct val="100000"/>
              </a:lnSpc>
              <a:spcBef>
                <a:spcPts val="0"/>
              </a:spcBef>
              <a:spcAft>
                <a:spcPts val="0"/>
              </a:spcAft>
              <a:buSzPts val="1200"/>
              <a:buAutoNum type="romanLcPeriod"/>
              <a:defRPr/>
            </a:lvl3pPr>
            <a:lvl4pPr lvl="3" algn="ctr">
              <a:lnSpc>
                <a:spcPct val="100000"/>
              </a:lnSpc>
              <a:spcBef>
                <a:spcPts val="0"/>
              </a:spcBef>
              <a:spcAft>
                <a:spcPts val="0"/>
              </a:spcAft>
              <a:buSzPts val="1200"/>
              <a:buAutoNum type="arabicPeriod"/>
              <a:defRPr/>
            </a:lvl4pPr>
            <a:lvl5pPr lvl="4" algn="ctr">
              <a:lnSpc>
                <a:spcPct val="100000"/>
              </a:lnSpc>
              <a:spcBef>
                <a:spcPts val="0"/>
              </a:spcBef>
              <a:spcAft>
                <a:spcPts val="0"/>
              </a:spcAft>
              <a:buSzPts val="1200"/>
              <a:buAutoNum type="alphaLcPeriod"/>
              <a:defRPr/>
            </a:lvl5pPr>
            <a:lvl6pPr lvl="5" algn="ctr">
              <a:lnSpc>
                <a:spcPct val="100000"/>
              </a:lnSpc>
              <a:spcBef>
                <a:spcPts val="0"/>
              </a:spcBef>
              <a:spcAft>
                <a:spcPts val="0"/>
              </a:spcAft>
              <a:buSzPts val="1200"/>
              <a:buAutoNum type="romanLcPeriod"/>
              <a:defRPr/>
            </a:lvl6pPr>
            <a:lvl7pPr lvl="6" algn="ctr">
              <a:lnSpc>
                <a:spcPct val="100000"/>
              </a:lnSpc>
              <a:spcBef>
                <a:spcPts val="0"/>
              </a:spcBef>
              <a:spcAft>
                <a:spcPts val="0"/>
              </a:spcAft>
              <a:buSzPts val="1200"/>
              <a:buAutoNum type="arabicPeriod"/>
              <a:defRPr/>
            </a:lvl7pPr>
            <a:lvl8pPr lvl="7" algn="ctr">
              <a:lnSpc>
                <a:spcPct val="100000"/>
              </a:lnSpc>
              <a:spcBef>
                <a:spcPts val="0"/>
              </a:spcBef>
              <a:spcAft>
                <a:spcPts val="0"/>
              </a:spcAft>
              <a:buSzPts val="1200"/>
              <a:buAutoNum type="alphaLcPeriod"/>
              <a:defRPr/>
            </a:lvl8pPr>
            <a:lvl9pPr lvl="8" algn="ctr">
              <a:lnSpc>
                <a:spcPct val="100000"/>
              </a:lnSpc>
              <a:spcBef>
                <a:spcPts val="0"/>
              </a:spcBef>
              <a:spcAft>
                <a:spcPts val="0"/>
              </a:spcAft>
              <a:buSzPts val="1200"/>
              <a:buAutoNum type="romanLcPeriod"/>
              <a:defRPr/>
            </a:lvl9pPr>
          </a:lstStyle>
          <a:p>
            <a:endParaRPr/>
          </a:p>
        </p:txBody>
      </p:sp>
      <p:sp>
        <p:nvSpPr>
          <p:cNvPr id="264" name="Google Shape;264;p26"/>
          <p:cNvSpPr>
            <a:spLocks noGrp="1"/>
          </p:cNvSpPr>
          <p:nvPr>
            <p:ph type="pic" idx="2"/>
          </p:nvPr>
        </p:nvSpPr>
        <p:spPr>
          <a:xfrm>
            <a:off x="1327425" y="1269700"/>
            <a:ext cx="1574400" cy="2597100"/>
          </a:xfrm>
          <a:prstGeom prst="roundRect">
            <a:avLst>
              <a:gd name="adj" fmla="val 0"/>
            </a:avLst>
          </a:prstGeom>
          <a:noFill/>
          <a:ln>
            <a:noFill/>
          </a:ln>
        </p:spPr>
      </p:sp>
      <p:sp>
        <p:nvSpPr>
          <p:cNvPr id="265" name="Google Shape;265;p26"/>
          <p:cNvSpPr/>
          <p:nvPr/>
        </p:nvSpPr>
        <p:spPr>
          <a:xfrm>
            <a:off x="7754675" y="132175"/>
            <a:ext cx="1421150" cy="1343175"/>
          </a:xfrm>
          <a:custGeom>
            <a:avLst/>
            <a:gdLst/>
            <a:ahLst/>
            <a:cxnLst/>
            <a:rect l="l" t="t" r="r" b="b"/>
            <a:pathLst>
              <a:path w="56846" h="53727" extrusionOk="0">
                <a:moveTo>
                  <a:pt x="47160" y="0"/>
                </a:moveTo>
                <a:cubicBezTo>
                  <a:pt x="44933" y="0"/>
                  <a:pt x="42706" y="839"/>
                  <a:pt x="40993" y="2522"/>
                </a:cubicBezTo>
                <a:lnTo>
                  <a:pt x="3524" y="38643"/>
                </a:lnTo>
                <a:cubicBezTo>
                  <a:pt x="54" y="42051"/>
                  <a:pt x="0" y="47618"/>
                  <a:pt x="3408" y="51088"/>
                </a:cubicBezTo>
                <a:cubicBezTo>
                  <a:pt x="5130" y="52846"/>
                  <a:pt x="7410" y="53727"/>
                  <a:pt x="9692" y="53727"/>
                </a:cubicBezTo>
                <a:cubicBezTo>
                  <a:pt x="11915" y="53727"/>
                  <a:pt x="14140" y="52890"/>
                  <a:pt x="15853" y="51213"/>
                </a:cubicBezTo>
                <a:lnTo>
                  <a:pt x="53321" y="15092"/>
                </a:lnTo>
                <a:cubicBezTo>
                  <a:pt x="56792" y="11684"/>
                  <a:pt x="56845" y="6108"/>
                  <a:pt x="53446" y="2638"/>
                </a:cubicBezTo>
                <a:cubicBezTo>
                  <a:pt x="51721" y="882"/>
                  <a:pt x="49441" y="0"/>
                  <a:pt x="4716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6"/>
          <p:cNvSpPr/>
          <p:nvPr/>
        </p:nvSpPr>
        <p:spPr>
          <a:xfrm>
            <a:off x="7532525" y="-822675"/>
            <a:ext cx="1955075" cy="1936775"/>
          </a:xfrm>
          <a:custGeom>
            <a:avLst/>
            <a:gdLst/>
            <a:ahLst/>
            <a:cxnLst/>
            <a:rect l="l" t="t" r="r" b="b"/>
            <a:pathLst>
              <a:path w="78203" h="77471" fill="none" extrusionOk="0">
                <a:moveTo>
                  <a:pt x="71262" y="7191"/>
                </a:moveTo>
                <a:lnTo>
                  <a:pt x="71262" y="7191"/>
                </a:lnTo>
                <a:cubicBezTo>
                  <a:pt x="64313" y="108"/>
                  <a:pt x="52956" y="1"/>
                  <a:pt x="45873" y="6941"/>
                </a:cubicBezTo>
                <a:lnTo>
                  <a:pt x="7191" y="44900"/>
                </a:lnTo>
                <a:cubicBezTo>
                  <a:pt x="108" y="51841"/>
                  <a:pt x="1" y="63206"/>
                  <a:pt x="6950" y="70289"/>
                </a:cubicBezTo>
                <a:lnTo>
                  <a:pt x="6950" y="70289"/>
                </a:lnTo>
                <a:cubicBezTo>
                  <a:pt x="13891" y="77364"/>
                  <a:pt x="25256" y="77471"/>
                  <a:pt x="32331" y="70530"/>
                </a:cubicBezTo>
                <a:lnTo>
                  <a:pt x="71021" y="32571"/>
                </a:lnTo>
                <a:cubicBezTo>
                  <a:pt x="78096" y="25631"/>
                  <a:pt x="78203" y="14265"/>
                  <a:pt x="71262" y="7191"/>
                </a:cubicBezTo>
                <a:close/>
              </a:path>
            </a:pathLst>
          </a:custGeom>
          <a:noFill/>
          <a:ln w="111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7" name="Google Shape;267;p26"/>
          <p:cNvGrpSpPr/>
          <p:nvPr/>
        </p:nvGrpSpPr>
        <p:grpSpPr>
          <a:xfrm>
            <a:off x="8803350" y="496750"/>
            <a:ext cx="539950" cy="614225"/>
            <a:chOff x="2164400" y="2320325"/>
            <a:chExt cx="539950" cy="614225"/>
          </a:xfrm>
        </p:grpSpPr>
        <p:sp>
          <p:nvSpPr>
            <p:cNvPr id="268" name="Google Shape;268;p26"/>
            <p:cNvSpPr/>
            <p:nvPr/>
          </p:nvSpPr>
          <p:spPr>
            <a:xfrm>
              <a:off x="2164400" y="2864500"/>
              <a:ext cx="70275" cy="70050"/>
            </a:xfrm>
            <a:custGeom>
              <a:avLst/>
              <a:gdLst/>
              <a:ahLst/>
              <a:cxnLst/>
              <a:rect l="l" t="t" r="r" b="b"/>
              <a:pathLst>
                <a:path w="2811" h="2802" extrusionOk="0">
                  <a:moveTo>
                    <a:pt x="1419" y="1"/>
                  </a:moveTo>
                  <a:cubicBezTo>
                    <a:pt x="651" y="1"/>
                    <a:pt x="18" y="616"/>
                    <a:pt x="9" y="1392"/>
                  </a:cubicBezTo>
                  <a:cubicBezTo>
                    <a:pt x="0" y="2159"/>
                    <a:pt x="616" y="2793"/>
                    <a:pt x="1392" y="2802"/>
                  </a:cubicBezTo>
                  <a:cubicBezTo>
                    <a:pt x="1397" y="2802"/>
                    <a:pt x="1403" y="2802"/>
                    <a:pt x="1408" y="2802"/>
                  </a:cubicBezTo>
                  <a:cubicBezTo>
                    <a:pt x="2177" y="2802"/>
                    <a:pt x="2792" y="2181"/>
                    <a:pt x="2801" y="1419"/>
                  </a:cubicBezTo>
                  <a:cubicBezTo>
                    <a:pt x="2810" y="643"/>
                    <a:pt x="2195" y="9"/>
                    <a:pt x="141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6"/>
            <p:cNvSpPr/>
            <p:nvPr/>
          </p:nvSpPr>
          <p:spPr>
            <a:xfrm>
              <a:off x="2320950" y="2683175"/>
              <a:ext cx="70275" cy="69850"/>
            </a:xfrm>
            <a:custGeom>
              <a:avLst/>
              <a:gdLst/>
              <a:ahLst/>
              <a:cxnLst/>
              <a:rect l="l" t="t" r="r" b="b"/>
              <a:pathLst>
                <a:path w="2811" h="2794" extrusionOk="0">
                  <a:moveTo>
                    <a:pt x="1402" y="1"/>
                  </a:moveTo>
                  <a:cubicBezTo>
                    <a:pt x="634" y="1"/>
                    <a:pt x="18" y="613"/>
                    <a:pt x="10" y="1384"/>
                  </a:cubicBezTo>
                  <a:cubicBezTo>
                    <a:pt x="1" y="2160"/>
                    <a:pt x="616" y="2793"/>
                    <a:pt x="1392" y="2793"/>
                  </a:cubicBezTo>
                  <a:cubicBezTo>
                    <a:pt x="1398" y="2793"/>
                    <a:pt x="1403" y="2793"/>
                    <a:pt x="1409" y="2793"/>
                  </a:cubicBezTo>
                  <a:cubicBezTo>
                    <a:pt x="2169" y="2793"/>
                    <a:pt x="2793" y="2181"/>
                    <a:pt x="2802" y="1410"/>
                  </a:cubicBezTo>
                  <a:cubicBezTo>
                    <a:pt x="2811" y="643"/>
                    <a:pt x="2195" y="10"/>
                    <a:pt x="1419" y="1"/>
                  </a:cubicBezTo>
                  <a:cubicBezTo>
                    <a:pt x="1414" y="1"/>
                    <a:pt x="1408" y="1"/>
                    <a:pt x="14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6"/>
            <p:cNvSpPr/>
            <p:nvPr/>
          </p:nvSpPr>
          <p:spPr>
            <a:xfrm>
              <a:off x="2477525" y="2501625"/>
              <a:ext cx="70275" cy="70075"/>
            </a:xfrm>
            <a:custGeom>
              <a:avLst/>
              <a:gdLst/>
              <a:ahLst/>
              <a:cxnLst/>
              <a:rect l="l" t="t" r="r" b="b"/>
              <a:pathLst>
                <a:path w="2811" h="2803" extrusionOk="0">
                  <a:moveTo>
                    <a:pt x="1402" y="1"/>
                  </a:moveTo>
                  <a:cubicBezTo>
                    <a:pt x="634" y="1"/>
                    <a:pt x="9" y="622"/>
                    <a:pt x="9" y="1384"/>
                  </a:cubicBezTo>
                  <a:cubicBezTo>
                    <a:pt x="0" y="2160"/>
                    <a:pt x="616" y="2793"/>
                    <a:pt x="1392" y="2802"/>
                  </a:cubicBezTo>
                  <a:cubicBezTo>
                    <a:pt x="1397" y="2802"/>
                    <a:pt x="1403" y="2802"/>
                    <a:pt x="1408" y="2802"/>
                  </a:cubicBezTo>
                  <a:cubicBezTo>
                    <a:pt x="2168" y="2802"/>
                    <a:pt x="2793" y="2181"/>
                    <a:pt x="2801" y="1419"/>
                  </a:cubicBezTo>
                  <a:cubicBezTo>
                    <a:pt x="2810" y="643"/>
                    <a:pt x="2186" y="10"/>
                    <a:pt x="1419" y="1"/>
                  </a:cubicBezTo>
                  <a:cubicBezTo>
                    <a:pt x="1413" y="1"/>
                    <a:pt x="1408" y="1"/>
                    <a:pt x="14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6"/>
            <p:cNvSpPr/>
            <p:nvPr/>
          </p:nvSpPr>
          <p:spPr>
            <a:xfrm>
              <a:off x="2634075" y="2320325"/>
              <a:ext cx="70275" cy="69825"/>
            </a:xfrm>
            <a:custGeom>
              <a:avLst/>
              <a:gdLst/>
              <a:ahLst/>
              <a:cxnLst/>
              <a:rect l="l" t="t" r="r" b="b"/>
              <a:pathLst>
                <a:path w="2811" h="2793" extrusionOk="0">
                  <a:moveTo>
                    <a:pt x="1403" y="0"/>
                  </a:moveTo>
                  <a:cubicBezTo>
                    <a:pt x="634" y="0"/>
                    <a:pt x="10" y="612"/>
                    <a:pt x="1" y="1383"/>
                  </a:cubicBezTo>
                  <a:cubicBezTo>
                    <a:pt x="1" y="2150"/>
                    <a:pt x="616" y="2784"/>
                    <a:pt x="1392" y="2793"/>
                  </a:cubicBezTo>
                  <a:cubicBezTo>
                    <a:pt x="1398" y="2793"/>
                    <a:pt x="1403" y="2793"/>
                    <a:pt x="1409" y="2793"/>
                  </a:cubicBezTo>
                  <a:cubicBezTo>
                    <a:pt x="2169" y="2793"/>
                    <a:pt x="2793" y="2172"/>
                    <a:pt x="2802" y="1410"/>
                  </a:cubicBezTo>
                  <a:cubicBezTo>
                    <a:pt x="2811" y="634"/>
                    <a:pt x="2186" y="0"/>
                    <a:pt x="1419" y="0"/>
                  </a:cubicBezTo>
                  <a:cubicBezTo>
                    <a:pt x="1414" y="0"/>
                    <a:pt x="1408" y="0"/>
                    <a:pt x="14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2" name="Google Shape;272;p26"/>
          <p:cNvSpPr/>
          <p:nvPr/>
        </p:nvSpPr>
        <p:spPr>
          <a:xfrm>
            <a:off x="6782913" y="4474650"/>
            <a:ext cx="1421150" cy="1343175"/>
          </a:xfrm>
          <a:custGeom>
            <a:avLst/>
            <a:gdLst/>
            <a:ahLst/>
            <a:cxnLst/>
            <a:rect l="l" t="t" r="r" b="b"/>
            <a:pathLst>
              <a:path w="56846" h="53727" extrusionOk="0">
                <a:moveTo>
                  <a:pt x="47160" y="0"/>
                </a:moveTo>
                <a:cubicBezTo>
                  <a:pt x="44933" y="0"/>
                  <a:pt x="42706" y="839"/>
                  <a:pt x="40993" y="2522"/>
                </a:cubicBezTo>
                <a:lnTo>
                  <a:pt x="3524" y="38643"/>
                </a:lnTo>
                <a:cubicBezTo>
                  <a:pt x="54" y="42051"/>
                  <a:pt x="0" y="47618"/>
                  <a:pt x="3408" y="51088"/>
                </a:cubicBezTo>
                <a:cubicBezTo>
                  <a:pt x="5130" y="52846"/>
                  <a:pt x="7410" y="53727"/>
                  <a:pt x="9692" y="53727"/>
                </a:cubicBezTo>
                <a:cubicBezTo>
                  <a:pt x="11915" y="53727"/>
                  <a:pt x="14140" y="52890"/>
                  <a:pt x="15853" y="51213"/>
                </a:cubicBezTo>
                <a:lnTo>
                  <a:pt x="53321" y="15092"/>
                </a:lnTo>
                <a:cubicBezTo>
                  <a:pt x="56792" y="11684"/>
                  <a:pt x="56845" y="6108"/>
                  <a:pt x="53446" y="2638"/>
                </a:cubicBezTo>
                <a:cubicBezTo>
                  <a:pt x="51721" y="882"/>
                  <a:pt x="49441" y="0"/>
                  <a:pt x="4716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6"/>
          <p:cNvSpPr/>
          <p:nvPr/>
        </p:nvSpPr>
        <p:spPr>
          <a:xfrm>
            <a:off x="6993713" y="4350700"/>
            <a:ext cx="1955075" cy="1936775"/>
          </a:xfrm>
          <a:custGeom>
            <a:avLst/>
            <a:gdLst/>
            <a:ahLst/>
            <a:cxnLst/>
            <a:rect l="l" t="t" r="r" b="b"/>
            <a:pathLst>
              <a:path w="78203" h="77471" fill="none" extrusionOk="0">
                <a:moveTo>
                  <a:pt x="71262" y="7191"/>
                </a:moveTo>
                <a:lnTo>
                  <a:pt x="71262" y="7191"/>
                </a:lnTo>
                <a:cubicBezTo>
                  <a:pt x="64313" y="108"/>
                  <a:pt x="52956" y="1"/>
                  <a:pt x="45873" y="6941"/>
                </a:cubicBezTo>
                <a:lnTo>
                  <a:pt x="7191" y="44900"/>
                </a:lnTo>
                <a:cubicBezTo>
                  <a:pt x="108" y="51841"/>
                  <a:pt x="1" y="63206"/>
                  <a:pt x="6950" y="70289"/>
                </a:cubicBezTo>
                <a:lnTo>
                  <a:pt x="6950" y="70289"/>
                </a:lnTo>
                <a:cubicBezTo>
                  <a:pt x="13891" y="77364"/>
                  <a:pt x="25256" y="77471"/>
                  <a:pt x="32331" y="70530"/>
                </a:cubicBezTo>
                <a:lnTo>
                  <a:pt x="71021" y="32571"/>
                </a:lnTo>
                <a:cubicBezTo>
                  <a:pt x="78096" y="25631"/>
                  <a:pt x="78203" y="14265"/>
                  <a:pt x="71262" y="7191"/>
                </a:cubicBezTo>
                <a:close/>
              </a:path>
            </a:pathLst>
          </a:custGeom>
          <a:noFill/>
          <a:ln w="111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6"/>
          <p:cNvSpPr/>
          <p:nvPr/>
        </p:nvSpPr>
        <p:spPr>
          <a:xfrm>
            <a:off x="317075" y="4278350"/>
            <a:ext cx="510325" cy="510300"/>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4_1_1">
    <p:spTree>
      <p:nvGrpSpPr>
        <p:cNvPr id="1" name="Shape 275"/>
        <p:cNvGrpSpPr/>
        <p:nvPr/>
      </p:nvGrpSpPr>
      <p:grpSpPr>
        <a:xfrm>
          <a:off x="0" y="0"/>
          <a:ext cx="0" cy="0"/>
          <a:chOff x="0" y="0"/>
          <a:chExt cx="0" cy="0"/>
        </a:xfrm>
      </p:grpSpPr>
      <p:sp>
        <p:nvSpPr>
          <p:cNvPr id="276" name="Google Shape;276;p27"/>
          <p:cNvSpPr txBox="1">
            <a:spLocks noGrp="1"/>
          </p:cNvSpPr>
          <p:nvPr>
            <p:ph type="title"/>
          </p:nvPr>
        </p:nvSpPr>
        <p:spPr>
          <a:xfrm>
            <a:off x="6279450" y="539500"/>
            <a:ext cx="2151300" cy="107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77" name="Google Shape;277;p27"/>
          <p:cNvSpPr txBox="1">
            <a:spLocks noGrp="1"/>
          </p:cNvSpPr>
          <p:nvPr>
            <p:ph type="subTitle" idx="1"/>
          </p:nvPr>
        </p:nvSpPr>
        <p:spPr>
          <a:xfrm>
            <a:off x="6279450" y="1655775"/>
            <a:ext cx="2151300" cy="119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78" name="Google Shape;278;p27"/>
          <p:cNvSpPr>
            <a:spLocks noGrp="1"/>
          </p:cNvSpPr>
          <p:nvPr>
            <p:ph type="pic" idx="2"/>
          </p:nvPr>
        </p:nvSpPr>
        <p:spPr>
          <a:xfrm>
            <a:off x="722600" y="632175"/>
            <a:ext cx="1782600" cy="3944100"/>
          </a:xfrm>
          <a:prstGeom prst="roundRect">
            <a:avLst>
              <a:gd name="adj" fmla="val 0"/>
            </a:avLst>
          </a:prstGeom>
          <a:noFill/>
          <a:ln>
            <a:noFill/>
          </a:ln>
        </p:spPr>
      </p:sp>
      <p:sp>
        <p:nvSpPr>
          <p:cNvPr id="279" name="Google Shape;279;p27"/>
          <p:cNvSpPr>
            <a:spLocks noGrp="1"/>
          </p:cNvSpPr>
          <p:nvPr>
            <p:ph type="pic" idx="3"/>
          </p:nvPr>
        </p:nvSpPr>
        <p:spPr>
          <a:xfrm>
            <a:off x="2663700" y="632175"/>
            <a:ext cx="3387900" cy="2170200"/>
          </a:xfrm>
          <a:prstGeom prst="roundRect">
            <a:avLst>
              <a:gd name="adj" fmla="val 0"/>
            </a:avLst>
          </a:prstGeom>
          <a:noFill/>
          <a:ln>
            <a:noFill/>
          </a:ln>
        </p:spPr>
      </p:sp>
      <p:sp>
        <p:nvSpPr>
          <p:cNvPr id="280" name="Google Shape;280;p27"/>
          <p:cNvSpPr>
            <a:spLocks noGrp="1"/>
          </p:cNvSpPr>
          <p:nvPr>
            <p:ph type="pic" idx="4"/>
          </p:nvPr>
        </p:nvSpPr>
        <p:spPr>
          <a:xfrm>
            <a:off x="2663725" y="2953275"/>
            <a:ext cx="3387900" cy="1623000"/>
          </a:xfrm>
          <a:prstGeom prst="roundRect">
            <a:avLst>
              <a:gd name="adj" fmla="val 0"/>
            </a:avLst>
          </a:prstGeom>
          <a:noFill/>
          <a:ln>
            <a:noFill/>
          </a:ln>
        </p:spPr>
      </p:sp>
      <p:sp>
        <p:nvSpPr>
          <p:cNvPr id="281" name="Google Shape;281;p27"/>
          <p:cNvSpPr/>
          <p:nvPr/>
        </p:nvSpPr>
        <p:spPr>
          <a:xfrm>
            <a:off x="6794573" y="4196990"/>
            <a:ext cx="1219685" cy="1147397"/>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27"/>
          <p:cNvSpPr/>
          <p:nvPr/>
        </p:nvSpPr>
        <p:spPr>
          <a:xfrm>
            <a:off x="7247800" y="3730475"/>
            <a:ext cx="1782665" cy="1765986"/>
          </a:xfrm>
          <a:custGeom>
            <a:avLst/>
            <a:gdLst/>
            <a:ahLst/>
            <a:cxnLst/>
            <a:rect l="l" t="t" r="r" b="b"/>
            <a:pathLst>
              <a:path w="59210" h="58656" fill="none" extrusionOk="0">
                <a:moveTo>
                  <a:pt x="53955" y="5442"/>
                </a:moveTo>
                <a:lnTo>
                  <a:pt x="53955" y="5442"/>
                </a:lnTo>
                <a:cubicBezTo>
                  <a:pt x="48692" y="81"/>
                  <a:pt x="40092" y="0"/>
                  <a:pt x="34730" y="5255"/>
                </a:cubicBezTo>
                <a:lnTo>
                  <a:pt x="5443" y="33998"/>
                </a:lnTo>
                <a:cubicBezTo>
                  <a:pt x="81" y="39253"/>
                  <a:pt x="1" y="47861"/>
                  <a:pt x="5255" y="53214"/>
                </a:cubicBezTo>
                <a:lnTo>
                  <a:pt x="5255" y="53214"/>
                </a:lnTo>
                <a:cubicBezTo>
                  <a:pt x="10519" y="58576"/>
                  <a:pt x="19119" y="58656"/>
                  <a:pt x="24480" y="53401"/>
                </a:cubicBezTo>
                <a:lnTo>
                  <a:pt x="53768" y="24658"/>
                </a:lnTo>
                <a:cubicBezTo>
                  <a:pt x="59129" y="19403"/>
                  <a:pt x="59210" y="10804"/>
                  <a:pt x="53955" y="5442"/>
                </a:cubicBezTo>
                <a:close/>
              </a:path>
            </a:pathLst>
          </a:custGeom>
          <a:noFill/>
          <a:ln w="111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7"/>
          <p:cNvSpPr/>
          <p:nvPr/>
        </p:nvSpPr>
        <p:spPr>
          <a:xfrm>
            <a:off x="8701358" y="4284391"/>
            <a:ext cx="329109" cy="329092"/>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4" name="Google Shape;284;p27"/>
          <p:cNvGrpSpPr/>
          <p:nvPr/>
        </p:nvGrpSpPr>
        <p:grpSpPr>
          <a:xfrm rot="129289">
            <a:off x="6379739" y="4529401"/>
            <a:ext cx="539954" cy="614229"/>
            <a:chOff x="2164400" y="2320325"/>
            <a:chExt cx="539950" cy="614225"/>
          </a:xfrm>
        </p:grpSpPr>
        <p:sp>
          <p:nvSpPr>
            <p:cNvPr id="285" name="Google Shape;285;p27"/>
            <p:cNvSpPr/>
            <p:nvPr/>
          </p:nvSpPr>
          <p:spPr>
            <a:xfrm>
              <a:off x="2164400" y="2864500"/>
              <a:ext cx="70275" cy="70050"/>
            </a:xfrm>
            <a:custGeom>
              <a:avLst/>
              <a:gdLst/>
              <a:ahLst/>
              <a:cxnLst/>
              <a:rect l="l" t="t" r="r" b="b"/>
              <a:pathLst>
                <a:path w="2811" h="2802" extrusionOk="0">
                  <a:moveTo>
                    <a:pt x="1419" y="1"/>
                  </a:moveTo>
                  <a:cubicBezTo>
                    <a:pt x="651" y="1"/>
                    <a:pt x="18" y="616"/>
                    <a:pt x="9" y="1392"/>
                  </a:cubicBezTo>
                  <a:cubicBezTo>
                    <a:pt x="0" y="2159"/>
                    <a:pt x="616" y="2793"/>
                    <a:pt x="1392" y="2802"/>
                  </a:cubicBezTo>
                  <a:cubicBezTo>
                    <a:pt x="1397" y="2802"/>
                    <a:pt x="1403" y="2802"/>
                    <a:pt x="1408" y="2802"/>
                  </a:cubicBezTo>
                  <a:cubicBezTo>
                    <a:pt x="2177" y="2802"/>
                    <a:pt x="2792" y="2181"/>
                    <a:pt x="2801" y="1419"/>
                  </a:cubicBezTo>
                  <a:cubicBezTo>
                    <a:pt x="2810" y="643"/>
                    <a:pt x="2195" y="9"/>
                    <a:pt x="141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7"/>
            <p:cNvSpPr/>
            <p:nvPr/>
          </p:nvSpPr>
          <p:spPr>
            <a:xfrm>
              <a:off x="2320950" y="2683175"/>
              <a:ext cx="70275" cy="69850"/>
            </a:xfrm>
            <a:custGeom>
              <a:avLst/>
              <a:gdLst/>
              <a:ahLst/>
              <a:cxnLst/>
              <a:rect l="l" t="t" r="r" b="b"/>
              <a:pathLst>
                <a:path w="2811" h="2794" extrusionOk="0">
                  <a:moveTo>
                    <a:pt x="1402" y="1"/>
                  </a:moveTo>
                  <a:cubicBezTo>
                    <a:pt x="634" y="1"/>
                    <a:pt x="18" y="613"/>
                    <a:pt x="10" y="1384"/>
                  </a:cubicBezTo>
                  <a:cubicBezTo>
                    <a:pt x="1" y="2160"/>
                    <a:pt x="616" y="2793"/>
                    <a:pt x="1392" y="2793"/>
                  </a:cubicBezTo>
                  <a:cubicBezTo>
                    <a:pt x="1398" y="2793"/>
                    <a:pt x="1403" y="2793"/>
                    <a:pt x="1409" y="2793"/>
                  </a:cubicBezTo>
                  <a:cubicBezTo>
                    <a:pt x="2169" y="2793"/>
                    <a:pt x="2793" y="2181"/>
                    <a:pt x="2802" y="1410"/>
                  </a:cubicBezTo>
                  <a:cubicBezTo>
                    <a:pt x="2811" y="643"/>
                    <a:pt x="2195" y="10"/>
                    <a:pt x="1419" y="1"/>
                  </a:cubicBezTo>
                  <a:cubicBezTo>
                    <a:pt x="1414" y="1"/>
                    <a:pt x="1408" y="1"/>
                    <a:pt x="14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7"/>
            <p:cNvSpPr/>
            <p:nvPr/>
          </p:nvSpPr>
          <p:spPr>
            <a:xfrm>
              <a:off x="2477525" y="2501625"/>
              <a:ext cx="70275" cy="70075"/>
            </a:xfrm>
            <a:custGeom>
              <a:avLst/>
              <a:gdLst/>
              <a:ahLst/>
              <a:cxnLst/>
              <a:rect l="l" t="t" r="r" b="b"/>
              <a:pathLst>
                <a:path w="2811" h="2803" extrusionOk="0">
                  <a:moveTo>
                    <a:pt x="1402" y="1"/>
                  </a:moveTo>
                  <a:cubicBezTo>
                    <a:pt x="634" y="1"/>
                    <a:pt x="9" y="622"/>
                    <a:pt x="9" y="1384"/>
                  </a:cubicBezTo>
                  <a:cubicBezTo>
                    <a:pt x="0" y="2160"/>
                    <a:pt x="616" y="2793"/>
                    <a:pt x="1392" y="2802"/>
                  </a:cubicBezTo>
                  <a:cubicBezTo>
                    <a:pt x="1397" y="2802"/>
                    <a:pt x="1403" y="2802"/>
                    <a:pt x="1408" y="2802"/>
                  </a:cubicBezTo>
                  <a:cubicBezTo>
                    <a:pt x="2168" y="2802"/>
                    <a:pt x="2793" y="2181"/>
                    <a:pt x="2801" y="1419"/>
                  </a:cubicBezTo>
                  <a:cubicBezTo>
                    <a:pt x="2810" y="643"/>
                    <a:pt x="2186" y="10"/>
                    <a:pt x="1419" y="1"/>
                  </a:cubicBezTo>
                  <a:cubicBezTo>
                    <a:pt x="1413" y="1"/>
                    <a:pt x="1408" y="1"/>
                    <a:pt x="14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7"/>
            <p:cNvSpPr/>
            <p:nvPr/>
          </p:nvSpPr>
          <p:spPr>
            <a:xfrm>
              <a:off x="2634075" y="2320325"/>
              <a:ext cx="70275" cy="69825"/>
            </a:xfrm>
            <a:custGeom>
              <a:avLst/>
              <a:gdLst/>
              <a:ahLst/>
              <a:cxnLst/>
              <a:rect l="l" t="t" r="r" b="b"/>
              <a:pathLst>
                <a:path w="2811" h="2793" extrusionOk="0">
                  <a:moveTo>
                    <a:pt x="1403" y="0"/>
                  </a:moveTo>
                  <a:cubicBezTo>
                    <a:pt x="634" y="0"/>
                    <a:pt x="10" y="612"/>
                    <a:pt x="1" y="1383"/>
                  </a:cubicBezTo>
                  <a:cubicBezTo>
                    <a:pt x="1" y="2150"/>
                    <a:pt x="616" y="2784"/>
                    <a:pt x="1392" y="2793"/>
                  </a:cubicBezTo>
                  <a:cubicBezTo>
                    <a:pt x="1398" y="2793"/>
                    <a:pt x="1403" y="2793"/>
                    <a:pt x="1409" y="2793"/>
                  </a:cubicBezTo>
                  <a:cubicBezTo>
                    <a:pt x="2169" y="2793"/>
                    <a:pt x="2793" y="2172"/>
                    <a:pt x="2802" y="1410"/>
                  </a:cubicBezTo>
                  <a:cubicBezTo>
                    <a:pt x="2811" y="634"/>
                    <a:pt x="2186" y="0"/>
                    <a:pt x="1419" y="0"/>
                  </a:cubicBezTo>
                  <a:cubicBezTo>
                    <a:pt x="1414" y="0"/>
                    <a:pt x="1408" y="0"/>
                    <a:pt x="14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_AND_BODY_1">
    <p:spTree>
      <p:nvGrpSpPr>
        <p:cNvPr id="1" name="Shape 289"/>
        <p:cNvGrpSpPr/>
        <p:nvPr/>
      </p:nvGrpSpPr>
      <p:grpSpPr>
        <a:xfrm>
          <a:off x="0" y="0"/>
          <a:ext cx="0" cy="0"/>
          <a:chOff x="0" y="0"/>
          <a:chExt cx="0" cy="0"/>
        </a:xfrm>
      </p:grpSpPr>
      <p:sp>
        <p:nvSpPr>
          <p:cNvPr id="290" name="Google Shape;290;p2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Font typeface="Raleway Black"/>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91" name="Google Shape;291;p28"/>
          <p:cNvSpPr txBox="1">
            <a:spLocks noGrp="1"/>
          </p:cNvSpPr>
          <p:nvPr>
            <p:ph type="body" idx="1"/>
          </p:nvPr>
        </p:nvSpPr>
        <p:spPr>
          <a:xfrm>
            <a:off x="687375" y="1075125"/>
            <a:ext cx="37455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Font typeface="Manrope"/>
              <a:buChar char="●"/>
              <a:defRPr/>
            </a:lvl1pPr>
            <a:lvl2pPr marL="914400" lvl="1" indent="-304800" algn="l">
              <a:lnSpc>
                <a:spcPct val="100000"/>
              </a:lnSpc>
              <a:spcBef>
                <a:spcPts val="0"/>
              </a:spcBef>
              <a:spcAft>
                <a:spcPts val="0"/>
              </a:spcAft>
              <a:buSzPts val="1200"/>
              <a:buFont typeface="Manrope"/>
              <a:buChar char="○"/>
              <a:defRPr>
                <a:latin typeface="Manrope"/>
                <a:ea typeface="Manrope"/>
                <a:cs typeface="Manrope"/>
                <a:sym typeface="Manrope"/>
              </a:defRPr>
            </a:lvl2pPr>
            <a:lvl3pPr marL="1371600" lvl="2" indent="-304800" algn="l">
              <a:lnSpc>
                <a:spcPct val="100000"/>
              </a:lnSpc>
              <a:spcBef>
                <a:spcPts val="0"/>
              </a:spcBef>
              <a:spcAft>
                <a:spcPts val="0"/>
              </a:spcAft>
              <a:buSzPts val="1200"/>
              <a:buFont typeface="Manrope"/>
              <a:buChar char="■"/>
              <a:defRPr>
                <a:latin typeface="Manrope"/>
                <a:ea typeface="Manrope"/>
                <a:cs typeface="Manrope"/>
                <a:sym typeface="Manrope"/>
              </a:defRPr>
            </a:lvl3pPr>
            <a:lvl4pPr marL="1828800" lvl="3" indent="-304800" algn="l">
              <a:lnSpc>
                <a:spcPct val="100000"/>
              </a:lnSpc>
              <a:spcBef>
                <a:spcPts val="0"/>
              </a:spcBef>
              <a:spcAft>
                <a:spcPts val="0"/>
              </a:spcAft>
              <a:buSzPts val="1200"/>
              <a:buFont typeface="Manrope"/>
              <a:buChar char="●"/>
              <a:defRPr>
                <a:latin typeface="Manrope"/>
                <a:ea typeface="Manrope"/>
                <a:cs typeface="Manrope"/>
                <a:sym typeface="Manrope"/>
              </a:defRPr>
            </a:lvl4pPr>
            <a:lvl5pPr marL="2286000" lvl="4" indent="-304800" algn="l">
              <a:lnSpc>
                <a:spcPct val="100000"/>
              </a:lnSpc>
              <a:spcBef>
                <a:spcPts val="0"/>
              </a:spcBef>
              <a:spcAft>
                <a:spcPts val="0"/>
              </a:spcAft>
              <a:buSzPts val="1200"/>
              <a:buFont typeface="Manrope"/>
              <a:buChar char="○"/>
              <a:defRPr>
                <a:latin typeface="Manrope"/>
                <a:ea typeface="Manrope"/>
                <a:cs typeface="Manrope"/>
                <a:sym typeface="Manrope"/>
              </a:defRPr>
            </a:lvl5pPr>
            <a:lvl6pPr marL="2743200" lvl="5" indent="-304800" algn="l">
              <a:lnSpc>
                <a:spcPct val="100000"/>
              </a:lnSpc>
              <a:spcBef>
                <a:spcPts val="0"/>
              </a:spcBef>
              <a:spcAft>
                <a:spcPts val="0"/>
              </a:spcAft>
              <a:buSzPts val="1200"/>
              <a:buFont typeface="Manrope"/>
              <a:buChar char="■"/>
              <a:defRPr>
                <a:latin typeface="Manrope"/>
                <a:ea typeface="Manrope"/>
                <a:cs typeface="Manrope"/>
                <a:sym typeface="Manrope"/>
              </a:defRPr>
            </a:lvl6pPr>
            <a:lvl7pPr marL="3200400" lvl="6" indent="-304800" algn="l">
              <a:lnSpc>
                <a:spcPct val="100000"/>
              </a:lnSpc>
              <a:spcBef>
                <a:spcPts val="0"/>
              </a:spcBef>
              <a:spcAft>
                <a:spcPts val="0"/>
              </a:spcAft>
              <a:buSzPts val="1200"/>
              <a:buFont typeface="Manrope"/>
              <a:buChar char="●"/>
              <a:defRPr>
                <a:latin typeface="Manrope"/>
                <a:ea typeface="Manrope"/>
                <a:cs typeface="Manrope"/>
                <a:sym typeface="Manrope"/>
              </a:defRPr>
            </a:lvl7pPr>
            <a:lvl8pPr marL="3657600" lvl="7" indent="-304800" algn="l">
              <a:lnSpc>
                <a:spcPct val="100000"/>
              </a:lnSpc>
              <a:spcBef>
                <a:spcPts val="0"/>
              </a:spcBef>
              <a:spcAft>
                <a:spcPts val="0"/>
              </a:spcAft>
              <a:buSzPts val="1200"/>
              <a:buFont typeface="Manrope"/>
              <a:buChar char="○"/>
              <a:defRPr>
                <a:latin typeface="Manrope"/>
                <a:ea typeface="Manrope"/>
                <a:cs typeface="Manrope"/>
                <a:sym typeface="Manrope"/>
              </a:defRPr>
            </a:lvl8pPr>
            <a:lvl9pPr marL="4114800" lvl="8" indent="-304800" algn="l">
              <a:lnSpc>
                <a:spcPct val="100000"/>
              </a:lnSpc>
              <a:spcBef>
                <a:spcPts val="0"/>
              </a:spcBef>
              <a:spcAft>
                <a:spcPts val="0"/>
              </a:spcAft>
              <a:buSzPts val="1200"/>
              <a:buFont typeface="Manrope"/>
              <a:buChar char="■"/>
              <a:defRPr>
                <a:latin typeface="Manrope"/>
                <a:ea typeface="Manrope"/>
                <a:cs typeface="Manrope"/>
                <a:sym typeface="Manrope"/>
              </a:defRPr>
            </a:lvl9pPr>
          </a:lstStyle>
          <a:p>
            <a:endParaRPr/>
          </a:p>
        </p:txBody>
      </p:sp>
      <p:sp>
        <p:nvSpPr>
          <p:cNvPr id="292" name="Google Shape;292;p28"/>
          <p:cNvSpPr txBox="1">
            <a:spLocks noGrp="1"/>
          </p:cNvSpPr>
          <p:nvPr>
            <p:ph type="body" idx="2"/>
          </p:nvPr>
        </p:nvSpPr>
        <p:spPr>
          <a:xfrm>
            <a:off x="4711125" y="1075125"/>
            <a:ext cx="3745500" cy="34164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a:lvl1pPr>
            <a:lvl2pPr marL="914400" lvl="1" indent="-304800" algn="l">
              <a:lnSpc>
                <a:spcPct val="100000"/>
              </a:lnSpc>
              <a:spcBef>
                <a:spcPts val="0"/>
              </a:spcBef>
              <a:spcAft>
                <a:spcPts val="0"/>
              </a:spcAft>
              <a:buSzPts val="1200"/>
              <a:buFont typeface="Manrope"/>
              <a:buChar char="○"/>
              <a:defRPr>
                <a:latin typeface="Manrope"/>
                <a:ea typeface="Manrope"/>
                <a:cs typeface="Manrope"/>
                <a:sym typeface="Manrope"/>
              </a:defRPr>
            </a:lvl2pPr>
            <a:lvl3pPr marL="1371600" lvl="2" indent="-304800" algn="l">
              <a:lnSpc>
                <a:spcPct val="100000"/>
              </a:lnSpc>
              <a:spcBef>
                <a:spcPts val="0"/>
              </a:spcBef>
              <a:spcAft>
                <a:spcPts val="0"/>
              </a:spcAft>
              <a:buSzPts val="1200"/>
              <a:buFont typeface="Manrope"/>
              <a:buChar char="■"/>
              <a:defRPr>
                <a:latin typeface="Manrope"/>
                <a:ea typeface="Manrope"/>
                <a:cs typeface="Manrope"/>
                <a:sym typeface="Manrope"/>
              </a:defRPr>
            </a:lvl3pPr>
            <a:lvl4pPr marL="1828800" lvl="3" indent="-304800" algn="l">
              <a:lnSpc>
                <a:spcPct val="100000"/>
              </a:lnSpc>
              <a:spcBef>
                <a:spcPts val="0"/>
              </a:spcBef>
              <a:spcAft>
                <a:spcPts val="0"/>
              </a:spcAft>
              <a:buSzPts val="1200"/>
              <a:buFont typeface="Manrope"/>
              <a:buChar char="●"/>
              <a:defRPr>
                <a:latin typeface="Manrope"/>
                <a:ea typeface="Manrope"/>
                <a:cs typeface="Manrope"/>
                <a:sym typeface="Manrope"/>
              </a:defRPr>
            </a:lvl4pPr>
            <a:lvl5pPr marL="2286000" lvl="4" indent="-304800" algn="l">
              <a:lnSpc>
                <a:spcPct val="100000"/>
              </a:lnSpc>
              <a:spcBef>
                <a:spcPts val="0"/>
              </a:spcBef>
              <a:spcAft>
                <a:spcPts val="0"/>
              </a:spcAft>
              <a:buSzPts val="1200"/>
              <a:buFont typeface="Manrope"/>
              <a:buChar char="○"/>
              <a:defRPr>
                <a:latin typeface="Manrope"/>
                <a:ea typeface="Manrope"/>
                <a:cs typeface="Manrope"/>
                <a:sym typeface="Manrope"/>
              </a:defRPr>
            </a:lvl5pPr>
            <a:lvl6pPr marL="2743200" lvl="5" indent="-304800" algn="l">
              <a:lnSpc>
                <a:spcPct val="100000"/>
              </a:lnSpc>
              <a:spcBef>
                <a:spcPts val="0"/>
              </a:spcBef>
              <a:spcAft>
                <a:spcPts val="0"/>
              </a:spcAft>
              <a:buSzPts val="1200"/>
              <a:buFont typeface="Manrope"/>
              <a:buChar char="■"/>
              <a:defRPr>
                <a:latin typeface="Manrope"/>
                <a:ea typeface="Manrope"/>
                <a:cs typeface="Manrope"/>
                <a:sym typeface="Manrope"/>
              </a:defRPr>
            </a:lvl6pPr>
            <a:lvl7pPr marL="3200400" lvl="6" indent="-304800" algn="l">
              <a:lnSpc>
                <a:spcPct val="100000"/>
              </a:lnSpc>
              <a:spcBef>
                <a:spcPts val="0"/>
              </a:spcBef>
              <a:spcAft>
                <a:spcPts val="0"/>
              </a:spcAft>
              <a:buSzPts val="1200"/>
              <a:buFont typeface="Manrope"/>
              <a:buChar char="●"/>
              <a:defRPr>
                <a:latin typeface="Manrope"/>
                <a:ea typeface="Manrope"/>
                <a:cs typeface="Manrope"/>
                <a:sym typeface="Manrope"/>
              </a:defRPr>
            </a:lvl7pPr>
            <a:lvl8pPr marL="3657600" lvl="7" indent="-304800" algn="l">
              <a:lnSpc>
                <a:spcPct val="100000"/>
              </a:lnSpc>
              <a:spcBef>
                <a:spcPts val="0"/>
              </a:spcBef>
              <a:spcAft>
                <a:spcPts val="0"/>
              </a:spcAft>
              <a:buSzPts val="1200"/>
              <a:buFont typeface="Manrope"/>
              <a:buChar char="○"/>
              <a:defRPr>
                <a:latin typeface="Manrope"/>
                <a:ea typeface="Manrope"/>
                <a:cs typeface="Manrope"/>
                <a:sym typeface="Manrope"/>
              </a:defRPr>
            </a:lvl8pPr>
            <a:lvl9pPr marL="4114800" lvl="8" indent="-304800" algn="l">
              <a:lnSpc>
                <a:spcPct val="100000"/>
              </a:lnSpc>
              <a:spcBef>
                <a:spcPts val="0"/>
              </a:spcBef>
              <a:spcAft>
                <a:spcPts val="0"/>
              </a:spcAft>
              <a:buSzPts val="1200"/>
              <a:buFont typeface="Manrope"/>
              <a:buChar char="■"/>
              <a:defRPr>
                <a:latin typeface="Manrope"/>
                <a:ea typeface="Manrope"/>
                <a:cs typeface="Manrope"/>
                <a:sym typeface="Manrope"/>
              </a:defRPr>
            </a:lvl9pPr>
          </a:lstStyle>
          <a:p>
            <a:endParaRPr/>
          </a:p>
        </p:txBody>
      </p:sp>
      <p:sp>
        <p:nvSpPr>
          <p:cNvPr id="293" name="Google Shape;293;p28"/>
          <p:cNvSpPr/>
          <p:nvPr/>
        </p:nvSpPr>
        <p:spPr>
          <a:xfrm>
            <a:off x="5972148" y="4348490"/>
            <a:ext cx="1219685" cy="1147397"/>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8"/>
          <p:cNvSpPr/>
          <p:nvPr/>
        </p:nvSpPr>
        <p:spPr>
          <a:xfrm>
            <a:off x="6425375" y="3881975"/>
            <a:ext cx="1782665" cy="1765986"/>
          </a:xfrm>
          <a:custGeom>
            <a:avLst/>
            <a:gdLst/>
            <a:ahLst/>
            <a:cxnLst/>
            <a:rect l="l" t="t" r="r" b="b"/>
            <a:pathLst>
              <a:path w="59210" h="58656" fill="none" extrusionOk="0">
                <a:moveTo>
                  <a:pt x="53955" y="5442"/>
                </a:moveTo>
                <a:lnTo>
                  <a:pt x="53955" y="5442"/>
                </a:lnTo>
                <a:cubicBezTo>
                  <a:pt x="48692" y="81"/>
                  <a:pt x="40092" y="0"/>
                  <a:pt x="34730" y="5255"/>
                </a:cubicBezTo>
                <a:lnTo>
                  <a:pt x="5443" y="33998"/>
                </a:lnTo>
                <a:cubicBezTo>
                  <a:pt x="81" y="39253"/>
                  <a:pt x="1" y="47861"/>
                  <a:pt x="5255" y="53214"/>
                </a:cubicBezTo>
                <a:lnTo>
                  <a:pt x="5255" y="53214"/>
                </a:lnTo>
                <a:cubicBezTo>
                  <a:pt x="10519" y="58576"/>
                  <a:pt x="19119" y="58656"/>
                  <a:pt x="24480" y="53401"/>
                </a:cubicBezTo>
                <a:lnTo>
                  <a:pt x="53768" y="24658"/>
                </a:lnTo>
                <a:cubicBezTo>
                  <a:pt x="59129" y="19403"/>
                  <a:pt x="59210" y="10804"/>
                  <a:pt x="53955" y="5442"/>
                </a:cubicBezTo>
                <a:close/>
              </a:path>
            </a:pathLst>
          </a:custGeom>
          <a:noFill/>
          <a:ln w="111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5" name="Google Shape;295;p28"/>
          <p:cNvGrpSpPr/>
          <p:nvPr/>
        </p:nvGrpSpPr>
        <p:grpSpPr>
          <a:xfrm rot="129289">
            <a:off x="5557314" y="4680901"/>
            <a:ext cx="539954" cy="614229"/>
            <a:chOff x="2164400" y="2320325"/>
            <a:chExt cx="539950" cy="614225"/>
          </a:xfrm>
        </p:grpSpPr>
        <p:sp>
          <p:nvSpPr>
            <p:cNvPr id="296" name="Google Shape;296;p28"/>
            <p:cNvSpPr/>
            <p:nvPr/>
          </p:nvSpPr>
          <p:spPr>
            <a:xfrm>
              <a:off x="2164400" y="2864500"/>
              <a:ext cx="70275" cy="70050"/>
            </a:xfrm>
            <a:custGeom>
              <a:avLst/>
              <a:gdLst/>
              <a:ahLst/>
              <a:cxnLst/>
              <a:rect l="l" t="t" r="r" b="b"/>
              <a:pathLst>
                <a:path w="2811" h="2802" extrusionOk="0">
                  <a:moveTo>
                    <a:pt x="1419" y="1"/>
                  </a:moveTo>
                  <a:cubicBezTo>
                    <a:pt x="651" y="1"/>
                    <a:pt x="18" y="616"/>
                    <a:pt x="9" y="1392"/>
                  </a:cubicBezTo>
                  <a:cubicBezTo>
                    <a:pt x="0" y="2159"/>
                    <a:pt x="616" y="2793"/>
                    <a:pt x="1392" y="2802"/>
                  </a:cubicBezTo>
                  <a:cubicBezTo>
                    <a:pt x="1397" y="2802"/>
                    <a:pt x="1403" y="2802"/>
                    <a:pt x="1408" y="2802"/>
                  </a:cubicBezTo>
                  <a:cubicBezTo>
                    <a:pt x="2177" y="2802"/>
                    <a:pt x="2792" y="2181"/>
                    <a:pt x="2801" y="1419"/>
                  </a:cubicBezTo>
                  <a:cubicBezTo>
                    <a:pt x="2810" y="643"/>
                    <a:pt x="2195" y="9"/>
                    <a:pt x="14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8"/>
            <p:cNvSpPr/>
            <p:nvPr/>
          </p:nvSpPr>
          <p:spPr>
            <a:xfrm>
              <a:off x="2320950" y="2683175"/>
              <a:ext cx="70275" cy="69850"/>
            </a:xfrm>
            <a:custGeom>
              <a:avLst/>
              <a:gdLst/>
              <a:ahLst/>
              <a:cxnLst/>
              <a:rect l="l" t="t" r="r" b="b"/>
              <a:pathLst>
                <a:path w="2811" h="2794" extrusionOk="0">
                  <a:moveTo>
                    <a:pt x="1402" y="1"/>
                  </a:moveTo>
                  <a:cubicBezTo>
                    <a:pt x="634" y="1"/>
                    <a:pt x="18" y="613"/>
                    <a:pt x="10" y="1384"/>
                  </a:cubicBezTo>
                  <a:cubicBezTo>
                    <a:pt x="1" y="2160"/>
                    <a:pt x="616" y="2793"/>
                    <a:pt x="1392" y="2793"/>
                  </a:cubicBezTo>
                  <a:cubicBezTo>
                    <a:pt x="1398" y="2793"/>
                    <a:pt x="1403" y="2793"/>
                    <a:pt x="1409" y="2793"/>
                  </a:cubicBezTo>
                  <a:cubicBezTo>
                    <a:pt x="2169" y="2793"/>
                    <a:pt x="2793" y="2181"/>
                    <a:pt x="2802" y="1410"/>
                  </a:cubicBezTo>
                  <a:cubicBezTo>
                    <a:pt x="2811" y="643"/>
                    <a:pt x="2195" y="10"/>
                    <a:pt x="1419" y="1"/>
                  </a:cubicBezTo>
                  <a:cubicBezTo>
                    <a:pt x="1414"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8"/>
            <p:cNvSpPr/>
            <p:nvPr/>
          </p:nvSpPr>
          <p:spPr>
            <a:xfrm>
              <a:off x="2477525" y="2501625"/>
              <a:ext cx="70275" cy="70075"/>
            </a:xfrm>
            <a:custGeom>
              <a:avLst/>
              <a:gdLst/>
              <a:ahLst/>
              <a:cxnLst/>
              <a:rect l="l" t="t" r="r" b="b"/>
              <a:pathLst>
                <a:path w="2811" h="2803" extrusionOk="0">
                  <a:moveTo>
                    <a:pt x="1402" y="1"/>
                  </a:moveTo>
                  <a:cubicBezTo>
                    <a:pt x="634" y="1"/>
                    <a:pt x="9" y="622"/>
                    <a:pt x="9" y="1384"/>
                  </a:cubicBezTo>
                  <a:cubicBezTo>
                    <a:pt x="0" y="2160"/>
                    <a:pt x="616" y="2793"/>
                    <a:pt x="1392" y="2802"/>
                  </a:cubicBezTo>
                  <a:cubicBezTo>
                    <a:pt x="1397" y="2802"/>
                    <a:pt x="1403" y="2802"/>
                    <a:pt x="1408" y="2802"/>
                  </a:cubicBezTo>
                  <a:cubicBezTo>
                    <a:pt x="2168" y="2802"/>
                    <a:pt x="2793" y="2181"/>
                    <a:pt x="2801" y="1419"/>
                  </a:cubicBezTo>
                  <a:cubicBezTo>
                    <a:pt x="2810" y="643"/>
                    <a:pt x="2186" y="10"/>
                    <a:pt x="1419" y="1"/>
                  </a:cubicBezTo>
                  <a:cubicBezTo>
                    <a:pt x="1413"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8"/>
            <p:cNvSpPr/>
            <p:nvPr/>
          </p:nvSpPr>
          <p:spPr>
            <a:xfrm>
              <a:off x="2634075" y="2320325"/>
              <a:ext cx="70275" cy="69825"/>
            </a:xfrm>
            <a:custGeom>
              <a:avLst/>
              <a:gdLst/>
              <a:ahLst/>
              <a:cxnLst/>
              <a:rect l="l" t="t" r="r" b="b"/>
              <a:pathLst>
                <a:path w="2811" h="2793" extrusionOk="0">
                  <a:moveTo>
                    <a:pt x="1403" y="0"/>
                  </a:moveTo>
                  <a:cubicBezTo>
                    <a:pt x="634" y="0"/>
                    <a:pt x="10" y="612"/>
                    <a:pt x="1" y="1383"/>
                  </a:cubicBezTo>
                  <a:cubicBezTo>
                    <a:pt x="1" y="2150"/>
                    <a:pt x="616" y="2784"/>
                    <a:pt x="1392" y="2793"/>
                  </a:cubicBezTo>
                  <a:cubicBezTo>
                    <a:pt x="1398" y="2793"/>
                    <a:pt x="1403" y="2793"/>
                    <a:pt x="1409" y="2793"/>
                  </a:cubicBezTo>
                  <a:cubicBezTo>
                    <a:pt x="2169" y="2793"/>
                    <a:pt x="2793" y="2172"/>
                    <a:pt x="2802" y="1410"/>
                  </a:cubicBezTo>
                  <a:cubicBezTo>
                    <a:pt x="2811" y="634"/>
                    <a:pt x="2186" y="0"/>
                    <a:pt x="1419" y="0"/>
                  </a:cubicBezTo>
                  <a:cubicBezTo>
                    <a:pt x="1414" y="0"/>
                    <a:pt x="1408" y="0"/>
                    <a:pt x="14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0" name="Google Shape;300;p28"/>
          <p:cNvSpPr/>
          <p:nvPr/>
        </p:nvSpPr>
        <p:spPr>
          <a:xfrm>
            <a:off x="-242371" y="-332655"/>
            <a:ext cx="1775192" cy="1669980"/>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8"/>
          <p:cNvSpPr/>
          <p:nvPr/>
        </p:nvSpPr>
        <p:spPr>
          <a:xfrm>
            <a:off x="8046658" y="115929"/>
            <a:ext cx="329109" cy="329092"/>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8"/>
          <p:cNvSpPr/>
          <p:nvPr/>
        </p:nvSpPr>
        <p:spPr>
          <a:xfrm>
            <a:off x="-1567650" y="-718149"/>
            <a:ext cx="2594582" cy="2570306"/>
          </a:xfrm>
          <a:custGeom>
            <a:avLst/>
            <a:gdLst/>
            <a:ahLst/>
            <a:cxnLst/>
            <a:rect l="l" t="t" r="r" b="b"/>
            <a:pathLst>
              <a:path w="59210" h="58656" fill="none" extrusionOk="0">
                <a:moveTo>
                  <a:pt x="53955" y="5442"/>
                </a:moveTo>
                <a:lnTo>
                  <a:pt x="53955" y="5442"/>
                </a:lnTo>
                <a:cubicBezTo>
                  <a:pt x="48692" y="81"/>
                  <a:pt x="40092" y="0"/>
                  <a:pt x="34730" y="5255"/>
                </a:cubicBezTo>
                <a:lnTo>
                  <a:pt x="5443" y="33998"/>
                </a:lnTo>
                <a:cubicBezTo>
                  <a:pt x="81" y="39253"/>
                  <a:pt x="1" y="47861"/>
                  <a:pt x="5255" y="53214"/>
                </a:cubicBezTo>
                <a:lnTo>
                  <a:pt x="5255" y="53214"/>
                </a:lnTo>
                <a:cubicBezTo>
                  <a:pt x="10519" y="58576"/>
                  <a:pt x="19119" y="58656"/>
                  <a:pt x="24480" y="53401"/>
                </a:cubicBezTo>
                <a:lnTo>
                  <a:pt x="53768" y="24658"/>
                </a:lnTo>
                <a:cubicBezTo>
                  <a:pt x="59129" y="19403"/>
                  <a:pt x="59210" y="10804"/>
                  <a:pt x="53955" y="5442"/>
                </a:cubicBezTo>
                <a:close/>
              </a:path>
            </a:pathLst>
          </a:custGeom>
          <a:noFill/>
          <a:ln w="11150" cap="flat" cmpd="sng">
            <a:solidFill>
              <a:srgbClr val="032026"/>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8"/>
          <p:cNvSpPr/>
          <p:nvPr/>
        </p:nvSpPr>
        <p:spPr>
          <a:xfrm>
            <a:off x="7878933" y="4435891"/>
            <a:ext cx="329109" cy="329092"/>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8"/>
        <p:cNvGrpSpPr/>
        <p:nvPr/>
      </p:nvGrpSpPr>
      <p:grpSpPr>
        <a:xfrm>
          <a:off x="0" y="0"/>
          <a:ext cx="0" cy="0"/>
          <a:chOff x="0" y="0"/>
          <a:chExt cx="0" cy="0"/>
        </a:xfrm>
      </p:grpSpPr>
      <p:sp>
        <p:nvSpPr>
          <p:cNvPr id="29" name="Google Shape;29;p1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0" name="Google Shape;30;p11"/>
          <p:cNvSpPr txBox="1">
            <a:spLocks noGrp="1"/>
          </p:cNvSpPr>
          <p:nvPr>
            <p:ph type="title" idx="2"/>
          </p:nvPr>
        </p:nvSpPr>
        <p:spPr>
          <a:xfrm>
            <a:off x="1845900" y="1411309"/>
            <a:ext cx="7347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a:solidFill>
                  <a:srgbClr val="F2522E"/>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1" name="Google Shape;31;p11"/>
          <p:cNvSpPr txBox="1">
            <a:spLocks noGrp="1"/>
          </p:cNvSpPr>
          <p:nvPr>
            <p:ph type="title" idx="3"/>
          </p:nvPr>
        </p:nvSpPr>
        <p:spPr>
          <a:xfrm>
            <a:off x="1845900" y="2830230"/>
            <a:ext cx="7347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a:solidFill>
                  <a:srgbClr val="F2522E"/>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2" name="Google Shape;32;p11"/>
          <p:cNvSpPr txBox="1">
            <a:spLocks noGrp="1"/>
          </p:cNvSpPr>
          <p:nvPr>
            <p:ph type="title" idx="4"/>
          </p:nvPr>
        </p:nvSpPr>
        <p:spPr>
          <a:xfrm>
            <a:off x="4204650" y="1411309"/>
            <a:ext cx="7347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a:solidFill>
                  <a:srgbClr val="F2522E"/>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3" name="Google Shape;33;p11"/>
          <p:cNvSpPr txBox="1">
            <a:spLocks noGrp="1"/>
          </p:cNvSpPr>
          <p:nvPr>
            <p:ph type="title" idx="5"/>
          </p:nvPr>
        </p:nvSpPr>
        <p:spPr>
          <a:xfrm>
            <a:off x="4204650" y="2830230"/>
            <a:ext cx="7347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a:solidFill>
                  <a:srgbClr val="F2522E"/>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4" name="Google Shape;34;p11"/>
          <p:cNvSpPr txBox="1">
            <a:spLocks noGrp="1"/>
          </p:cNvSpPr>
          <p:nvPr>
            <p:ph type="title" idx="6"/>
          </p:nvPr>
        </p:nvSpPr>
        <p:spPr>
          <a:xfrm>
            <a:off x="6563400" y="1411309"/>
            <a:ext cx="7347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a:solidFill>
                  <a:srgbClr val="F2522E"/>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5" name="Google Shape;35;p11"/>
          <p:cNvSpPr txBox="1">
            <a:spLocks noGrp="1"/>
          </p:cNvSpPr>
          <p:nvPr>
            <p:ph type="title" idx="7"/>
          </p:nvPr>
        </p:nvSpPr>
        <p:spPr>
          <a:xfrm>
            <a:off x="6563400" y="2830230"/>
            <a:ext cx="7347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a:solidFill>
                  <a:srgbClr val="F2522E"/>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6" name="Google Shape;36;p11"/>
          <p:cNvSpPr txBox="1">
            <a:spLocks noGrp="1"/>
          </p:cNvSpPr>
          <p:nvPr>
            <p:ph type="subTitle" idx="1"/>
          </p:nvPr>
        </p:nvSpPr>
        <p:spPr>
          <a:xfrm>
            <a:off x="1033650" y="1937651"/>
            <a:ext cx="2359200" cy="749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Bebas Neue"/>
              <a:buNone/>
              <a:defRPr sz="1800" b="1">
                <a:solidFill>
                  <a:srgbClr val="746745"/>
                </a:solidFill>
                <a:latin typeface="Epilogue"/>
                <a:ea typeface="Epilogue"/>
                <a:cs typeface="Epilogue"/>
                <a:sym typeface="Epilogu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7" name="Google Shape;37;p11"/>
          <p:cNvSpPr txBox="1">
            <a:spLocks noGrp="1"/>
          </p:cNvSpPr>
          <p:nvPr>
            <p:ph type="subTitle" idx="8"/>
          </p:nvPr>
        </p:nvSpPr>
        <p:spPr>
          <a:xfrm>
            <a:off x="3392400" y="1937651"/>
            <a:ext cx="2359200" cy="749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Bebas Neue"/>
              <a:buNone/>
              <a:defRPr sz="1800" b="1">
                <a:solidFill>
                  <a:srgbClr val="746745"/>
                </a:solidFill>
                <a:latin typeface="Epilogue"/>
                <a:ea typeface="Epilogue"/>
                <a:cs typeface="Epilogue"/>
                <a:sym typeface="Epilogu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 name="Google Shape;38;p11"/>
          <p:cNvSpPr txBox="1">
            <a:spLocks noGrp="1"/>
          </p:cNvSpPr>
          <p:nvPr>
            <p:ph type="subTitle" idx="9"/>
          </p:nvPr>
        </p:nvSpPr>
        <p:spPr>
          <a:xfrm>
            <a:off x="5751150" y="1937651"/>
            <a:ext cx="2359200" cy="749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Bebas Neue"/>
              <a:buNone/>
              <a:defRPr sz="1800" b="1">
                <a:solidFill>
                  <a:srgbClr val="746745"/>
                </a:solidFill>
                <a:latin typeface="Epilogue"/>
                <a:ea typeface="Epilogue"/>
                <a:cs typeface="Epilogue"/>
                <a:sym typeface="Epilogu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 name="Google Shape;39;p11"/>
          <p:cNvSpPr txBox="1">
            <a:spLocks noGrp="1"/>
          </p:cNvSpPr>
          <p:nvPr>
            <p:ph type="subTitle" idx="13"/>
          </p:nvPr>
        </p:nvSpPr>
        <p:spPr>
          <a:xfrm>
            <a:off x="1033650" y="3356639"/>
            <a:ext cx="2359200" cy="749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Bebas Neue"/>
              <a:buNone/>
              <a:defRPr sz="1800" b="1">
                <a:solidFill>
                  <a:srgbClr val="746745"/>
                </a:solidFill>
                <a:latin typeface="Epilogue"/>
                <a:ea typeface="Epilogue"/>
                <a:cs typeface="Epilogue"/>
                <a:sym typeface="Epilogu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0" name="Google Shape;40;p11"/>
          <p:cNvSpPr txBox="1">
            <a:spLocks noGrp="1"/>
          </p:cNvSpPr>
          <p:nvPr>
            <p:ph type="subTitle" idx="14"/>
          </p:nvPr>
        </p:nvSpPr>
        <p:spPr>
          <a:xfrm>
            <a:off x="3392850" y="3356639"/>
            <a:ext cx="2358300" cy="75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2400"/>
              <a:buFont typeface="Bebas Neue"/>
              <a:buNone/>
              <a:defRPr sz="1800" b="1">
                <a:solidFill>
                  <a:schemeClr val="dk2"/>
                </a:solidFill>
                <a:latin typeface="Epilogue"/>
                <a:ea typeface="Epilogue"/>
                <a:cs typeface="Epilogue"/>
                <a:sym typeface="Epilogue"/>
              </a:defRPr>
            </a:lvl1pPr>
            <a:lvl2pPr lvl="1" algn="l">
              <a:lnSpc>
                <a:spcPct val="100000"/>
              </a:lnSpc>
              <a:spcBef>
                <a:spcPts val="0"/>
              </a:spcBef>
              <a:spcAft>
                <a:spcPts val="0"/>
              </a:spcAft>
              <a:buClr>
                <a:schemeClr val="dk2"/>
              </a:buClr>
              <a:buSzPts val="2400"/>
              <a:buFont typeface="Bebas Neue"/>
              <a:buNone/>
              <a:defRPr sz="2400">
                <a:solidFill>
                  <a:schemeClr val="dk2"/>
                </a:solidFill>
                <a:latin typeface="Bebas Neue"/>
                <a:ea typeface="Bebas Neue"/>
                <a:cs typeface="Bebas Neue"/>
                <a:sym typeface="Bebas Neue"/>
              </a:defRPr>
            </a:lvl2pPr>
            <a:lvl3pPr lvl="2" algn="l">
              <a:lnSpc>
                <a:spcPct val="100000"/>
              </a:lnSpc>
              <a:spcBef>
                <a:spcPts val="0"/>
              </a:spcBef>
              <a:spcAft>
                <a:spcPts val="0"/>
              </a:spcAft>
              <a:buClr>
                <a:schemeClr val="dk2"/>
              </a:buClr>
              <a:buSzPts val="2400"/>
              <a:buFont typeface="Bebas Neue"/>
              <a:buNone/>
              <a:defRPr sz="2400">
                <a:solidFill>
                  <a:schemeClr val="dk2"/>
                </a:solidFill>
                <a:latin typeface="Bebas Neue"/>
                <a:ea typeface="Bebas Neue"/>
                <a:cs typeface="Bebas Neue"/>
                <a:sym typeface="Bebas Neue"/>
              </a:defRPr>
            </a:lvl3pPr>
            <a:lvl4pPr lvl="3" algn="l">
              <a:lnSpc>
                <a:spcPct val="100000"/>
              </a:lnSpc>
              <a:spcBef>
                <a:spcPts val="0"/>
              </a:spcBef>
              <a:spcAft>
                <a:spcPts val="0"/>
              </a:spcAft>
              <a:buClr>
                <a:schemeClr val="dk2"/>
              </a:buClr>
              <a:buSzPts val="2400"/>
              <a:buFont typeface="Bebas Neue"/>
              <a:buNone/>
              <a:defRPr sz="2400">
                <a:solidFill>
                  <a:schemeClr val="dk2"/>
                </a:solidFill>
                <a:latin typeface="Bebas Neue"/>
                <a:ea typeface="Bebas Neue"/>
                <a:cs typeface="Bebas Neue"/>
                <a:sym typeface="Bebas Neue"/>
              </a:defRPr>
            </a:lvl4pPr>
            <a:lvl5pPr lvl="4" algn="l">
              <a:lnSpc>
                <a:spcPct val="100000"/>
              </a:lnSpc>
              <a:spcBef>
                <a:spcPts val="0"/>
              </a:spcBef>
              <a:spcAft>
                <a:spcPts val="0"/>
              </a:spcAft>
              <a:buClr>
                <a:schemeClr val="dk2"/>
              </a:buClr>
              <a:buSzPts val="2400"/>
              <a:buFont typeface="Bebas Neue"/>
              <a:buNone/>
              <a:defRPr sz="2400">
                <a:solidFill>
                  <a:schemeClr val="dk2"/>
                </a:solidFill>
                <a:latin typeface="Bebas Neue"/>
                <a:ea typeface="Bebas Neue"/>
                <a:cs typeface="Bebas Neue"/>
                <a:sym typeface="Bebas Neue"/>
              </a:defRPr>
            </a:lvl5pPr>
            <a:lvl6pPr lvl="5" algn="l">
              <a:lnSpc>
                <a:spcPct val="100000"/>
              </a:lnSpc>
              <a:spcBef>
                <a:spcPts val="0"/>
              </a:spcBef>
              <a:spcAft>
                <a:spcPts val="0"/>
              </a:spcAft>
              <a:buClr>
                <a:schemeClr val="dk2"/>
              </a:buClr>
              <a:buSzPts val="2400"/>
              <a:buFont typeface="Bebas Neue"/>
              <a:buNone/>
              <a:defRPr sz="2400">
                <a:solidFill>
                  <a:schemeClr val="dk2"/>
                </a:solidFill>
                <a:latin typeface="Bebas Neue"/>
                <a:ea typeface="Bebas Neue"/>
                <a:cs typeface="Bebas Neue"/>
                <a:sym typeface="Bebas Neue"/>
              </a:defRPr>
            </a:lvl6pPr>
            <a:lvl7pPr lvl="6" algn="l">
              <a:lnSpc>
                <a:spcPct val="100000"/>
              </a:lnSpc>
              <a:spcBef>
                <a:spcPts val="0"/>
              </a:spcBef>
              <a:spcAft>
                <a:spcPts val="0"/>
              </a:spcAft>
              <a:buClr>
                <a:schemeClr val="dk2"/>
              </a:buClr>
              <a:buSzPts val="2400"/>
              <a:buFont typeface="Bebas Neue"/>
              <a:buNone/>
              <a:defRPr sz="2400">
                <a:solidFill>
                  <a:schemeClr val="dk2"/>
                </a:solidFill>
                <a:latin typeface="Bebas Neue"/>
                <a:ea typeface="Bebas Neue"/>
                <a:cs typeface="Bebas Neue"/>
                <a:sym typeface="Bebas Neue"/>
              </a:defRPr>
            </a:lvl7pPr>
            <a:lvl8pPr lvl="7" algn="l">
              <a:lnSpc>
                <a:spcPct val="100000"/>
              </a:lnSpc>
              <a:spcBef>
                <a:spcPts val="0"/>
              </a:spcBef>
              <a:spcAft>
                <a:spcPts val="0"/>
              </a:spcAft>
              <a:buClr>
                <a:schemeClr val="dk2"/>
              </a:buClr>
              <a:buSzPts val="2400"/>
              <a:buFont typeface="Bebas Neue"/>
              <a:buNone/>
              <a:defRPr sz="2400">
                <a:solidFill>
                  <a:schemeClr val="dk2"/>
                </a:solidFill>
                <a:latin typeface="Bebas Neue"/>
                <a:ea typeface="Bebas Neue"/>
                <a:cs typeface="Bebas Neue"/>
                <a:sym typeface="Bebas Neue"/>
              </a:defRPr>
            </a:lvl8pPr>
            <a:lvl9pPr lvl="8" algn="l">
              <a:lnSpc>
                <a:spcPct val="100000"/>
              </a:lnSpc>
              <a:spcBef>
                <a:spcPts val="0"/>
              </a:spcBef>
              <a:spcAft>
                <a:spcPts val="0"/>
              </a:spcAft>
              <a:buClr>
                <a:schemeClr val="dk2"/>
              </a:buClr>
              <a:buSzPts val="2400"/>
              <a:buFont typeface="Bebas Neue"/>
              <a:buNone/>
              <a:defRPr sz="2400">
                <a:solidFill>
                  <a:schemeClr val="dk2"/>
                </a:solidFill>
                <a:latin typeface="Bebas Neue"/>
                <a:ea typeface="Bebas Neue"/>
                <a:cs typeface="Bebas Neue"/>
                <a:sym typeface="Bebas Neue"/>
              </a:defRPr>
            </a:lvl9pPr>
          </a:lstStyle>
          <a:p>
            <a:endParaRPr/>
          </a:p>
        </p:txBody>
      </p:sp>
      <p:sp>
        <p:nvSpPr>
          <p:cNvPr id="41" name="Google Shape;41;p11"/>
          <p:cNvSpPr txBox="1">
            <a:spLocks noGrp="1"/>
          </p:cNvSpPr>
          <p:nvPr>
            <p:ph type="subTitle" idx="15"/>
          </p:nvPr>
        </p:nvSpPr>
        <p:spPr>
          <a:xfrm>
            <a:off x="5751150" y="3356639"/>
            <a:ext cx="2359200" cy="749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Bebas Neue"/>
              <a:buNone/>
              <a:defRPr sz="1800" b="1">
                <a:solidFill>
                  <a:srgbClr val="746745"/>
                </a:solidFill>
                <a:latin typeface="Epilogue"/>
                <a:ea typeface="Epilogue"/>
                <a:cs typeface="Epilogue"/>
                <a:sym typeface="Epilogu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 name="Google Shape;42;p11"/>
          <p:cNvSpPr/>
          <p:nvPr/>
        </p:nvSpPr>
        <p:spPr>
          <a:xfrm>
            <a:off x="8180600" y="-753000"/>
            <a:ext cx="1386575" cy="1319950"/>
          </a:xfrm>
          <a:custGeom>
            <a:avLst/>
            <a:gdLst/>
            <a:ahLst/>
            <a:cxnLst/>
            <a:rect l="l" t="t" r="r" b="b"/>
            <a:pathLst>
              <a:path w="55463" h="52798" extrusionOk="0">
                <a:moveTo>
                  <a:pt x="47759" y="1"/>
                </a:moveTo>
                <a:cubicBezTo>
                  <a:pt x="45989" y="1"/>
                  <a:pt x="44219" y="668"/>
                  <a:pt x="42857" y="2003"/>
                </a:cubicBezTo>
                <a:lnTo>
                  <a:pt x="2802" y="40800"/>
                </a:lnTo>
                <a:cubicBezTo>
                  <a:pt x="45" y="43503"/>
                  <a:pt x="0" y="47937"/>
                  <a:pt x="2703" y="50702"/>
                </a:cubicBezTo>
                <a:cubicBezTo>
                  <a:pt x="4076" y="52097"/>
                  <a:pt x="5890" y="52798"/>
                  <a:pt x="7704" y="52798"/>
                </a:cubicBezTo>
                <a:cubicBezTo>
                  <a:pt x="9474" y="52798"/>
                  <a:pt x="11244" y="52131"/>
                  <a:pt x="12606" y="50792"/>
                </a:cubicBezTo>
                <a:lnTo>
                  <a:pt x="52661" y="12003"/>
                </a:lnTo>
                <a:cubicBezTo>
                  <a:pt x="55427" y="9291"/>
                  <a:pt x="55463" y="4857"/>
                  <a:pt x="52759" y="2101"/>
                </a:cubicBezTo>
                <a:cubicBezTo>
                  <a:pt x="51387" y="701"/>
                  <a:pt x="49573" y="1"/>
                  <a:pt x="47759"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1"/>
          <p:cNvSpPr/>
          <p:nvPr/>
        </p:nvSpPr>
        <p:spPr>
          <a:xfrm>
            <a:off x="8110350" y="-589425"/>
            <a:ext cx="1954850" cy="1936775"/>
          </a:xfrm>
          <a:custGeom>
            <a:avLst/>
            <a:gdLst/>
            <a:ahLst/>
            <a:cxnLst/>
            <a:rect l="l" t="t" r="r" b="b"/>
            <a:pathLst>
              <a:path w="78194" h="77471" fill="none" extrusionOk="0">
                <a:moveTo>
                  <a:pt x="71253" y="7182"/>
                </a:moveTo>
                <a:lnTo>
                  <a:pt x="71253" y="7182"/>
                </a:lnTo>
                <a:cubicBezTo>
                  <a:pt x="64312" y="107"/>
                  <a:pt x="52947" y="0"/>
                  <a:pt x="45872" y="6941"/>
                </a:cubicBezTo>
                <a:lnTo>
                  <a:pt x="7182" y="44900"/>
                </a:lnTo>
                <a:cubicBezTo>
                  <a:pt x="107" y="51840"/>
                  <a:pt x="0" y="63206"/>
                  <a:pt x="6941" y="70280"/>
                </a:cubicBezTo>
                <a:lnTo>
                  <a:pt x="6941" y="70280"/>
                </a:lnTo>
                <a:cubicBezTo>
                  <a:pt x="13881" y="77354"/>
                  <a:pt x="25247" y="77470"/>
                  <a:pt x="32321" y="70521"/>
                </a:cubicBezTo>
                <a:lnTo>
                  <a:pt x="71012" y="32562"/>
                </a:lnTo>
                <a:cubicBezTo>
                  <a:pt x="78086" y="25621"/>
                  <a:pt x="78193" y="14256"/>
                  <a:pt x="71253" y="7182"/>
                </a:cubicBezTo>
                <a:close/>
              </a:path>
            </a:pathLst>
          </a:custGeom>
          <a:noFill/>
          <a:ln w="11150" cap="flat" cmpd="sng">
            <a:solidFill>
              <a:srgbClr val="032026"/>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1"/>
          <p:cNvSpPr/>
          <p:nvPr/>
        </p:nvSpPr>
        <p:spPr>
          <a:xfrm>
            <a:off x="101723" y="4002728"/>
            <a:ext cx="1219685" cy="1147397"/>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1"/>
          <p:cNvSpPr/>
          <p:nvPr/>
        </p:nvSpPr>
        <p:spPr>
          <a:xfrm>
            <a:off x="184908" y="3644454"/>
            <a:ext cx="329109" cy="329092"/>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1"/>
          <p:cNvSpPr/>
          <p:nvPr/>
        </p:nvSpPr>
        <p:spPr>
          <a:xfrm>
            <a:off x="-808850" y="3737863"/>
            <a:ext cx="1782665" cy="1765986"/>
          </a:xfrm>
          <a:custGeom>
            <a:avLst/>
            <a:gdLst/>
            <a:ahLst/>
            <a:cxnLst/>
            <a:rect l="l" t="t" r="r" b="b"/>
            <a:pathLst>
              <a:path w="59210" h="58656" fill="none" extrusionOk="0">
                <a:moveTo>
                  <a:pt x="53955" y="5442"/>
                </a:moveTo>
                <a:lnTo>
                  <a:pt x="53955" y="5442"/>
                </a:lnTo>
                <a:cubicBezTo>
                  <a:pt x="48692" y="81"/>
                  <a:pt x="40092" y="0"/>
                  <a:pt x="34730" y="5255"/>
                </a:cubicBezTo>
                <a:lnTo>
                  <a:pt x="5443" y="33998"/>
                </a:lnTo>
                <a:cubicBezTo>
                  <a:pt x="81" y="39253"/>
                  <a:pt x="1" y="47861"/>
                  <a:pt x="5255" y="53214"/>
                </a:cubicBezTo>
                <a:lnTo>
                  <a:pt x="5255" y="53214"/>
                </a:lnTo>
                <a:cubicBezTo>
                  <a:pt x="10519" y="58576"/>
                  <a:pt x="19119" y="58656"/>
                  <a:pt x="24480" y="53401"/>
                </a:cubicBezTo>
                <a:lnTo>
                  <a:pt x="53768" y="24658"/>
                </a:lnTo>
                <a:cubicBezTo>
                  <a:pt x="59129" y="19403"/>
                  <a:pt x="59210" y="10804"/>
                  <a:pt x="53955" y="5442"/>
                </a:cubicBezTo>
                <a:close/>
              </a:path>
            </a:pathLst>
          </a:custGeom>
          <a:noFill/>
          <a:ln w="11150" cap="flat" cmpd="sng">
            <a:solidFill>
              <a:srgbClr val="032026"/>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 name="Google Shape;47;p11"/>
          <p:cNvGrpSpPr/>
          <p:nvPr/>
        </p:nvGrpSpPr>
        <p:grpSpPr>
          <a:xfrm>
            <a:off x="8180600" y="666925"/>
            <a:ext cx="539975" cy="614475"/>
            <a:chOff x="3536675" y="2846650"/>
            <a:chExt cx="539975" cy="614475"/>
          </a:xfrm>
        </p:grpSpPr>
        <p:sp>
          <p:nvSpPr>
            <p:cNvPr id="48" name="Google Shape;48;p11"/>
            <p:cNvSpPr/>
            <p:nvPr/>
          </p:nvSpPr>
          <p:spPr>
            <a:xfrm>
              <a:off x="3536675" y="3391050"/>
              <a:ext cx="70275" cy="70075"/>
            </a:xfrm>
            <a:custGeom>
              <a:avLst/>
              <a:gdLst/>
              <a:ahLst/>
              <a:cxnLst/>
              <a:rect l="l" t="t" r="r" b="b"/>
              <a:pathLst>
                <a:path w="2811" h="2803" extrusionOk="0">
                  <a:moveTo>
                    <a:pt x="1402" y="1"/>
                  </a:moveTo>
                  <a:cubicBezTo>
                    <a:pt x="643" y="1"/>
                    <a:pt x="18" y="622"/>
                    <a:pt x="9" y="1384"/>
                  </a:cubicBezTo>
                  <a:cubicBezTo>
                    <a:pt x="0" y="2160"/>
                    <a:pt x="625" y="2793"/>
                    <a:pt x="1392" y="2802"/>
                  </a:cubicBezTo>
                  <a:cubicBezTo>
                    <a:pt x="1397" y="2802"/>
                    <a:pt x="1403" y="2802"/>
                    <a:pt x="1408" y="2802"/>
                  </a:cubicBezTo>
                  <a:cubicBezTo>
                    <a:pt x="2177" y="2802"/>
                    <a:pt x="2801" y="2181"/>
                    <a:pt x="2801" y="1411"/>
                  </a:cubicBezTo>
                  <a:cubicBezTo>
                    <a:pt x="2810" y="643"/>
                    <a:pt x="2195" y="10"/>
                    <a:pt x="1419" y="1"/>
                  </a:cubicBezTo>
                  <a:cubicBezTo>
                    <a:pt x="1413"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1"/>
            <p:cNvSpPr/>
            <p:nvPr/>
          </p:nvSpPr>
          <p:spPr>
            <a:xfrm>
              <a:off x="3693225" y="3209750"/>
              <a:ext cx="70275" cy="69825"/>
            </a:xfrm>
            <a:custGeom>
              <a:avLst/>
              <a:gdLst/>
              <a:ahLst/>
              <a:cxnLst/>
              <a:rect l="l" t="t" r="r" b="b"/>
              <a:pathLst>
                <a:path w="2811" h="2793" extrusionOk="0">
                  <a:moveTo>
                    <a:pt x="1403" y="0"/>
                  </a:moveTo>
                  <a:cubicBezTo>
                    <a:pt x="643" y="0"/>
                    <a:pt x="19" y="612"/>
                    <a:pt x="10" y="1383"/>
                  </a:cubicBezTo>
                  <a:cubicBezTo>
                    <a:pt x="1" y="2150"/>
                    <a:pt x="616" y="2784"/>
                    <a:pt x="1393" y="2792"/>
                  </a:cubicBezTo>
                  <a:cubicBezTo>
                    <a:pt x="1398" y="2793"/>
                    <a:pt x="1403" y="2793"/>
                    <a:pt x="1409" y="2793"/>
                  </a:cubicBezTo>
                  <a:cubicBezTo>
                    <a:pt x="2177" y="2793"/>
                    <a:pt x="2793" y="2172"/>
                    <a:pt x="2802" y="1410"/>
                  </a:cubicBezTo>
                  <a:cubicBezTo>
                    <a:pt x="2811" y="634"/>
                    <a:pt x="2195" y="0"/>
                    <a:pt x="1419" y="0"/>
                  </a:cubicBezTo>
                  <a:cubicBezTo>
                    <a:pt x="1414" y="0"/>
                    <a:pt x="1408" y="0"/>
                    <a:pt x="1403"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1"/>
            <p:cNvSpPr/>
            <p:nvPr/>
          </p:nvSpPr>
          <p:spPr>
            <a:xfrm>
              <a:off x="3849800" y="3028200"/>
              <a:ext cx="70275" cy="69825"/>
            </a:xfrm>
            <a:custGeom>
              <a:avLst/>
              <a:gdLst/>
              <a:ahLst/>
              <a:cxnLst/>
              <a:rect l="l" t="t" r="r" b="b"/>
              <a:pathLst>
                <a:path w="2811" h="2793" extrusionOk="0">
                  <a:moveTo>
                    <a:pt x="1402" y="0"/>
                  </a:moveTo>
                  <a:cubicBezTo>
                    <a:pt x="634" y="0"/>
                    <a:pt x="18" y="613"/>
                    <a:pt x="9" y="1383"/>
                  </a:cubicBezTo>
                  <a:cubicBezTo>
                    <a:pt x="0" y="2159"/>
                    <a:pt x="616" y="2793"/>
                    <a:pt x="1392" y="2793"/>
                  </a:cubicBezTo>
                  <a:cubicBezTo>
                    <a:pt x="1398" y="2793"/>
                    <a:pt x="1403" y="2793"/>
                    <a:pt x="1409" y="2793"/>
                  </a:cubicBezTo>
                  <a:cubicBezTo>
                    <a:pt x="2168" y="2793"/>
                    <a:pt x="2793" y="2181"/>
                    <a:pt x="2802" y="1410"/>
                  </a:cubicBezTo>
                  <a:cubicBezTo>
                    <a:pt x="2811" y="643"/>
                    <a:pt x="2195" y="9"/>
                    <a:pt x="1419" y="1"/>
                  </a:cubicBezTo>
                  <a:cubicBezTo>
                    <a:pt x="1413" y="0"/>
                    <a:pt x="1408" y="0"/>
                    <a:pt x="1402"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1"/>
            <p:cNvSpPr/>
            <p:nvPr/>
          </p:nvSpPr>
          <p:spPr>
            <a:xfrm>
              <a:off x="4006350" y="2846650"/>
              <a:ext cx="70300" cy="70075"/>
            </a:xfrm>
            <a:custGeom>
              <a:avLst/>
              <a:gdLst/>
              <a:ahLst/>
              <a:cxnLst/>
              <a:rect l="l" t="t" r="r" b="b"/>
              <a:pathLst>
                <a:path w="2812" h="2803" extrusionOk="0">
                  <a:moveTo>
                    <a:pt x="1403" y="1"/>
                  </a:moveTo>
                  <a:cubicBezTo>
                    <a:pt x="634" y="1"/>
                    <a:pt x="10" y="622"/>
                    <a:pt x="10" y="1384"/>
                  </a:cubicBezTo>
                  <a:cubicBezTo>
                    <a:pt x="1" y="2160"/>
                    <a:pt x="617" y="2793"/>
                    <a:pt x="1393" y="2802"/>
                  </a:cubicBezTo>
                  <a:cubicBezTo>
                    <a:pt x="1398" y="2802"/>
                    <a:pt x="1403" y="2802"/>
                    <a:pt x="1409" y="2802"/>
                  </a:cubicBezTo>
                  <a:cubicBezTo>
                    <a:pt x="2169" y="2802"/>
                    <a:pt x="2793" y="2181"/>
                    <a:pt x="2802" y="1419"/>
                  </a:cubicBezTo>
                  <a:cubicBezTo>
                    <a:pt x="2811" y="643"/>
                    <a:pt x="2187" y="10"/>
                    <a:pt x="1419" y="1"/>
                  </a:cubicBezTo>
                  <a:cubicBezTo>
                    <a:pt x="1414" y="1"/>
                    <a:pt x="1408" y="1"/>
                    <a:pt x="1403"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TITLE_AND_BODY_1_1">
    <p:spTree>
      <p:nvGrpSpPr>
        <p:cNvPr id="1" name="Shape 304"/>
        <p:cNvGrpSpPr/>
        <p:nvPr/>
      </p:nvGrpSpPr>
      <p:grpSpPr>
        <a:xfrm>
          <a:off x="0" y="0"/>
          <a:ext cx="0" cy="0"/>
          <a:chOff x="0" y="0"/>
          <a:chExt cx="0" cy="0"/>
        </a:xfrm>
      </p:grpSpPr>
      <p:sp>
        <p:nvSpPr>
          <p:cNvPr id="305" name="Google Shape;305;p2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Font typeface="Raleway Black"/>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06" name="Google Shape;306;p29"/>
          <p:cNvSpPr txBox="1">
            <a:spLocks noGrp="1"/>
          </p:cNvSpPr>
          <p:nvPr>
            <p:ph type="body" idx="1"/>
          </p:nvPr>
        </p:nvSpPr>
        <p:spPr>
          <a:xfrm>
            <a:off x="720000" y="1082301"/>
            <a:ext cx="7704000" cy="13566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Font typeface="Manrope"/>
              <a:buChar char="●"/>
              <a:defRPr/>
            </a:lvl1pPr>
            <a:lvl2pPr marL="914400" lvl="1" indent="-304800" algn="l">
              <a:lnSpc>
                <a:spcPct val="100000"/>
              </a:lnSpc>
              <a:spcBef>
                <a:spcPts val="0"/>
              </a:spcBef>
              <a:spcAft>
                <a:spcPts val="0"/>
              </a:spcAft>
              <a:buSzPts val="1200"/>
              <a:buFont typeface="Manrope"/>
              <a:buChar char="○"/>
              <a:defRPr>
                <a:latin typeface="Manrope"/>
                <a:ea typeface="Manrope"/>
                <a:cs typeface="Manrope"/>
                <a:sym typeface="Manrope"/>
              </a:defRPr>
            </a:lvl2pPr>
            <a:lvl3pPr marL="1371600" lvl="2" indent="-304800" algn="l">
              <a:lnSpc>
                <a:spcPct val="100000"/>
              </a:lnSpc>
              <a:spcBef>
                <a:spcPts val="0"/>
              </a:spcBef>
              <a:spcAft>
                <a:spcPts val="0"/>
              </a:spcAft>
              <a:buSzPts val="1200"/>
              <a:buFont typeface="Manrope"/>
              <a:buChar char="■"/>
              <a:defRPr>
                <a:latin typeface="Manrope"/>
                <a:ea typeface="Manrope"/>
                <a:cs typeface="Manrope"/>
                <a:sym typeface="Manrope"/>
              </a:defRPr>
            </a:lvl3pPr>
            <a:lvl4pPr marL="1828800" lvl="3" indent="-304800" algn="l">
              <a:lnSpc>
                <a:spcPct val="100000"/>
              </a:lnSpc>
              <a:spcBef>
                <a:spcPts val="0"/>
              </a:spcBef>
              <a:spcAft>
                <a:spcPts val="0"/>
              </a:spcAft>
              <a:buSzPts val="1200"/>
              <a:buFont typeface="Manrope"/>
              <a:buChar char="●"/>
              <a:defRPr>
                <a:latin typeface="Manrope"/>
                <a:ea typeface="Manrope"/>
                <a:cs typeface="Manrope"/>
                <a:sym typeface="Manrope"/>
              </a:defRPr>
            </a:lvl4pPr>
            <a:lvl5pPr marL="2286000" lvl="4" indent="-304800" algn="l">
              <a:lnSpc>
                <a:spcPct val="100000"/>
              </a:lnSpc>
              <a:spcBef>
                <a:spcPts val="0"/>
              </a:spcBef>
              <a:spcAft>
                <a:spcPts val="0"/>
              </a:spcAft>
              <a:buSzPts val="1200"/>
              <a:buFont typeface="Manrope"/>
              <a:buChar char="○"/>
              <a:defRPr>
                <a:latin typeface="Manrope"/>
                <a:ea typeface="Manrope"/>
                <a:cs typeface="Manrope"/>
                <a:sym typeface="Manrope"/>
              </a:defRPr>
            </a:lvl5pPr>
            <a:lvl6pPr marL="2743200" lvl="5" indent="-304800" algn="l">
              <a:lnSpc>
                <a:spcPct val="100000"/>
              </a:lnSpc>
              <a:spcBef>
                <a:spcPts val="0"/>
              </a:spcBef>
              <a:spcAft>
                <a:spcPts val="0"/>
              </a:spcAft>
              <a:buSzPts val="1200"/>
              <a:buFont typeface="Manrope"/>
              <a:buChar char="■"/>
              <a:defRPr>
                <a:latin typeface="Manrope"/>
                <a:ea typeface="Manrope"/>
                <a:cs typeface="Manrope"/>
                <a:sym typeface="Manrope"/>
              </a:defRPr>
            </a:lvl6pPr>
            <a:lvl7pPr marL="3200400" lvl="6" indent="-304800" algn="l">
              <a:lnSpc>
                <a:spcPct val="100000"/>
              </a:lnSpc>
              <a:spcBef>
                <a:spcPts val="0"/>
              </a:spcBef>
              <a:spcAft>
                <a:spcPts val="0"/>
              </a:spcAft>
              <a:buSzPts val="1200"/>
              <a:buFont typeface="Manrope"/>
              <a:buChar char="●"/>
              <a:defRPr>
                <a:latin typeface="Manrope"/>
                <a:ea typeface="Manrope"/>
                <a:cs typeface="Manrope"/>
                <a:sym typeface="Manrope"/>
              </a:defRPr>
            </a:lvl7pPr>
            <a:lvl8pPr marL="3657600" lvl="7" indent="-304800" algn="l">
              <a:lnSpc>
                <a:spcPct val="100000"/>
              </a:lnSpc>
              <a:spcBef>
                <a:spcPts val="0"/>
              </a:spcBef>
              <a:spcAft>
                <a:spcPts val="0"/>
              </a:spcAft>
              <a:buSzPts val="1200"/>
              <a:buFont typeface="Manrope"/>
              <a:buChar char="○"/>
              <a:defRPr>
                <a:latin typeface="Manrope"/>
                <a:ea typeface="Manrope"/>
                <a:cs typeface="Manrope"/>
                <a:sym typeface="Manrope"/>
              </a:defRPr>
            </a:lvl8pPr>
            <a:lvl9pPr marL="4114800" lvl="8" indent="-304800" algn="l">
              <a:lnSpc>
                <a:spcPct val="100000"/>
              </a:lnSpc>
              <a:spcBef>
                <a:spcPts val="0"/>
              </a:spcBef>
              <a:spcAft>
                <a:spcPts val="0"/>
              </a:spcAft>
              <a:buSzPts val="1200"/>
              <a:buFont typeface="Manrope"/>
              <a:buChar char="■"/>
              <a:defRPr>
                <a:latin typeface="Manrope"/>
                <a:ea typeface="Manrope"/>
                <a:cs typeface="Manrope"/>
                <a:sym typeface="Manrope"/>
              </a:defRPr>
            </a:lvl9pPr>
          </a:lstStyle>
          <a:p>
            <a:endParaRPr/>
          </a:p>
        </p:txBody>
      </p:sp>
      <p:sp>
        <p:nvSpPr>
          <p:cNvPr id="307" name="Google Shape;307;p29"/>
          <p:cNvSpPr/>
          <p:nvPr/>
        </p:nvSpPr>
        <p:spPr>
          <a:xfrm>
            <a:off x="8059048" y="-281735"/>
            <a:ext cx="1219685" cy="1147397"/>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9"/>
          <p:cNvSpPr/>
          <p:nvPr/>
        </p:nvSpPr>
        <p:spPr>
          <a:xfrm>
            <a:off x="8512275" y="-748250"/>
            <a:ext cx="1782665" cy="1765986"/>
          </a:xfrm>
          <a:custGeom>
            <a:avLst/>
            <a:gdLst/>
            <a:ahLst/>
            <a:cxnLst/>
            <a:rect l="l" t="t" r="r" b="b"/>
            <a:pathLst>
              <a:path w="59210" h="58656" fill="none" extrusionOk="0">
                <a:moveTo>
                  <a:pt x="53955" y="5442"/>
                </a:moveTo>
                <a:lnTo>
                  <a:pt x="53955" y="5442"/>
                </a:lnTo>
                <a:cubicBezTo>
                  <a:pt x="48692" y="81"/>
                  <a:pt x="40092" y="0"/>
                  <a:pt x="34730" y="5255"/>
                </a:cubicBezTo>
                <a:lnTo>
                  <a:pt x="5443" y="33998"/>
                </a:lnTo>
                <a:cubicBezTo>
                  <a:pt x="81" y="39253"/>
                  <a:pt x="1" y="47861"/>
                  <a:pt x="5255" y="53214"/>
                </a:cubicBezTo>
                <a:lnTo>
                  <a:pt x="5255" y="53214"/>
                </a:lnTo>
                <a:cubicBezTo>
                  <a:pt x="10519" y="58576"/>
                  <a:pt x="19119" y="58656"/>
                  <a:pt x="24480" y="53401"/>
                </a:cubicBezTo>
                <a:lnTo>
                  <a:pt x="53768" y="24658"/>
                </a:lnTo>
                <a:cubicBezTo>
                  <a:pt x="59129" y="19403"/>
                  <a:pt x="59210" y="10804"/>
                  <a:pt x="53955" y="5442"/>
                </a:cubicBezTo>
                <a:close/>
              </a:path>
            </a:pathLst>
          </a:custGeom>
          <a:noFill/>
          <a:ln w="111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9" name="Google Shape;309;p29"/>
          <p:cNvGrpSpPr/>
          <p:nvPr/>
        </p:nvGrpSpPr>
        <p:grpSpPr>
          <a:xfrm rot="129289">
            <a:off x="7644214" y="50676"/>
            <a:ext cx="539954" cy="614229"/>
            <a:chOff x="2164400" y="2320325"/>
            <a:chExt cx="539950" cy="614225"/>
          </a:xfrm>
        </p:grpSpPr>
        <p:sp>
          <p:nvSpPr>
            <p:cNvPr id="310" name="Google Shape;310;p29"/>
            <p:cNvSpPr/>
            <p:nvPr/>
          </p:nvSpPr>
          <p:spPr>
            <a:xfrm>
              <a:off x="2164400" y="2864500"/>
              <a:ext cx="70275" cy="70050"/>
            </a:xfrm>
            <a:custGeom>
              <a:avLst/>
              <a:gdLst/>
              <a:ahLst/>
              <a:cxnLst/>
              <a:rect l="l" t="t" r="r" b="b"/>
              <a:pathLst>
                <a:path w="2811" h="2802" extrusionOk="0">
                  <a:moveTo>
                    <a:pt x="1419" y="1"/>
                  </a:moveTo>
                  <a:cubicBezTo>
                    <a:pt x="651" y="1"/>
                    <a:pt x="18" y="616"/>
                    <a:pt x="9" y="1392"/>
                  </a:cubicBezTo>
                  <a:cubicBezTo>
                    <a:pt x="0" y="2159"/>
                    <a:pt x="616" y="2793"/>
                    <a:pt x="1392" y="2802"/>
                  </a:cubicBezTo>
                  <a:cubicBezTo>
                    <a:pt x="1397" y="2802"/>
                    <a:pt x="1403" y="2802"/>
                    <a:pt x="1408" y="2802"/>
                  </a:cubicBezTo>
                  <a:cubicBezTo>
                    <a:pt x="2177" y="2802"/>
                    <a:pt x="2792" y="2181"/>
                    <a:pt x="2801" y="1419"/>
                  </a:cubicBezTo>
                  <a:cubicBezTo>
                    <a:pt x="2810" y="643"/>
                    <a:pt x="2195" y="9"/>
                    <a:pt x="14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9"/>
            <p:cNvSpPr/>
            <p:nvPr/>
          </p:nvSpPr>
          <p:spPr>
            <a:xfrm>
              <a:off x="2320950" y="2683175"/>
              <a:ext cx="70275" cy="69850"/>
            </a:xfrm>
            <a:custGeom>
              <a:avLst/>
              <a:gdLst/>
              <a:ahLst/>
              <a:cxnLst/>
              <a:rect l="l" t="t" r="r" b="b"/>
              <a:pathLst>
                <a:path w="2811" h="2794" extrusionOk="0">
                  <a:moveTo>
                    <a:pt x="1402" y="1"/>
                  </a:moveTo>
                  <a:cubicBezTo>
                    <a:pt x="634" y="1"/>
                    <a:pt x="18" y="613"/>
                    <a:pt x="10" y="1384"/>
                  </a:cubicBezTo>
                  <a:cubicBezTo>
                    <a:pt x="1" y="2160"/>
                    <a:pt x="616" y="2793"/>
                    <a:pt x="1392" y="2793"/>
                  </a:cubicBezTo>
                  <a:cubicBezTo>
                    <a:pt x="1398" y="2793"/>
                    <a:pt x="1403" y="2793"/>
                    <a:pt x="1409" y="2793"/>
                  </a:cubicBezTo>
                  <a:cubicBezTo>
                    <a:pt x="2169" y="2793"/>
                    <a:pt x="2793" y="2181"/>
                    <a:pt x="2802" y="1410"/>
                  </a:cubicBezTo>
                  <a:cubicBezTo>
                    <a:pt x="2811" y="643"/>
                    <a:pt x="2195" y="10"/>
                    <a:pt x="1419" y="1"/>
                  </a:cubicBezTo>
                  <a:cubicBezTo>
                    <a:pt x="1414"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9"/>
            <p:cNvSpPr/>
            <p:nvPr/>
          </p:nvSpPr>
          <p:spPr>
            <a:xfrm>
              <a:off x="2477525" y="2501625"/>
              <a:ext cx="70275" cy="70075"/>
            </a:xfrm>
            <a:custGeom>
              <a:avLst/>
              <a:gdLst/>
              <a:ahLst/>
              <a:cxnLst/>
              <a:rect l="l" t="t" r="r" b="b"/>
              <a:pathLst>
                <a:path w="2811" h="2803" extrusionOk="0">
                  <a:moveTo>
                    <a:pt x="1402" y="1"/>
                  </a:moveTo>
                  <a:cubicBezTo>
                    <a:pt x="634" y="1"/>
                    <a:pt x="9" y="622"/>
                    <a:pt x="9" y="1384"/>
                  </a:cubicBezTo>
                  <a:cubicBezTo>
                    <a:pt x="0" y="2160"/>
                    <a:pt x="616" y="2793"/>
                    <a:pt x="1392" y="2802"/>
                  </a:cubicBezTo>
                  <a:cubicBezTo>
                    <a:pt x="1397" y="2802"/>
                    <a:pt x="1403" y="2802"/>
                    <a:pt x="1408" y="2802"/>
                  </a:cubicBezTo>
                  <a:cubicBezTo>
                    <a:pt x="2168" y="2802"/>
                    <a:pt x="2793" y="2181"/>
                    <a:pt x="2801" y="1419"/>
                  </a:cubicBezTo>
                  <a:cubicBezTo>
                    <a:pt x="2810" y="643"/>
                    <a:pt x="2186" y="10"/>
                    <a:pt x="1419" y="1"/>
                  </a:cubicBezTo>
                  <a:cubicBezTo>
                    <a:pt x="1413"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9"/>
            <p:cNvSpPr/>
            <p:nvPr/>
          </p:nvSpPr>
          <p:spPr>
            <a:xfrm>
              <a:off x="2634075" y="2320325"/>
              <a:ext cx="70275" cy="69825"/>
            </a:xfrm>
            <a:custGeom>
              <a:avLst/>
              <a:gdLst/>
              <a:ahLst/>
              <a:cxnLst/>
              <a:rect l="l" t="t" r="r" b="b"/>
              <a:pathLst>
                <a:path w="2811" h="2793" extrusionOk="0">
                  <a:moveTo>
                    <a:pt x="1403" y="0"/>
                  </a:moveTo>
                  <a:cubicBezTo>
                    <a:pt x="634" y="0"/>
                    <a:pt x="10" y="612"/>
                    <a:pt x="1" y="1383"/>
                  </a:cubicBezTo>
                  <a:cubicBezTo>
                    <a:pt x="1" y="2150"/>
                    <a:pt x="616" y="2784"/>
                    <a:pt x="1392" y="2793"/>
                  </a:cubicBezTo>
                  <a:cubicBezTo>
                    <a:pt x="1398" y="2793"/>
                    <a:pt x="1403" y="2793"/>
                    <a:pt x="1409" y="2793"/>
                  </a:cubicBezTo>
                  <a:cubicBezTo>
                    <a:pt x="2169" y="2793"/>
                    <a:pt x="2793" y="2172"/>
                    <a:pt x="2802" y="1410"/>
                  </a:cubicBezTo>
                  <a:cubicBezTo>
                    <a:pt x="2811" y="634"/>
                    <a:pt x="2186" y="0"/>
                    <a:pt x="1419" y="0"/>
                  </a:cubicBezTo>
                  <a:cubicBezTo>
                    <a:pt x="1414" y="0"/>
                    <a:pt x="1408" y="0"/>
                    <a:pt x="14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4" name="Google Shape;314;p29"/>
          <p:cNvSpPr/>
          <p:nvPr/>
        </p:nvSpPr>
        <p:spPr>
          <a:xfrm>
            <a:off x="-316702" y="-465597"/>
            <a:ext cx="1219685" cy="1147397"/>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9"/>
          <p:cNvSpPr/>
          <p:nvPr/>
        </p:nvSpPr>
        <p:spPr>
          <a:xfrm>
            <a:off x="136525" y="-932112"/>
            <a:ext cx="1782665" cy="1765986"/>
          </a:xfrm>
          <a:custGeom>
            <a:avLst/>
            <a:gdLst/>
            <a:ahLst/>
            <a:cxnLst/>
            <a:rect l="l" t="t" r="r" b="b"/>
            <a:pathLst>
              <a:path w="59210" h="58656" fill="none" extrusionOk="0">
                <a:moveTo>
                  <a:pt x="53955" y="5442"/>
                </a:moveTo>
                <a:lnTo>
                  <a:pt x="53955" y="5442"/>
                </a:lnTo>
                <a:cubicBezTo>
                  <a:pt x="48692" y="81"/>
                  <a:pt x="40092" y="0"/>
                  <a:pt x="34730" y="5255"/>
                </a:cubicBezTo>
                <a:lnTo>
                  <a:pt x="5443" y="33998"/>
                </a:lnTo>
                <a:cubicBezTo>
                  <a:pt x="81" y="39253"/>
                  <a:pt x="1" y="47861"/>
                  <a:pt x="5255" y="53214"/>
                </a:cubicBezTo>
                <a:lnTo>
                  <a:pt x="5255" y="53214"/>
                </a:lnTo>
                <a:cubicBezTo>
                  <a:pt x="10519" y="58576"/>
                  <a:pt x="19119" y="58656"/>
                  <a:pt x="24480" y="53401"/>
                </a:cubicBezTo>
                <a:lnTo>
                  <a:pt x="53768" y="24658"/>
                </a:lnTo>
                <a:cubicBezTo>
                  <a:pt x="59129" y="19403"/>
                  <a:pt x="59210" y="10804"/>
                  <a:pt x="53955" y="5442"/>
                </a:cubicBezTo>
                <a:close/>
              </a:path>
            </a:pathLst>
          </a:custGeom>
          <a:noFill/>
          <a:ln w="111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9"/>
          <p:cNvSpPr/>
          <p:nvPr/>
        </p:nvSpPr>
        <p:spPr>
          <a:xfrm>
            <a:off x="1296258" y="-110996"/>
            <a:ext cx="329109" cy="329092"/>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9"/>
          <p:cNvSpPr/>
          <p:nvPr/>
        </p:nvSpPr>
        <p:spPr>
          <a:xfrm>
            <a:off x="8354833" y="1017716"/>
            <a:ext cx="329109" cy="329092"/>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18"/>
        <p:cNvGrpSpPr/>
        <p:nvPr/>
      </p:nvGrpSpPr>
      <p:grpSpPr>
        <a:xfrm>
          <a:off x="0" y="0"/>
          <a:ext cx="0" cy="0"/>
          <a:chOff x="0" y="0"/>
          <a:chExt cx="0" cy="0"/>
        </a:xfrm>
      </p:grpSpPr>
      <p:sp>
        <p:nvSpPr>
          <p:cNvPr id="319" name="Google Shape;319;p3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20" name="Google Shape;320;p30"/>
          <p:cNvSpPr txBox="1">
            <a:spLocks noGrp="1"/>
          </p:cNvSpPr>
          <p:nvPr>
            <p:ph type="subTitle" idx="1"/>
          </p:nvPr>
        </p:nvSpPr>
        <p:spPr>
          <a:xfrm>
            <a:off x="826575" y="2843900"/>
            <a:ext cx="2348700" cy="180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21" name="Google Shape;321;p30"/>
          <p:cNvSpPr txBox="1">
            <a:spLocks noGrp="1"/>
          </p:cNvSpPr>
          <p:nvPr>
            <p:ph type="subTitle" idx="2"/>
          </p:nvPr>
        </p:nvSpPr>
        <p:spPr>
          <a:xfrm>
            <a:off x="3396524" y="2843900"/>
            <a:ext cx="2348700" cy="180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22" name="Google Shape;322;p30"/>
          <p:cNvSpPr txBox="1">
            <a:spLocks noGrp="1"/>
          </p:cNvSpPr>
          <p:nvPr>
            <p:ph type="subTitle" idx="3"/>
          </p:nvPr>
        </p:nvSpPr>
        <p:spPr>
          <a:xfrm>
            <a:off x="5966475" y="2843900"/>
            <a:ext cx="2348700" cy="180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23" name="Google Shape;323;p30"/>
          <p:cNvSpPr txBox="1">
            <a:spLocks noGrp="1"/>
          </p:cNvSpPr>
          <p:nvPr>
            <p:ph type="subTitle" idx="4"/>
          </p:nvPr>
        </p:nvSpPr>
        <p:spPr>
          <a:xfrm>
            <a:off x="826399" y="2112500"/>
            <a:ext cx="2348700" cy="731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000" b="1">
                <a:solidFill>
                  <a:schemeClr val="lt2"/>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4" name="Google Shape;324;p30"/>
          <p:cNvSpPr txBox="1">
            <a:spLocks noGrp="1"/>
          </p:cNvSpPr>
          <p:nvPr>
            <p:ph type="subTitle" idx="5"/>
          </p:nvPr>
        </p:nvSpPr>
        <p:spPr>
          <a:xfrm>
            <a:off x="3398776" y="2112500"/>
            <a:ext cx="2348700" cy="731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000" b="1">
                <a:solidFill>
                  <a:schemeClr val="lt2"/>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5" name="Google Shape;325;p30"/>
          <p:cNvSpPr txBox="1">
            <a:spLocks noGrp="1"/>
          </p:cNvSpPr>
          <p:nvPr>
            <p:ph type="subTitle" idx="6"/>
          </p:nvPr>
        </p:nvSpPr>
        <p:spPr>
          <a:xfrm>
            <a:off x="5968724" y="2112500"/>
            <a:ext cx="2348700" cy="731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000" b="1">
                <a:solidFill>
                  <a:schemeClr val="lt2"/>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6" name="Google Shape;326;p30"/>
          <p:cNvSpPr/>
          <p:nvPr/>
        </p:nvSpPr>
        <p:spPr>
          <a:xfrm>
            <a:off x="7237513" y="-384050"/>
            <a:ext cx="1421150" cy="1343175"/>
          </a:xfrm>
          <a:custGeom>
            <a:avLst/>
            <a:gdLst/>
            <a:ahLst/>
            <a:cxnLst/>
            <a:rect l="l" t="t" r="r" b="b"/>
            <a:pathLst>
              <a:path w="56846" h="53727" extrusionOk="0">
                <a:moveTo>
                  <a:pt x="47160" y="0"/>
                </a:moveTo>
                <a:cubicBezTo>
                  <a:pt x="44933" y="0"/>
                  <a:pt x="42706" y="839"/>
                  <a:pt x="40993" y="2522"/>
                </a:cubicBezTo>
                <a:lnTo>
                  <a:pt x="3524" y="38643"/>
                </a:lnTo>
                <a:cubicBezTo>
                  <a:pt x="54" y="42051"/>
                  <a:pt x="0" y="47618"/>
                  <a:pt x="3408" y="51088"/>
                </a:cubicBezTo>
                <a:cubicBezTo>
                  <a:pt x="5130" y="52846"/>
                  <a:pt x="7410" y="53727"/>
                  <a:pt x="9692" y="53727"/>
                </a:cubicBezTo>
                <a:cubicBezTo>
                  <a:pt x="11915" y="53727"/>
                  <a:pt x="14140" y="52890"/>
                  <a:pt x="15853" y="51213"/>
                </a:cubicBezTo>
                <a:lnTo>
                  <a:pt x="53321" y="15092"/>
                </a:lnTo>
                <a:cubicBezTo>
                  <a:pt x="56792" y="11684"/>
                  <a:pt x="56845" y="6108"/>
                  <a:pt x="53446" y="2638"/>
                </a:cubicBezTo>
                <a:cubicBezTo>
                  <a:pt x="51721" y="882"/>
                  <a:pt x="49441" y="0"/>
                  <a:pt x="4716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0"/>
          <p:cNvSpPr/>
          <p:nvPr/>
        </p:nvSpPr>
        <p:spPr>
          <a:xfrm>
            <a:off x="7015363" y="-1338900"/>
            <a:ext cx="1955075" cy="1936775"/>
          </a:xfrm>
          <a:custGeom>
            <a:avLst/>
            <a:gdLst/>
            <a:ahLst/>
            <a:cxnLst/>
            <a:rect l="l" t="t" r="r" b="b"/>
            <a:pathLst>
              <a:path w="78203" h="77471" fill="none" extrusionOk="0">
                <a:moveTo>
                  <a:pt x="71262" y="7191"/>
                </a:moveTo>
                <a:lnTo>
                  <a:pt x="71262" y="7191"/>
                </a:lnTo>
                <a:cubicBezTo>
                  <a:pt x="64313" y="108"/>
                  <a:pt x="52956" y="1"/>
                  <a:pt x="45873" y="6941"/>
                </a:cubicBezTo>
                <a:lnTo>
                  <a:pt x="7191" y="44900"/>
                </a:lnTo>
                <a:cubicBezTo>
                  <a:pt x="108" y="51841"/>
                  <a:pt x="1" y="63206"/>
                  <a:pt x="6950" y="70289"/>
                </a:cubicBezTo>
                <a:lnTo>
                  <a:pt x="6950" y="70289"/>
                </a:lnTo>
                <a:cubicBezTo>
                  <a:pt x="13891" y="77364"/>
                  <a:pt x="25256" y="77471"/>
                  <a:pt x="32331" y="70530"/>
                </a:cubicBezTo>
                <a:lnTo>
                  <a:pt x="71021" y="32571"/>
                </a:lnTo>
                <a:cubicBezTo>
                  <a:pt x="78096" y="25631"/>
                  <a:pt x="78203" y="14265"/>
                  <a:pt x="71262" y="7191"/>
                </a:cubicBezTo>
                <a:close/>
              </a:path>
            </a:pathLst>
          </a:custGeom>
          <a:noFill/>
          <a:ln w="111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8" name="Google Shape;328;p30"/>
          <p:cNvGrpSpPr/>
          <p:nvPr/>
        </p:nvGrpSpPr>
        <p:grpSpPr>
          <a:xfrm>
            <a:off x="8286188" y="-19475"/>
            <a:ext cx="539950" cy="614225"/>
            <a:chOff x="2164400" y="2320325"/>
            <a:chExt cx="539950" cy="614225"/>
          </a:xfrm>
        </p:grpSpPr>
        <p:sp>
          <p:nvSpPr>
            <p:cNvPr id="329" name="Google Shape;329;p30"/>
            <p:cNvSpPr/>
            <p:nvPr/>
          </p:nvSpPr>
          <p:spPr>
            <a:xfrm>
              <a:off x="2164400" y="2864500"/>
              <a:ext cx="70275" cy="70050"/>
            </a:xfrm>
            <a:custGeom>
              <a:avLst/>
              <a:gdLst/>
              <a:ahLst/>
              <a:cxnLst/>
              <a:rect l="l" t="t" r="r" b="b"/>
              <a:pathLst>
                <a:path w="2811" h="2802" extrusionOk="0">
                  <a:moveTo>
                    <a:pt x="1419" y="1"/>
                  </a:moveTo>
                  <a:cubicBezTo>
                    <a:pt x="651" y="1"/>
                    <a:pt x="18" y="616"/>
                    <a:pt x="9" y="1392"/>
                  </a:cubicBezTo>
                  <a:cubicBezTo>
                    <a:pt x="0" y="2159"/>
                    <a:pt x="616" y="2793"/>
                    <a:pt x="1392" y="2802"/>
                  </a:cubicBezTo>
                  <a:cubicBezTo>
                    <a:pt x="1397" y="2802"/>
                    <a:pt x="1403" y="2802"/>
                    <a:pt x="1408" y="2802"/>
                  </a:cubicBezTo>
                  <a:cubicBezTo>
                    <a:pt x="2177" y="2802"/>
                    <a:pt x="2792" y="2181"/>
                    <a:pt x="2801" y="1419"/>
                  </a:cubicBezTo>
                  <a:cubicBezTo>
                    <a:pt x="2810" y="643"/>
                    <a:pt x="2195" y="9"/>
                    <a:pt x="14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0"/>
            <p:cNvSpPr/>
            <p:nvPr/>
          </p:nvSpPr>
          <p:spPr>
            <a:xfrm>
              <a:off x="2320950" y="2683175"/>
              <a:ext cx="70275" cy="69850"/>
            </a:xfrm>
            <a:custGeom>
              <a:avLst/>
              <a:gdLst/>
              <a:ahLst/>
              <a:cxnLst/>
              <a:rect l="l" t="t" r="r" b="b"/>
              <a:pathLst>
                <a:path w="2811" h="2794" extrusionOk="0">
                  <a:moveTo>
                    <a:pt x="1402" y="1"/>
                  </a:moveTo>
                  <a:cubicBezTo>
                    <a:pt x="634" y="1"/>
                    <a:pt x="18" y="613"/>
                    <a:pt x="10" y="1384"/>
                  </a:cubicBezTo>
                  <a:cubicBezTo>
                    <a:pt x="1" y="2160"/>
                    <a:pt x="616" y="2793"/>
                    <a:pt x="1392" y="2793"/>
                  </a:cubicBezTo>
                  <a:cubicBezTo>
                    <a:pt x="1398" y="2793"/>
                    <a:pt x="1403" y="2793"/>
                    <a:pt x="1409" y="2793"/>
                  </a:cubicBezTo>
                  <a:cubicBezTo>
                    <a:pt x="2169" y="2793"/>
                    <a:pt x="2793" y="2181"/>
                    <a:pt x="2802" y="1410"/>
                  </a:cubicBezTo>
                  <a:cubicBezTo>
                    <a:pt x="2811" y="643"/>
                    <a:pt x="2195" y="10"/>
                    <a:pt x="1419" y="1"/>
                  </a:cubicBezTo>
                  <a:cubicBezTo>
                    <a:pt x="1414"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0"/>
            <p:cNvSpPr/>
            <p:nvPr/>
          </p:nvSpPr>
          <p:spPr>
            <a:xfrm>
              <a:off x="2477525" y="2501625"/>
              <a:ext cx="70275" cy="70075"/>
            </a:xfrm>
            <a:custGeom>
              <a:avLst/>
              <a:gdLst/>
              <a:ahLst/>
              <a:cxnLst/>
              <a:rect l="l" t="t" r="r" b="b"/>
              <a:pathLst>
                <a:path w="2811" h="2803" extrusionOk="0">
                  <a:moveTo>
                    <a:pt x="1402" y="1"/>
                  </a:moveTo>
                  <a:cubicBezTo>
                    <a:pt x="634" y="1"/>
                    <a:pt x="9" y="622"/>
                    <a:pt x="9" y="1384"/>
                  </a:cubicBezTo>
                  <a:cubicBezTo>
                    <a:pt x="0" y="2160"/>
                    <a:pt x="616" y="2793"/>
                    <a:pt x="1392" y="2802"/>
                  </a:cubicBezTo>
                  <a:cubicBezTo>
                    <a:pt x="1397" y="2802"/>
                    <a:pt x="1403" y="2802"/>
                    <a:pt x="1408" y="2802"/>
                  </a:cubicBezTo>
                  <a:cubicBezTo>
                    <a:pt x="2168" y="2802"/>
                    <a:pt x="2793" y="2181"/>
                    <a:pt x="2801" y="1419"/>
                  </a:cubicBezTo>
                  <a:cubicBezTo>
                    <a:pt x="2810" y="643"/>
                    <a:pt x="2186" y="10"/>
                    <a:pt x="1419" y="1"/>
                  </a:cubicBezTo>
                  <a:cubicBezTo>
                    <a:pt x="1413"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0"/>
            <p:cNvSpPr/>
            <p:nvPr/>
          </p:nvSpPr>
          <p:spPr>
            <a:xfrm>
              <a:off x="2634075" y="2320325"/>
              <a:ext cx="70275" cy="69825"/>
            </a:xfrm>
            <a:custGeom>
              <a:avLst/>
              <a:gdLst/>
              <a:ahLst/>
              <a:cxnLst/>
              <a:rect l="l" t="t" r="r" b="b"/>
              <a:pathLst>
                <a:path w="2811" h="2793" extrusionOk="0">
                  <a:moveTo>
                    <a:pt x="1403" y="0"/>
                  </a:moveTo>
                  <a:cubicBezTo>
                    <a:pt x="634" y="0"/>
                    <a:pt x="10" y="612"/>
                    <a:pt x="1" y="1383"/>
                  </a:cubicBezTo>
                  <a:cubicBezTo>
                    <a:pt x="1" y="2150"/>
                    <a:pt x="616" y="2784"/>
                    <a:pt x="1392" y="2793"/>
                  </a:cubicBezTo>
                  <a:cubicBezTo>
                    <a:pt x="1398" y="2793"/>
                    <a:pt x="1403" y="2793"/>
                    <a:pt x="1409" y="2793"/>
                  </a:cubicBezTo>
                  <a:cubicBezTo>
                    <a:pt x="2169" y="2793"/>
                    <a:pt x="2793" y="2172"/>
                    <a:pt x="2802" y="1410"/>
                  </a:cubicBezTo>
                  <a:cubicBezTo>
                    <a:pt x="2811" y="634"/>
                    <a:pt x="2186" y="0"/>
                    <a:pt x="1419" y="0"/>
                  </a:cubicBezTo>
                  <a:cubicBezTo>
                    <a:pt x="1414" y="0"/>
                    <a:pt x="1408" y="0"/>
                    <a:pt x="14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3" name="Google Shape;333;p30"/>
          <p:cNvSpPr/>
          <p:nvPr/>
        </p:nvSpPr>
        <p:spPr>
          <a:xfrm>
            <a:off x="8871088" y="361550"/>
            <a:ext cx="510325" cy="510300"/>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30"/>
          <p:cNvSpPr/>
          <p:nvPr/>
        </p:nvSpPr>
        <p:spPr>
          <a:xfrm>
            <a:off x="416079" y="-612018"/>
            <a:ext cx="1775192" cy="1669980"/>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0"/>
          <p:cNvSpPr/>
          <p:nvPr/>
        </p:nvSpPr>
        <p:spPr>
          <a:xfrm>
            <a:off x="-909200" y="-997512"/>
            <a:ext cx="2594582" cy="2570306"/>
          </a:xfrm>
          <a:custGeom>
            <a:avLst/>
            <a:gdLst/>
            <a:ahLst/>
            <a:cxnLst/>
            <a:rect l="l" t="t" r="r" b="b"/>
            <a:pathLst>
              <a:path w="59210" h="58656" fill="none" extrusionOk="0">
                <a:moveTo>
                  <a:pt x="53955" y="5442"/>
                </a:moveTo>
                <a:lnTo>
                  <a:pt x="53955" y="5442"/>
                </a:lnTo>
                <a:cubicBezTo>
                  <a:pt x="48692" y="81"/>
                  <a:pt x="40092" y="0"/>
                  <a:pt x="34730" y="5255"/>
                </a:cubicBezTo>
                <a:lnTo>
                  <a:pt x="5443" y="33998"/>
                </a:lnTo>
                <a:cubicBezTo>
                  <a:pt x="81" y="39253"/>
                  <a:pt x="1" y="47861"/>
                  <a:pt x="5255" y="53214"/>
                </a:cubicBezTo>
                <a:lnTo>
                  <a:pt x="5255" y="53214"/>
                </a:lnTo>
                <a:cubicBezTo>
                  <a:pt x="10519" y="58576"/>
                  <a:pt x="19119" y="58656"/>
                  <a:pt x="24480" y="53401"/>
                </a:cubicBezTo>
                <a:lnTo>
                  <a:pt x="53768" y="24658"/>
                </a:lnTo>
                <a:cubicBezTo>
                  <a:pt x="59129" y="19403"/>
                  <a:pt x="59210" y="10804"/>
                  <a:pt x="53955" y="5442"/>
                </a:cubicBezTo>
                <a:close/>
              </a:path>
            </a:pathLst>
          </a:custGeom>
          <a:noFill/>
          <a:ln w="11150" cap="flat" cmpd="sng">
            <a:solidFill>
              <a:srgbClr val="032026"/>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0"/>
          <p:cNvSpPr/>
          <p:nvPr/>
        </p:nvSpPr>
        <p:spPr>
          <a:xfrm>
            <a:off x="-178726" y="4733501"/>
            <a:ext cx="714715" cy="672356"/>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37"/>
        <p:cNvGrpSpPr/>
        <p:nvPr/>
      </p:nvGrpSpPr>
      <p:grpSpPr>
        <a:xfrm>
          <a:off x="0" y="0"/>
          <a:ext cx="0" cy="0"/>
          <a:chOff x="0" y="0"/>
          <a:chExt cx="0" cy="0"/>
        </a:xfrm>
      </p:grpSpPr>
      <p:sp>
        <p:nvSpPr>
          <p:cNvPr id="338" name="Google Shape;338;p3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9" name="Google Shape;339;p31"/>
          <p:cNvSpPr txBox="1">
            <a:spLocks noGrp="1"/>
          </p:cNvSpPr>
          <p:nvPr>
            <p:ph type="subTitle" idx="1"/>
          </p:nvPr>
        </p:nvSpPr>
        <p:spPr>
          <a:xfrm>
            <a:off x="833350" y="1658098"/>
            <a:ext cx="3519600" cy="11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40" name="Google Shape;340;p31"/>
          <p:cNvSpPr txBox="1">
            <a:spLocks noGrp="1"/>
          </p:cNvSpPr>
          <p:nvPr>
            <p:ph type="subTitle" idx="2"/>
          </p:nvPr>
        </p:nvSpPr>
        <p:spPr>
          <a:xfrm>
            <a:off x="4790940" y="1658088"/>
            <a:ext cx="3519600" cy="11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41" name="Google Shape;341;p31"/>
          <p:cNvSpPr txBox="1">
            <a:spLocks noGrp="1"/>
          </p:cNvSpPr>
          <p:nvPr>
            <p:ph type="subTitle" idx="3"/>
          </p:nvPr>
        </p:nvSpPr>
        <p:spPr>
          <a:xfrm>
            <a:off x="833351" y="3416750"/>
            <a:ext cx="3519600" cy="1187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42" name="Google Shape;342;p31"/>
          <p:cNvSpPr txBox="1">
            <a:spLocks noGrp="1"/>
          </p:cNvSpPr>
          <p:nvPr>
            <p:ph type="subTitle" idx="4"/>
          </p:nvPr>
        </p:nvSpPr>
        <p:spPr>
          <a:xfrm>
            <a:off x="4790961" y="3416900"/>
            <a:ext cx="3519600" cy="1187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43" name="Google Shape;343;p31"/>
          <p:cNvSpPr txBox="1">
            <a:spLocks noGrp="1"/>
          </p:cNvSpPr>
          <p:nvPr>
            <p:ph type="subTitle" idx="5"/>
          </p:nvPr>
        </p:nvSpPr>
        <p:spPr>
          <a:xfrm>
            <a:off x="833351" y="1155300"/>
            <a:ext cx="3519600" cy="50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000" b="1">
                <a:solidFill>
                  <a:schemeClr val="lt2"/>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4" name="Google Shape;344;p31"/>
          <p:cNvSpPr txBox="1">
            <a:spLocks noGrp="1"/>
          </p:cNvSpPr>
          <p:nvPr>
            <p:ph type="subTitle" idx="6"/>
          </p:nvPr>
        </p:nvSpPr>
        <p:spPr>
          <a:xfrm>
            <a:off x="833351" y="2912753"/>
            <a:ext cx="3519600" cy="504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000" b="1">
                <a:solidFill>
                  <a:schemeClr val="lt2"/>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5" name="Google Shape;345;p31"/>
          <p:cNvSpPr txBox="1">
            <a:spLocks noGrp="1"/>
          </p:cNvSpPr>
          <p:nvPr>
            <p:ph type="subTitle" idx="7"/>
          </p:nvPr>
        </p:nvSpPr>
        <p:spPr>
          <a:xfrm>
            <a:off x="4790225" y="1155300"/>
            <a:ext cx="3519600" cy="50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000" b="1">
                <a:solidFill>
                  <a:schemeClr val="lt2"/>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6" name="Google Shape;346;p31"/>
          <p:cNvSpPr txBox="1">
            <a:spLocks noGrp="1"/>
          </p:cNvSpPr>
          <p:nvPr>
            <p:ph type="subTitle" idx="8"/>
          </p:nvPr>
        </p:nvSpPr>
        <p:spPr>
          <a:xfrm>
            <a:off x="4790924" y="2913350"/>
            <a:ext cx="3519600" cy="50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000" b="1">
                <a:solidFill>
                  <a:schemeClr val="lt2"/>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7" name="Google Shape;347;p31"/>
          <p:cNvSpPr/>
          <p:nvPr/>
        </p:nvSpPr>
        <p:spPr>
          <a:xfrm>
            <a:off x="2860525" y="4409575"/>
            <a:ext cx="1386575" cy="1319950"/>
          </a:xfrm>
          <a:custGeom>
            <a:avLst/>
            <a:gdLst/>
            <a:ahLst/>
            <a:cxnLst/>
            <a:rect l="l" t="t" r="r" b="b"/>
            <a:pathLst>
              <a:path w="55463" h="52798" extrusionOk="0">
                <a:moveTo>
                  <a:pt x="47759" y="1"/>
                </a:moveTo>
                <a:cubicBezTo>
                  <a:pt x="45989" y="1"/>
                  <a:pt x="44219" y="668"/>
                  <a:pt x="42857" y="2003"/>
                </a:cubicBezTo>
                <a:lnTo>
                  <a:pt x="2802" y="40800"/>
                </a:lnTo>
                <a:cubicBezTo>
                  <a:pt x="45" y="43503"/>
                  <a:pt x="0" y="47937"/>
                  <a:pt x="2703" y="50702"/>
                </a:cubicBezTo>
                <a:cubicBezTo>
                  <a:pt x="4076" y="52097"/>
                  <a:pt x="5890" y="52798"/>
                  <a:pt x="7704" y="52798"/>
                </a:cubicBezTo>
                <a:cubicBezTo>
                  <a:pt x="9474" y="52798"/>
                  <a:pt x="11244" y="52131"/>
                  <a:pt x="12606" y="50792"/>
                </a:cubicBezTo>
                <a:lnTo>
                  <a:pt x="52661" y="12003"/>
                </a:lnTo>
                <a:cubicBezTo>
                  <a:pt x="55427" y="9291"/>
                  <a:pt x="55463" y="4857"/>
                  <a:pt x="52759" y="2101"/>
                </a:cubicBezTo>
                <a:cubicBezTo>
                  <a:pt x="51387" y="701"/>
                  <a:pt x="49573" y="1"/>
                  <a:pt x="477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31"/>
          <p:cNvSpPr/>
          <p:nvPr/>
        </p:nvSpPr>
        <p:spPr>
          <a:xfrm>
            <a:off x="2790275" y="4573150"/>
            <a:ext cx="1954850" cy="1936775"/>
          </a:xfrm>
          <a:custGeom>
            <a:avLst/>
            <a:gdLst/>
            <a:ahLst/>
            <a:cxnLst/>
            <a:rect l="l" t="t" r="r" b="b"/>
            <a:pathLst>
              <a:path w="78194" h="77471" fill="none" extrusionOk="0">
                <a:moveTo>
                  <a:pt x="71253" y="7182"/>
                </a:moveTo>
                <a:lnTo>
                  <a:pt x="71253" y="7182"/>
                </a:lnTo>
                <a:cubicBezTo>
                  <a:pt x="64312" y="107"/>
                  <a:pt x="52947" y="0"/>
                  <a:pt x="45872" y="6941"/>
                </a:cubicBezTo>
                <a:lnTo>
                  <a:pt x="7182" y="44900"/>
                </a:lnTo>
                <a:cubicBezTo>
                  <a:pt x="107" y="51840"/>
                  <a:pt x="0" y="63206"/>
                  <a:pt x="6941" y="70280"/>
                </a:cubicBezTo>
                <a:lnTo>
                  <a:pt x="6941" y="70280"/>
                </a:lnTo>
                <a:cubicBezTo>
                  <a:pt x="13881" y="77354"/>
                  <a:pt x="25247" y="77470"/>
                  <a:pt x="32321" y="70521"/>
                </a:cubicBezTo>
                <a:lnTo>
                  <a:pt x="71012" y="32562"/>
                </a:lnTo>
                <a:cubicBezTo>
                  <a:pt x="78086" y="25621"/>
                  <a:pt x="78193" y="14256"/>
                  <a:pt x="71253" y="7182"/>
                </a:cubicBezTo>
                <a:close/>
              </a:path>
            </a:pathLst>
          </a:custGeom>
          <a:noFill/>
          <a:ln w="111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9" name="Google Shape;349;p31"/>
          <p:cNvGrpSpPr/>
          <p:nvPr/>
        </p:nvGrpSpPr>
        <p:grpSpPr>
          <a:xfrm>
            <a:off x="4030300" y="4583175"/>
            <a:ext cx="539975" cy="614475"/>
            <a:chOff x="3536675" y="2846650"/>
            <a:chExt cx="539975" cy="614475"/>
          </a:xfrm>
        </p:grpSpPr>
        <p:sp>
          <p:nvSpPr>
            <p:cNvPr id="350" name="Google Shape;350;p31"/>
            <p:cNvSpPr/>
            <p:nvPr/>
          </p:nvSpPr>
          <p:spPr>
            <a:xfrm>
              <a:off x="3536675" y="3391050"/>
              <a:ext cx="70275" cy="70075"/>
            </a:xfrm>
            <a:custGeom>
              <a:avLst/>
              <a:gdLst/>
              <a:ahLst/>
              <a:cxnLst/>
              <a:rect l="l" t="t" r="r" b="b"/>
              <a:pathLst>
                <a:path w="2811" h="2803" extrusionOk="0">
                  <a:moveTo>
                    <a:pt x="1402" y="1"/>
                  </a:moveTo>
                  <a:cubicBezTo>
                    <a:pt x="643" y="1"/>
                    <a:pt x="18" y="622"/>
                    <a:pt x="9" y="1384"/>
                  </a:cubicBezTo>
                  <a:cubicBezTo>
                    <a:pt x="0" y="2160"/>
                    <a:pt x="625" y="2793"/>
                    <a:pt x="1392" y="2802"/>
                  </a:cubicBezTo>
                  <a:cubicBezTo>
                    <a:pt x="1397" y="2802"/>
                    <a:pt x="1403" y="2802"/>
                    <a:pt x="1408" y="2802"/>
                  </a:cubicBezTo>
                  <a:cubicBezTo>
                    <a:pt x="2177" y="2802"/>
                    <a:pt x="2801" y="2181"/>
                    <a:pt x="2801" y="1411"/>
                  </a:cubicBezTo>
                  <a:cubicBezTo>
                    <a:pt x="2810" y="643"/>
                    <a:pt x="2195" y="10"/>
                    <a:pt x="1419" y="1"/>
                  </a:cubicBezTo>
                  <a:cubicBezTo>
                    <a:pt x="1413"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1"/>
            <p:cNvSpPr/>
            <p:nvPr/>
          </p:nvSpPr>
          <p:spPr>
            <a:xfrm>
              <a:off x="3693225" y="3209750"/>
              <a:ext cx="70275" cy="69825"/>
            </a:xfrm>
            <a:custGeom>
              <a:avLst/>
              <a:gdLst/>
              <a:ahLst/>
              <a:cxnLst/>
              <a:rect l="l" t="t" r="r" b="b"/>
              <a:pathLst>
                <a:path w="2811" h="2793" extrusionOk="0">
                  <a:moveTo>
                    <a:pt x="1403" y="0"/>
                  </a:moveTo>
                  <a:cubicBezTo>
                    <a:pt x="643" y="0"/>
                    <a:pt x="19" y="612"/>
                    <a:pt x="10" y="1383"/>
                  </a:cubicBezTo>
                  <a:cubicBezTo>
                    <a:pt x="1" y="2150"/>
                    <a:pt x="616" y="2784"/>
                    <a:pt x="1393" y="2792"/>
                  </a:cubicBezTo>
                  <a:cubicBezTo>
                    <a:pt x="1398" y="2793"/>
                    <a:pt x="1403" y="2793"/>
                    <a:pt x="1409" y="2793"/>
                  </a:cubicBezTo>
                  <a:cubicBezTo>
                    <a:pt x="2177" y="2793"/>
                    <a:pt x="2793" y="2172"/>
                    <a:pt x="2802" y="1410"/>
                  </a:cubicBezTo>
                  <a:cubicBezTo>
                    <a:pt x="2811" y="634"/>
                    <a:pt x="2195" y="0"/>
                    <a:pt x="1419" y="0"/>
                  </a:cubicBezTo>
                  <a:cubicBezTo>
                    <a:pt x="1414" y="0"/>
                    <a:pt x="1408" y="0"/>
                    <a:pt x="14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1"/>
            <p:cNvSpPr/>
            <p:nvPr/>
          </p:nvSpPr>
          <p:spPr>
            <a:xfrm>
              <a:off x="3849800" y="3028200"/>
              <a:ext cx="70275" cy="69825"/>
            </a:xfrm>
            <a:custGeom>
              <a:avLst/>
              <a:gdLst/>
              <a:ahLst/>
              <a:cxnLst/>
              <a:rect l="l" t="t" r="r" b="b"/>
              <a:pathLst>
                <a:path w="2811" h="2793" extrusionOk="0">
                  <a:moveTo>
                    <a:pt x="1402" y="0"/>
                  </a:moveTo>
                  <a:cubicBezTo>
                    <a:pt x="634" y="0"/>
                    <a:pt x="18" y="613"/>
                    <a:pt x="9" y="1383"/>
                  </a:cubicBezTo>
                  <a:cubicBezTo>
                    <a:pt x="0" y="2159"/>
                    <a:pt x="616" y="2793"/>
                    <a:pt x="1392" y="2793"/>
                  </a:cubicBezTo>
                  <a:cubicBezTo>
                    <a:pt x="1398" y="2793"/>
                    <a:pt x="1403" y="2793"/>
                    <a:pt x="1409" y="2793"/>
                  </a:cubicBezTo>
                  <a:cubicBezTo>
                    <a:pt x="2168" y="2793"/>
                    <a:pt x="2793" y="2181"/>
                    <a:pt x="2802" y="1410"/>
                  </a:cubicBezTo>
                  <a:cubicBezTo>
                    <a:pt x="2811" y="643"/>
                    <a:pt x="2195" y="9"/>
                    <a:pt x="1419" y="1"/>
                  </a:cubicBezTo>
                  <a:cubicBezTo>
                    <a:pt x="1413" y="0"/>
                    <a:pt x="1408" y="0"/>
                    <a:pt x="14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1"/>
            <p:cNvSpPr/>
            <p:nvPr/>
          </p:nvSpPr>
          <p:spPr>
            <a:xfrm>
              <a:off x="4006350" y="2846650"/>
              <a:ext cx="70300" cy="70075"/>
            </a:xfrm>
            <a:custGeom>
              <a:avLst/>
              <a:gdLst/>
              <a:ahLst/>
              <a:cxnLst/>
              <a:rect l="l" t="t" r="r" b="b"/>
              <a:pathLst>
                <a:path w="2812" h="2803" extrusionOk="0">
                  <a:moveTo>
                    <a:pt x="1403" y="1"/>
                  </a:moveTo>
                  <a:cubicBezTo>
                    <a:pt x="634" y="1"/>
                    <a:pt x="10" y="622"/>
                    <a:pt x="10" y="1384"/>
                  </a:cubicBezTo>
                  <a:cubicBezTo>
                    <a:pt x="1" y="2160"/>
                    <a:pt x="617" y="2793"/>
                    <a:pt x="1393" y="2802"/>
                  </a:cubicBezTo>
                  <a:cubicBezTo>
                    <a:pt x="1398" y="2802"/>
                    <a:pt x="1403" y="2802"/>
                    <a:pt x="1409" y="2802"/>
                  </a:cubicBezTo>
                  <a:cubicBezTo>
                    <a:pt x="2169" y="2802"/>
                    <a:pt x="2793" y="2181"/>
                    <a:pt x="2802" y="1419"/>
                  </a:cubicBezTo>
                  <a:cubicBezTo>
                    <a:pt x="2811" y="643"/>
                    <a:pt x="2187" y="10"/>
                    <a:pt x="1419" y="1"/>
                  </a:cubicBezTo>
                  <a:cubicBezTo>
                    <a:pt x="1414" y="1"/>
                    <a:pt x="1408" y="1"/>
                    <a:pt x="140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4" name="Google Shape;354;p31"/>
          <p:cNvSpPr/>
          <p:nvPr/>
        </p:nvSpPr>
        <p:spPr>
          <a:xfrm>
            <a:off x="239008" y="91854"/>
            <a:ext cx="329109" cy="329092"/>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1"/>
          <p:cNvSpPr/>
          <p:nvPr/>
        </p:nvSpPr>
        <p:spPr>
          <a:xfrm>
            <a:off x="7152724" y="-132849"/>
            <a:ext cx="714715" cy="672356"/>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6" name="Google Shape;356;p31"/>
          <p:cNvGrpSpPr/>
          <p:nvPr/>
        </p:nvGrpSpPr>
        <p:grpSpPr>
          <a:xfrm>
            <a:off x="7992175" y="-193525"/>
            <a:ext cx="539975" cy="614475"/>
            <a:chOff x="3536675" y="2846650"/>
            <a:chExt cx="539975" cy="614475"/>
          </a:xfrm>
        </p:grpSpPr>
        <p:sp>
          <p:nvSpPr>
            <p:cNvPr id="357" name="Google Shape;357;p31"/>
            <p:cNvSpPr/>
            <p:nvPr/>
          </p:nvSpPr>
          <p:spPr>
            <a:xfrm>
              <a:off x="3536675" y="3391050"/>
              <a:ext cx="70275" cy="70075"/>
            </a:xfrm>
            <a:custGeom>
              <a:avLst/>
              <a:gdLst/>
              <a:ahLst/>
              <a:cxnLst/>
              <a:rect l="l" t="t" r="r" b="b"/>
              <a:pathLst>
                <a:path w="2811" h="2803" extrusionOk="0">
                  <a:moveTo>
                    <a:pt x="1402" y="1"/>
                  </a:moveTo>
                  <a:cubicBezTo>
                    <a:pt x="643" y="1"/>
                    <a:pt x="18" y="622"/>
                    <a:pt x="9" y="1384"/>
                  </a:cubicBezTo>
                  <a:cubicBezTo>
                    <a:pt x="0" y="2160"/>
                    <a:pt x="625" y="2793"/>
                    <a:pt x="1392" y="2802"/>
                  </a:cubicBezTo>
                  <a:cubicBezTo>
                    <a:pt x="1397" y="2802"/>
                    <a:pt x="1403" y="2802"/>
                    <a:pt x="1408" y="2802"/>
                  </a:cubicBezTo>
                  <a:cubicBezTo>
                    <a:pt x="2177" y="2802"/>
                    <a:pt x="2801" y="2181"/>
                    <a:pt x="2801" y="1411"/>
                  </a:cubicBezTo>
                  <a:cubicBezTo>
                    <a:pt x="2810" y="643"/>
                    <a:pt x="2195" y="10"/>
                    <a:pt x="1419" y="1"/>
                  </a:cubicBezTo>
                  <a:cubicBezTo>
                    <a:pt x="1413"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1"/>
            <p:cNvSpPr/>
            <p:nvPr/>
          </p:nvSpPr>
          <p:spPr>
            <a:xfrm>
              <a:off x="3693225" y="3209750"/>
              <a:ext cx="70275" cy="69825"/>
            </a:xfrm>
            <a:custGeom>
              <a:avLst/>
              <a:gdLst/>
              <a:ahLst/>
              <a:cxnLst/>
              <a:rect l="l" t="t" r="r" b="b"/>
              <a:pathLst>
                <a:path w="2811" h="2793" extrusionOk="0">
                  <a:moveTo>
                    <a:pt x="1403" y="0"/>
                  </a:moveTo>
                  <a:cubicBezTo>
                    <a:pt x="643" y="0"/>
                    <a:pt x="19" y="612"/>
                    <a:pt x="10" y="1383"/>
                  </a:cubicBezTo>
                  <a:cubicBezTo>
                    <a:pt x="1" y="2150"/>
                    <a:pt x="616" y="2784"/>
                    <a:pt x="1393" y="2792"/>
                  </a:cubicBezTo>
                  <a:cubicBezTo>
                    <a:pt x="1398" y="2793"/>
                    <a:pt x="1403" y="2793"/>
                    <a:pt x="1409" y="2793"/>
                  </a:cubicBezTo>
                  <a:cubicBezTo>
                    <a:pt x="2177" y="2793"/>
                    <a:pt x="2793" y="2172"/>
                    <a:pt x="2802" y="1410"/>
                  </a:cubicBezTo>
                  <a:cubicBezTo>
                    <a:pt x="2811" y="634"/>
                    <a:pt x="2195" y="0"/>
                    <a:pt x="1419" y="0"/>
                  </a:cubicBezTo>
                  <a:cubicBezTo>
                    <a:pt x="1414" y="0"/>
                    <a:pt x="1408" y="0"/>
                    <a:pt x="14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31"/>
            <p:cNvSpPr/>
            <p:nvPr/>
          </p:nvSpPr>
          <p:spPr>
            <a:xfrm>
              <a:off x="3849800" y="3028200"/>
              <a:ext cx="70275" cy="69825"/>
            </a:xfrm>
            <a:custGeom>
              <a:avLst/>
              <a:gdLst/>
              <a:ahLst/>
              <a:cxnLst/>
              <a:rect l="l" t="t" r="r" b="b"/>
              <a:pathLst>
                <a:path w="2811" h="2793" extrusionOk="0">
                  <a:moveTo>
                    <a:pt x="1402" y="0"/>
                  </a:moveTo>
                  <a:cubicBezTo>
                    <a:pt x="634" y="0"/>
                    <a:pt x="18" y="613"/>
                    <a:pt x="9" y="1383"/>
                  </a:cubicBezTo>
                  <a:cubicBezTo>
                    <a:pt x="0" y="2159"/>
                    <a:pt x="616" y="2793"/>
                    <a:pt x="1392" y="2793"/>
                  </a:cubicBezTo>
                  <a:cubicBezTo>
                    <a:pt x="1398" y="2793"/>
                    <a:pt x="1403" y="2793"/>
                    <a:pt x="1409" y="2793"/>
                  </a:cubicBezTo>
                  <a:cubicBezTo>
                    <a:pt x="2168" y="2793"/>
                    <a:pt x="2793" y="2181"/>
                    <a:pt x="2802" y="1410"/>
                  </a:cubicBezTo>
                  <a:cubicBezTo>
                    <a:pt x="2811" y="643"/>
                    <a:pt x="2195" y="9"/>
                    <a:pt x="1419" y="1"/>
                  </a:cubicBezTo>
                  <a:cubicBezTo>
                    <a:pt x="1413" y="0"/>
                    <a:pt x="1408" y="0"/>
                    <a:pt x="14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1"/>
            <p:cNvSpPr/>
            <p:nvPr/>
          </p:nvSpPr>
          <p:spPr>
            <a:xfrm>
              <a:off x="4006350" y="2846650"/>
              <a:ext cx="70300" cy="70075"/>
            </a:xfrm>
            <a:custGeom>
              <a:avLst/>
              <a:gdLst/>
              <a:ahLst/>
              <a:cxnLst/>
              <a:rect l="l" t="t" r="r" b="b"/>
              <a:pathLst>
                <a:path w="2812" h="2803" extrusionOk="0">
                  <a:moveTo>
                    <a:pt x="1403" y="1"/>
                  </a:moveTo>
                  <a:cubicBezTo>
                    <a:pt x="634" y="1"/>
                    <a:pt x="10" y="622"/>
                    <a:pt x="10" y="1384"/>
                  </a:cubicBezTo>
                  <a:cubicBezTo>
                    <a:pt x="1" y="2160"/>
                    <a:pt x="617" y="2793"/>
                    <a:pt x="1393" y="2802"/>
                  </a:cubicBezTo>
                  <a:cubicBezTo>
                    <a:pt x="1398" y="2802"/>
                    <a:pt x="1403" y="2802"/>
                    <a:pt x="1409" y="2802"/>
                  </a:cubicBezTo>
                  <a:cubicBezTo>
                    <a:pt x="2169" y="2802"/>
                    <a:pt x="2793" y="2181"/>
                    <a:pt x="2802" y="1419"/>
                  </a:cubicBezTo>
                  <a:cubicBezTo>
                    <a:pt x="2811" y="643"/>
                    <a:pt x="2187" y="10"/>
                    <a:pt x="1419" y="1"/>
                  </a:cubicBezTo>
                  <a:cubicBezTo>
                    <a:pt x="1414" y="1"/>
                    <a:pt x="1408" y="1"/>
                    <a:pt x="140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61"/>
        <p:cNvGrpSpPr/>
        <p:nvPr/>
      </p:nvGrpSpPr>
      <p:grpSpPr>
        <a:xfrm>
          <a:off x="0" y="0"/>
          <a:ext cx="0" cy="0"/>
          <a:chOff x="0" y="0"/>
          <a:chExt cx="0" cy="0"/>
        </a:xfrm>
      </p:grpSpPr>
      <p:sp>
        <p:nvSpPr>
          <p:cNvPr id="362" name="Google Shape;362;p32"/>
          <p:cNvSpPr txBox="1">
            <a:spLocks noGrp="1"/>
          </p:cNvSpPr>
          <p:nvPr>
            <p:ph type="title"/>
          </p:nvPr>
        </p:nvSpPr>
        <p:spPr>
          <a:xfrm>
            <a:off x="798388" y="2756600"/>
            <a:ext cx="3492600" cy="76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6000"/>
              <a:buNone/>
              <a:defRPr sz="4500">
                <a:solidFill>
                  <a:schemeClr val="dk2"/>
                </a:solidFill>
              </a:defRPr>
            </a:lvl1pPr>
            <a:lvl2pPr lvl="1" algn="ctr">
              <a:lnSpc>
                <a:spcPct val="100000"/>
              </a:lnSpc>
              <a:spcBef>
                <a:spcPts val="0"/>
              </a:spcBef>
              <a:spcAft>
                <a:spcPts val="0"/>
              </a:spcAft>
              <a:buClr>
                <a:schemeClr val="dk2"/>
              </a:buClr>
              <a:buSzPts val="6000"/>
              <a:buNone/>
              <a:defRPr sz="6000">
                <a:solidFill>
                  <a:schemeClr val="dk2"/>
                </a:solidFill>
              </a:defRPr>
            </a:lvl2pPr>
            <a:lvl3pPr lvl="2" algn="ctr">
              <a:lnSpc>
                <a:spcPct val="100000"/>
              </a:lnSpc>
              <a:spcBef>
                <a:spcPts val="0"/>
              </a:spcBef>
              <a:spcAft>
                <a:spcPts val="0"/>
              </a:spcAft>
              <a:buClr>
                <a:schemeClr val="dk2"/>
              </a:buClr>
              <a:buSzPts val="6000"/>
              <a:buNone/>
              <a:defRPr sz="6000">
                <a:solidFill>
                  <a:schemeClr val="dk2"/>
                </a:solidFill>
              </a:defRPr>
            </a:lvl3pPr>
            <a:lvl4pPr lvl="3" algn="ctr">
              <a:lnSpc>
                <a:spcPct val="100000"/>
              </a:lnSpc>
              <a:spcBef>
                <a:spcPts val="0"/>
              </a:spcBef>
              <a:spcAft>
                <a:spcPts val="0"/>
              </a:spcAft>
              <a:buClr>
                <a:schemeClr val="dk2"/>
              </a:buClr>
              <a:buSzPts val="6000"/>
              <a:buNone/>
              <a:defRPr sz="6000">
                <a:solidFill>
                  <a:schemeClr val="dk2"/>
                </a:solidFill>
              </a:defRPr>
            </a:lvl4pPr>
            <a:lvl5pPr lvl="4" algn="ctr">
              <a:lnSpc>
                <a:spcPct val="100000"/>
              </a:lnSpc>
              <a:spcBef>
                <a:spcPts val="0"/>
              </a:spcBef>
              <a:spcAft>
                <a:spcPts val="0"/>
              </a:spcAft>
              <a:buClr>
                <a:schemeClr val="dk2"/>
              </a:buClr>
              <a:buSzPts val="6000"/>
              <a:buNone/>
              <a:defRPr sz="6000">
                <a:solidFill>
                  <a:schemeClr val="dk2"/>
                </a:solidFill>
              </a:defRPr>
            </a:lvl5pPr>
            <a:lvl6pPr lvl="5" algn="ctr">
              <a:lnSpc>
                <a:spcPct val="100000"/>
              </a:lnSpc>
              <a:spcBef>
                <a:spcPts val="0"/>
              </a:spcBef>
              <a:spcAft>
                <a:spcPts val="0"/>
              </a:spcAft>
              <a:buClr>
                <a:schemeClr val="dk2"/>
              </a:buClr>
              <a:buSzPts val="6000"/>
              <a:buNone/>
              <a:defRPr sz="6000">
                <a:solidFill>
                  <a:schemeClr val="dk2"/>
                </a:solidFill>
              </a:defRPr>
            </a:lvl6pPr>
            <a:lvl7pPr lvl="6" algn="ctr">
              <a:lnSpc>
                <a:spcPct val="100000"/>
              </a:lnSpc>
              <a:spcBef>
                <a:spcPts val="0"/>
              </a:spcBef>
              <a:spcAft>
                <a:spcPts val="0"/>
              </a:spcAft>
              <a:buClr>
                <a:schemeClr val="dk2"/>
              </a:buClr>
              <a:buSzPts val="6000"/>
              <a:buNone/>
              <a:defRPr sz="6000">
                <a:solidFill>
                  <a:schemeClr val="dk2"/>
                </a:solidFill>
              </a:defRPr>
            </a:lvl7pPr>
            <a:lvl8pPr lvl="7" algn="ctr">
              <a:lnSpc>
                <a:spcPct val="100000"/>
              </a:lnSpc>
              <a:spcBef>
                <a:spcPts val="0"/>
              </a:spcBef>
              <a:spcAft>
                <a:spcPts val="0"/>
              </a:spcAft>
              <a:buClr>
                <a:schemeClr val="dk2"/>
              </a:buClr>
              <a:buSzPts val="6000"/>
              <a:buNone/>
              <a:defRPr sz="6000">
                <a:solidFill>
                  <a:schemeClr val="dk2"/>
                </a:solidFill>
              </a:defRPr>
            </a:lvl8pPr>
            <a:lvl9pPr lvl="8" algn="ctr">
              <a:lnSpc>
                <a:spcPct val="100000"/>
              </a:lnSpc>
              <a:spcBef>
                <a:spcPts val="0"/>
              </a:spcBef>
              <a:spcAft>
                <a:spcPts val="0"/>
              </a:spcAft>
              <a:buClr>
                <a:schemeClr val="dk2"/>
              </a:buClr>
              <a:buSzPts val="6000"/>
              <a:buNone/>
              <a:defRPr sz="6000">
                <a:solidFill>
                  <a:schemeClr val="dk2"/>
                </a:solidFill>
              </a:defRPr>
            </a:lvl9pPr>
          </a:lstStyle>
          <a:p>
            <a:endParaRPr/>
          </a:p>
        </p:txBody>
      </p:sp>
      <p:sp>
        <p:nvSpPr>
          <p:cNvPr id="363" name="Google Shape;363;p32"/>
          <p:cNvSpPr txBox="1">
            <a:spLocks noGrp="1"/>
          </p:cNvSpPr>
          <p:nvPr>
            <p:ph type="subTitle" idx="1"/>
          </p:nvPr>
        </p:nvSpPr>
        <p:spPr>
          <a:xfrm>
            <a:off x="798400" y="3515524"/>
            <a:ext cx="3492600" cy="45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200"/>
              <a:buFont typeface="PT Sans"/>
              <a:buNone/>
              <a:defRPr sz="1600">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364" name="Google Shape;364;p32"/>
          <p:cNvSpPr txBox="1">
            <a:spLocks noGrp="1"/>
          </p:cNvSpPr>
          <p:nvPr>
            <p:ph type="title" idx="2"/>
          </p:nvPr>
        </p:nvSpPr>
        <p:spPr>
          <a:xfrm>
            <a:off x="2825700" y="1045614"/>
            <a:ext cx="3492600" cy="76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6000"/>
              <a:buNone/>
              <a:defRPr sz="4500">
                <a:solidFill>
                  <a:schemeClr val="dk2"/>
                </a:solidFill>
              </a:defRPr>
            </a:lvl1pPr>
            <a:lvl2pPr lvl="1" algn="ctr">
              <a:lnSpc>
                <a:spcPct val="100000"/>
              </a:lnSpc>
              <a:spcBef>
                <a:spcPts val="0"/>
              </a:spcBef>
              <a:spcAft>
                <a:spcPts val="0"/>
              </a:spcAft>
              <a:buClr>
                <a:schemeClr val="dk2"/>
              </a:buClr>
              <a:buSzPts val="6000"/>
              <a:buNone/>
              <a:defRPr sz="6000">
                <a:solidFill>
                  <a:schemeClr val="dk2"/>
                </a:solidFill>
              </a:defRPr>
            </a:lvl2pPr>
            <a:lvl3pPr lvl="2" algn="ctr">
              <a:lnSpc>
                <a:spcPct val="100000"/>
              </a:lnSpc>
              <a:spcBef>
                <a:spcPts val="0"/>
              </a:spcBef>
              <a:spcAft>
                <a:spcPts val="0"/>
              </a:spcAft>
              <a:buClr>
                <a:schemeClr val="dk2"/>
              </a:buClr>
              <a:buSzPts val="6000"/>
              <a:buNone/>
              <a:defRPr sz="6000">
                <a:solidFill>
                  <a:schemeClr val="dk2"/>
                </a:solidFill>
              </a:defRPr>
            </a:lvl3pPr>
            <a:lvl4pPr lvl="3" algn="ctr">
              <a:lnSpc>
                <a:spcPct val="100000"/>
              </a:lnSpc>
              <a:spcBef>
                <a:spcPts val="0"/>
              </a:spcBef>
              <a:spcAft>
                <a:spcPts val="0"/>
              </a:spcAft>
              <a:buClr>
                <a:schemeClr val="dk2"/>
              </a:buClr>
              <a:buSzPts val="6000"/>
              <a:buNone/>
              <a:defRPr sz="6000">
                <a:solidFill>
                  <a:schemeClr val="dk2"/>
                </a:solidFill>
              </a:defRPr>
            </a:lvl4pPr>
            <a:lvl5pPr lvl="4" algn="ctr">
              <a:lnSpc>
                <a:spcPct val="100000"/>
              </a:lnSpc>
              <a:spcBef>
                <a:spcPts val="0"/>
              </a:spcBef>
              <a:spcAft>
                <a:spcPts val="0"/>
              </a:spcAft>
              <a:buClr>
                <a:schemeClr val="dk2"/>
              </a:buClr>
              <a:buSzPts val="6000"/>
              <a:buNone/>
              <a:defRPr sz="6000">
                <a:solidFill>
                  <a:schemeClr val="dk2"/>
                </a:solidFill>
              </a:defRPr>
            </a:lvl5pPr>
            <a:lvl6pPr lvl="5" algn="ctr">
              <a:lnSpc>
                <a:spcPct val="100000"/>
              </a:lnSpc>
              <a:spcBef>
                <a:spcPts val="0"/>
              </a:spcBef>
              <a:spcAft>
                <a:spcPts val="0"/>
              </a:spcAft>
              <a:buClr>
                <a:schemeClr val="dk2"/>
              </a:buClr>
              <a:buSzPts val="6000"/>
              <a:buNone/>
              <a:defRPr sz="6000">
                <a:solidFill>
                  <a:schemeClr val="dk2"/>
                </a:solidFill>
              </a:defRPr>
            </a:lvl6pPr>
            <a:lvl7pPr lvl="6" algn="ctr">
              <a:lnSpc>
                <a:spcPct val="100000"/>
              </a:lnSpc>
              <a:spcBef>
                <a:spcPts val="0"/>
              </a:spcBef>
              <a:spcAft>
                <a:spcPts val="0"/>
              </a:spcAft>
              <a:buClr>
                <a:schemeClr val="dk2"/>
              </a:buClr>
              <a:buSzPts val="6000"/>
              <a:buNone/>
              <a:defRPr sz="6000">
                <a:solidFill>
                  <a:schemeClr val="dk2"/>
                </a:solidFill>
              </a:defRPr>
            </a:lvl7pPr>
            <a:lvl8pPr lvl="7" algn="ctr">
              <a:lnSpc>
                <a:spcPct val="100000"/>
              </a:lnSpc>
              <a:spcBef>
                <a:spcPts val="0"/>
              </a:spcBef>
              <a:spcAft>
                <a:spcPts val="0"/>
              </a:spcAft>
              <a:buClr>
                <a:schemeClr val="dk2"/>
              </a:buClr>
              <a:buSzPts val="6000"/>
              <a:buNone/>
              <a:defRPr sz="6000">
                <a:solidFill>
                  <a:schemeClr val="dk2"/>
                </a:solidFill>
              </a:defRPr>
            </a:lvl8pPr>
            <a:lvl9pPr lvl="8" algn="ctr">
              <a:lnSpc>
                <a:spcPct val="100000"/>
              </a:lnSpc>
              <a:spcBef>
                <a:spcPts val="0"/>
              </a:spcBef>
              <a:spcAft>
                <a:spcPts val="0"/>
              </a:spcAft>
              <a:buClr>
                <a:schemeClr val="dk2"/>
              </a:buClr>
              <a:buSzPts val="6000"/>
              <a:buNone/>
              <a:defRPr sz="6000">
                <a:solidFill>
                  <a:schemeClr val="dk2"/>
                </a:solidFill>
              </a:defRPr>
            </a:lvl9pPr>
          </a:lstStyle>
          <a:p>
            <a:endParaRPr/>
          </a:p>
        </p:txBody>
      </p:sp>
      <p:sp>
        <p:nvSpPr>
          <p:cNvPr id="365" name="Google Shape;365;p32"/>
          <p:cNvSpPr txBox="1">
            <a:spLocks noGrp="1"/>
          </p:cNvSpPr>
          <p:nvPr>
            <p:ph type="subTitle" idx="3"/>
          </p:nvPr>
        </p:nvSpPr>
        <p:spPr>
          <a:xfrm>
            <a:off x="2825700" y="1804525"/>
            <a:ext cx="3492600" cy="45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200"/>
              <a:buFont typeface="PT Sans"/>
              <a:buNone/>
              <a:defRPr sz="1600">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366" name="Google Shape;366;p32"/>
          <p:cNvSpPr txBox="1">
            <a:spLocks noGrp="1"/>
          </p:cNvSpPr>
          <p:nvPr>
            <p:ph type="title" idx="4"/>
          </p:nvPr>
        </p:nvSpPr>
        <p:spPr>
          <a:xfrm>
            <a:off x="4853013" y="2756600"/>
            <a:ext cx="3492600" cy="76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6000"/>
              <a:buNone/>
              <a:defRPr sz="4500">
                <a:solidFill>
                  <a:schemeClr val="dk2"/>
                </a:solidFill>
              </a:defRPr>
            </a:lvl1pPr>
            <a:lvl2pPr lvl="1" algn="ctr">
              <a:lnSpc>
                <a:spcPct val="100000"/>
              </a:lnSpc>
              <a:spcBef>
                <a:spcPts val="0"/>
              </a:spcBef>
              <a:spcAft>
                <a:spcPts val="0"/>
              </a:spcAft>
              <a:buClr>
                <a:schemeClr val="dk2"/>
              </a:buClr>
              <a:buSzPts val="6000"/>
              <a:buNone/>
              <a:defRPr sz="6000">
                <a:solidFill>
                  <a:schemeClr val="dk2"/>
                </a:solidFill>
              </a:defRPr>
            </a:lvl2pPr>
            <a:lvl3pPr lvl="2" algn="ctr">
              <a:lnSpc>
                <a:spcPct val="100000"/>
              </a:lnSpc>
              <a:spcBef>
                <a:spcPts val="0"/>
              </a:spcBef>
              <a:spcAft>
                <a:spcPts val="0"/>
              </a:spcAft>
              <a:buClr>
                <a:schemeClr val="dk2"/>
              </a:buClr>
              <a:buSzPts val="6000"/>
              <a:buNone/>
              <a:defRPr sz="6000">
                <a:solidFill>
                  <a:schemeClr val="dk2"/>
                </a:solidFill>
              </a:defRPr>
            </a:lvl3pPr>
            <a:lvl4pPr lvl="3" algn="ctr">
              <a:lnSpc>
                <a:spcPct val="100000"/>
              </a:lnSpc>
              <a:spcBef>
                <a:spcPts val="0"/>
              </a:spcBef>
              <a:spcAft>
                <a:spcPts val="0"/>
              </a:spcAft>
              <a:buClr>
                <a:schemeClr val="dk2"/>
              </a:buClr>
              <a:buSzPts val="6000"/>
              <a:buNone/>
              <a:defRPr sz="6000">
                <a:solidFill>
                  <a:schemeClr val="dk2"/>
                </a:solidFill>
              </a:defRPr>
            </a:lvl4pPr>
            <a:lvl5pPr lvl="4" algn="ctr">
              <a:lnSpc>
                <a:spcPct val="100000"/>
              </a:lnSpc>
              <a:spcBef>
                <a:spcPts val="0"/>
              </a:spcBef>
              <a:spcAft>
                <a:spcPts val="0"/>
              </a:spcAft>
              <a:buClr>
                <a:schemeClr val="dk2"/>
              </a:buClr>
              <a:buSzPts val="6000"/>
              <a:buNone/>
              <a:defRPr sz="6000">
                <a:solidFill>
                  <a:schemeClr val="dk2"/>
                </a:solidFill>
              </a:defRPr>
            </a:lvl5pPr>
            <a:lvl6pPr lvl="5" algn="ctr">
              <a:lnSpc>
                <a:spcPct val="100000"/>
              </a:lnSpc>
              <a:spcBef>
                <a:spcPts val="0"/>
              </a:spcBef>
              <a:spcAft>
                <a:spcPts val="0"/>
              </a:spcAft>
              <a:buClr>
                <a:schemeClr val="dk2"/>
              </a:buClr>
              <a:buSzPts val="6000"/>
              <a:buNone/>
              <a:defRPr sz="6000">
                <a:solidFill>
                  <a:schemeClr val="dk2"/>
                </a:solidFill>
              </a:defRPr>
            </a:lvl6pPr>
            <a:lvl7pPr lvl="6" algn="ctr">
              <a:lnSpc>
                <a:spcPct val="100000"/>
              </a:lnSpc>
              <a:spcBef>
                <a:spcPts val="0"/>
              </a:spcBef>
              <a:spcAft>
                <a:spcPts val="0"/>
              </a:spcAft>
              <a:buClr>
                <a:schemeClr val="dk2"/>
              </a:buClr>
              <a:buSzPts val="6000"/>
              <a:buNone/>
              <a:defRPr sz="6000">
                <a:solidFill>
                  <a:schemeClr val="dk2"/>
                </a:solidFill>
              </a:defRPr>
            </a:lvl7pPr>
            <a:lvl8pPr lvl="7" algn="ctr">
              <a:lnSpc>
                <a:spcPct val="100000"/>
              </a:lnSpc>
              <a:spcBef>
                <a:spcPts val="0"/>
              </a:spcBef>
              <a:spcAft>
                <a:spcPts val="0"/>
              </a:spcAft>
              <a:buClr>
                <a:schemeClr val="dk2"/>
              </a:buClr>
              <a:buSzPts val="6000"/>
              <a:buNone/>
              <a:defRPr sz="6000">
                <a:solidFill>
                  <a:schemeClr val="dk2"/>
                </a:solidFill>
              </a:defRPr>
            </a:lvl8pPr>
            <a:lvl9pPr lvl="8" algn="ctr">
              <a:lnSpc>
                <a:spcPct val="100000"/>
              </a:lnSpc>
              <a:spcBef>
                <a:spcPts val="0"/>
              </a:spcBef>
              <a:spcAft>
                <a:spcPts val="0"/>
              </a:spcAft>
              <a:buClr>
                <a:schemeClr val="dk2"/>
              </a:buClr>
              <a:buSzPts val="6000"/>
              <a:buNone/>
              <a:defRPr sz="6000">
                <a:solidFill>
                  <a:schemeClr val="dk2"/>
                </a:solidFill>
              </a:defRPr>
            </a:lvl9pPr>
          </a:lstStyle>
          <a:p>
            <a:endParaRPr/>
          </a:p>
        </p:txBody>
      </p:sp>
      <p:sp>
        <p:nvSpPr>
          <p:cNvPr id="367" name="Google Shape;367;p32"/>
          <p:cNvSpPr txBox="1">
            <a:spLocks noGrp="1"/>
          </p:cNvSpPr>
          <p:nvPr>
            <p:ph type="subTitle" idx="5"/>
          </p:nvPr>
        </p:nvSpPr>
        <p:spPr>
          <a:xfrm>
            <a:off x="4853025" y="3515524"/>
            <a:ext cx="3492600" cy="45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200"/>
              <a:buFont typeface="PT Sans"/>
              <a:buNone/>
              <a:defRPr sz="1600">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368" name="Google Shape;368;p32"/>
          <p:cNvSpPr/>
          <p:nvPr/>
        </p:nvSpPr>
        <p:spPr>
          <a:xfrm>
            <a:off x="-157575" y="1413425"/>
            <a:ext cx="1421150" cy="1343175"/>
          </a:xfrm>
          <a:custGeom>
            <a:avLst/>
            <a:gdLst/>
            <a:ahLst/>
            <a:cxnLst/>
            <a:rect l="l" t="t" r="r" b="b"/>
            <a:pathLst>
              <a:path w="56846" h="53727" extrusionOk="0">
                <a:moveTo>
                  <a:pt x="47160" y="0"/>
                </a:moveTo>
                <a:cubicBezTo>
                  <a:pt x="44933" y="0"/>
                  <a:pt x="42706" y="839"/>
                  <a:pt x="40993" y="2522"/>
                </a:cubicBezTo>
                <a:lnTo>
                  <a:pt x="3524" y="38643"/>
                </a:lnTo>
                <a:cubicBezTo>
                  <a:pt x="54" y="42051"/>
                  <a:pt x="0" y="47618"/>
                  <a:pt x="3408" y="51088"/>
                </a:cubicBezTo>
                <a:cubicBezTo>
                  <a:pt x="5130" y="52846"/>
                  <a:pt x="7410" y="53727"/>
                  <a:pt x="9692" y="53727"/>
                </a:cubicBezTo>
                <a:cubicBezTo>
                  <a:pt x="11915" y="53727"/>
                  <a:pt x="14140" y="52890"/>
                  <a:pt x="15853" y="51213"/>
                </a:cubicBezTo>
                <a:lnTo>
                  <a:pt x="53321" y="15092"/>
                </a:lnTo>
                <a:cubicBezTo>
                  <a:pt x="56792" y="11684"/>
                  <a:pt x="56845" y="6108"/>
                  <a:pt x="53446" y="2638"/>
                </a:cubicBezTo>
                <a:cubicBezTo>
                  <a:pt x="51721" y="882"/>
                  <a:pt x="49441" y="0"/>
                  <a:pt x="4716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2"/>
          <p:cNvSpPr/>
          <p:nvPr/>
        </p:nvSpPr>
        <p:spPr>
          <a:xfrm>
            <a:off x="-379725" y="458575"/>
            <a:ext cx="1955075" cy="1936775"/>
          </a:xfrm>
          <a:custGeom>
            <a:avLst/>
            <a:gdLst/>
            <a:ahLst/>
            <a:cxnLst/>
            <a:rect l="l" t="t" r="r" b="b"/>
            <a:pathLst>
              <a:path w="78203" h="77471" fill="none" extrusionOk="0">
                <a:moveTo>
                  <a:pt x="71262" y="7191"/>
                </a:moveTo>
                <a:lnTo>
                  <a:pt x="71262" y="7191"/>
                </a:lnTo>
                <a:cubicBezTo>
                  <a:pt x="64313" y="108"/>
                  <a:pt x="52956" y="1"/>
                  <a:pt x="45873" y="6941"/>
                </a:cubicBezTo>
                <a:lnTo>
                  <a:pt x="7191" y="44900"/>
                </a:lnTo>
                <a:cubicBezTo>
                  <a:pt x="108" y="51841"/>
                  <a:pt x="1" y="63206"/>
                  <a:pt x="6950" y="70289"/>
                </a:cubicBezTo>
                <a:lnTo>
                  <a:pt x="6950" y="70289"/>
                </a:lnTo>
                <a:cubicBezTo>
                  <a:pt x="13891" y="77364"/>
                  <a:pt x="25256" y="77471"/>
                  <a:pt x="32331" y="70530"/>
                </a:cubicBezTo>
                <a:lnTo>
                  <a:pt x="71021" y="32571"/>
                </a:lnTo>
                <a:cubicBezTo>
                  <a:pt x="78096" y="25631"/>
                  <a:pt x="78203" y="14265"/>
                  <a:pt x="71262" y="7191"/>
                </a:cubicBezTo>
                <a:close/>
              </a:path>
            </a:pathLst>
          </a:custGeom>
          <a:noFill/>
          <a:ln w="111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0" name="Google Shape;370;p32"/>
          <p:cNvGrpSpPr/>
          <p:nvPr/>
        </p:nvGrpSpPr>
        <p:grpSpPr>
          <a:xfrm rot="278767">
            <a:off x="891156" y="1777900"/>
            <a:ext cx="539942" cy="614216"/>
            <a:chOff x="2164400" y="2320325"/>
            <a:chExt cx="539950" cy="614225"/>
          </a:xfrm>
        </p:grpSpPr>
        <p:sp>
          <p:nvSpPr>
            <p:cNvPr id="371" name="Google Shape;371;p32"/>
            <p:cNvSpPr/>
            <p:nvPr/>
          </p:nvSpPr>
          <p:spPr>
            <a:xfrm>
              <a:off x="2164400" y="2864500"/>
              <a:ext cx="70275" cy="70050"/>
            </a:xfrm>
            <a:custGeom>
              <a:avLst/>
              <a:gdLst/>
              <a:ahLst/>
              <a:cxnLst/>
              <a:rect l="l" t="t" r="r" b="b"/>
              <a:pathLst>
                <a:path w="2811" h="2802" extrusionOk="0">
                  <a:moveTo>
                    <a:pt x="1419" y="1"/>
                  </a:moveTo>
                  <a:cubicBezTo>
                    <a:pt x="651" y="1"/>
                    <a:pt x="18" y="616"/>
                    <a:pt x="9" y="1392"/>
                  </a:cubicBezTo>
                  <a:cubicBezTo>
                    <a:pt x="0" y="2159"/>
                    <a:pt x="616" y="2793"/>
                    <a:pt x="1392" y="2802"/>
                  </a:cubicBezTo>
                  <a:cubicBezTo>
                    <a:pt x="1397" y="2802"/>
                    <a:pt x="1403" y="2802"/>
                    <a:pt x="1408" y="2802"/>
                  </a:cubicBezTo>
                  <a:cubicBezTo>
                    <a:pt x="2177" y="2802"/>
                    <a:pt x="2792" y="2181"/>
                    <a:pt x="2801" y="1419"/>
                  </a:cubicBezTo>
                  <a:cubicBezTo>
                    <a:pt x="2810" y="643"/>
                    <a:pt x="2195" y="9"/>
                    <a:pt x="14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2"/>
            <p:cNvSpPr/>
            <p:nvPr/>
          </p:nvSpPr>
          <p:spPr>
            <a:xfrm>
              <a:off x="2320950" y="2683175"/>
              <a:ext cx="70275" cy="69850"/>
            </a:xfrm>
            <a:custGeom>
              <a:avLst/>
              <a:gdLst/>
              <a:ahLst/>
              <a:cxnLst/>
              <a:rect l="l" t="t" r="r" b="b"/>
              <a:pathLst>
                <a:path w="2811" h="2794" extrusionOk="0">
                  <a:moveTo>
                    <a:pt x="1402" y="1"/>
                  </a:moveTo>
                  <a:cubicBezTo>
                    <a:pt x="634" y="1"/>
                    <a:pt x="18" y="613"/>
                    <a:pt x="10" y="1384"/>
                  </a:cubicBezTo>
                  <a:cubicBezTo>
                    <a:pt x="1" y="2160"/>
                    <a:pt x="616" y="2793"/>
                    <a:pt x="1392" y="2793"/>
                  </a:cubicBezTo>
                  <a:cubicBezTo>
                    <a:pt x="1398" y="2793"/>
                    <a:pt x="1403" y="2793"/>
                    <a:pt x="1409" y="2793"/>
                  </a:cubicBezTo>
                  <a:cubicBezTo>
                    <a:pt x="2169" y="2793"/>
                    <a:pt x="2793" y="2181"/>
                    <a:pt x="2802" y="1410"/>
                  </a:cubicBezTo>
                  <a:cubicBezTo>
                    <a:pt x="2811" y="643"/>
                    <a:pt x="2195" y="10"/>
                    <a:pt x="1419" y="1"/>
                  </a:cubicBezTo>
                  <a:cubicBezTo>
                    <a:pt x="1414"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2"/>
            <p:cNvSpPr/>
            <p:nvPr/>
          </p:nvSpPr>
          <p:spPr>
            <a:xfrm>
              <a:off x="2477525" y="2501625"/>
              <a:ext cx="70275" cy="70075"/>
            </a:xfrm>
            <a:custGeom>
              <a:avLst/>
              <a:gdLst/>
              <a:ahLst/>
              <a:cxnLst/>
              <a:rect l="l" t="t" r="r" b="b"/>
              <a:pathLst>
                <a:path w="2811" h="2803" extrusionOk="0">
                  <a:moveTo>
                    <a:pt x="1402" y="1"/>
                  </a:moveTo>
                  <a:cubicBezTo>
                    <a:pt x="634" y="1"/>
                    <a:pt x="9" y="622"/>
                    <a:pt x="9" y="1384"/>
                  </a:cubicBezTo>
                  <a:cubicBezTo>
                    <a:pt x="0" y="2160"/>
                    <a:pt x="616" y="2793"/>
                    <a:pt x="1392" y="2802"/>
                  </a:cubicBezTo>
                  <a:cubicBezTo>
                    <a:pt x="1397" y="2802"/>
                    <a:pt x="1403" y="2802"/>
                    <a:pt x="1408" y="2802"/>
                  </a:cubicBezTo>
                  <a:cubicBezTo>
                    <a:pt x="2168" y="2802"/>
                    <a:pt x="2793" y="2181"/>
                    <a:pt x="2801" y="1419"/>
                  </a:cubicBezTo>
                  <a:cubicBezTo>
                    <a:pt x="2810" y="643"/>
                    <a:pt x="2186" y="10"/>
                    <a:pt x="1419" y="1"/>
                  </a:cubicBezTo>
                  <a:cubicBezTo>
                    <a:pt x="1413"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2"/>
            <p:cNvSpPr/>
            <p:nvPr/>
          </p:nvSpPr>
          <p:spPr>
            <a:xfrm>
              <a:off x="2634075" y="2320325"/>
              <a:ext cx="70275" cy="69825"/>
            </a:xfrm>
            <a:custGeom>
              <a:avLst/>
              <a:gdLst/>
              <a:ahLst/>
              <a:cxnLst/>
              <a:rect l="l" t="t" r="r" b="b"/>
              <a:pathLst>
                <a:path w="2811" h="2793" extrusionOk="0">
                  <a:moveTo>
                    <a:pt x="1403" y="0"/>
                  </a:moveTo>
                  <a:cubicBezTo>
                    <a:pt x="634" y="0"/>
                    <a:pt x="10" y="612"/>
                    <a:pt x="1" y="1383"/>
                  </a:cubicBezTo>
                  <a:cubicBezTo>
                    <a:pt x="1" y="2150"/>
                    <a:pt x="616" y="2784"/>
                    <a:pt x="1392" y="2793"/>
                  </a:cubicBezTo>
                  <a:cubicBezTo>
                    <a:pt x="1398" y="2793"/>
                    <a:pt x="1403" y="2793"/>
                    <a:pt x="1409" y="2793"/>
                  </a:cubicBezTo>
                  <a:cubicBezTo>
                    <a:pt x="2169" y="2793"/>
                    <a:pt x="2793" y="2172"/>
                    <a:pt x="2802" y="1410"/>
                  </a:cubicBezTo>
                  <a:cubicBezTo>
                    <a:pt x="2811" y="634"/>
                    <a:pt x="2186" y="0"/>
                    <a:pt x="1419" y="0"/>
                  </a:cubicBezTo>
                  <a:cubicBezTo>
                    <a:pt x="1414" y="0"/>
                    <a:pt x="1408" y="0"/>
                    <a:pt x="14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5" name="Google Shape;375;p32"/>
          <p:cNvSpPr/>
          <p:nvPr/>
        </p:nvSpPr>
        <p:spPr>
          <a:xfrm>
            <a:off x="-201300" y="1049825"/>
            <a:ext cx="510325" cy="510300"/>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2"/>
          <p:cNvSpPr/>
          <p:nvPr/>
        </p:nvSpPr>
        <p:spPr>
          <a:xfrm>
            <a:off x="4055288" y="4467575"/>
            <a:ext cx="1421150" cy="1343175"/>
          </a:xfrm>
          <a:custGeom>
            <a:avLst/>
            <a:gdLst/>
            <a:ahLst/>
            <a:cxnLst/>
            <a:rect l="l" t="t" r="r" b="b"/>
            <a:pathLst>
              <a:path w="56846" h="53727" extrusionOk="0">
                <a:moveTo>
                  <a:pt x="47160" y="0"/>
                </a:moveTo>
                <a:cubicBezTo>
                  <a:pt x="44933" y="0"/>
                  <a:pt x="42706" y="839"/>
                  <a:pt x="40993" y="2522"/>
                </a:cubicBezTo>
                <a:lnTo>
                  <a:pt x="3524" y="38643"/>
                </a:lnTo>
                <a:cubicBezTo>
                  <a:pt x="54" y="42051"/>
                  <a:pt x="0" y="47618"/>
                  <a:pt x="3408" y="51088"/>
                </a:cubicBezTo>
                <a:cubicBezTo>
                  <a:pt x="5130" y="52846"/>
                  <a:pt x="7410" y="53727"/>
                  <a:pt x="9692" y="53727"/>
                </a:cubicBezTo>
                <a:cubicBezTo>
                  <a:pt x="11915" y="53727"/>
                  <a:pt x="14140" y="52890"/>
                  <a:pt x="15853" y="51213"/>
                </a:cubicBezTo>
                <a:lnTo>
                  <a:pt x="53321" y="15092"/>
                </a:lnTo>
                <a:cubicBezTo>
                  <a:pt x="56792" y="11684"/>
                  <a:pt x="56845" y="6108"/>
                  <a:pt x="53446" y="2638"/>
                </a:cubicBezTo>
                <a:cubicBezTo>
                  <a:pt x="51721" y="882"/>
                  <a:pt x="49441" y="0"/>
                  <a:pt x="4716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32"/>
          <p:cNvSpPr/>
          <p:nvPr/>
        </p:nvSpPr>
        <p:spPr>
          <a:xfrm>
            <a:off x="3097113" y="4257050"/>
            <a:ext cx="1955075" cy="1936775"/>
          </a:xfrm>
          <a:custGeom>
            <a:avLst/>
            <a:gdLst/>
            <a:ahLst/>
            <a:cxnLst/>
            <a:rect l="l" t="t" r="r" b="b"/>
            <a:pathLst>
              <a:path w="78203" h="77471" fill="none" extrusionOk="0">
                <a:moveTo>
                  <a:pt x="71262" y="7191"/>
                </a:moveTo>
                <a:lnTo>
                  <a:pt x="71262" y="7191"/>
                </a:lnTo>
                <a:cubicBezTo>
                  <a:pt x="64313" y="108"/>
                  <a:pt x="52956" y="1"/>
                  <a:pt x="45873" y="6941"/>
                </a:cubicBezTo>
                <a:lnTo>
                  <a:pt x="7191" y="44900"/>
                </a:lnTo>
                <a:cubicBezTo>
                  <a:pt x="108" y="51841"/>
                  <a:pt x="1" y="63206"/>
                  <a:pt x="6950" y="70289"/>
                </a:cubicBezTo>
                <a:lnTo>
                  <a:pt x="6950" y="70289"/>
                </a:lnTo>
                <a:cubicBezTo>
                  <a:pt x="13891" y="77364"/>
                  <a:pt x="25256" y="77471"/>
                  <a:pt x="32331" y="70530"/>
                </a:cubicBezTo>
                <a:lnTo>
                  <a:pt x="71021" y="32571"/>
                </a:lnTo>
                <a:cubicBezTo>
                  <a:pt x="78096" y="25631"/>
                  <a:pt x="78203" y="14265"/>
                  <a:pt x="71262" y="7191"/>
                </a:cubicBezTo>
                <a:close/>
              </a:path>
            </a:pathLst>
          </a:custGeom>
          <a:noFill/>
          <a:ln w="111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32"/>
          <p:cNvSpPr/>
          <p:nvPr/>
        </p:nvSpPr>
        <p:spPr>
          <a:xfrm>
            <a:off x="7950675" y="539500"/>
            <a:ext cx="1386575" cy="1319950"/>
          </a:xfrm>
          <a:custGeom>
            <a:avLst/>
            <a:gdLst/>
            <a:ahLst/>
            <a:cxnLst/>
            <a:rect l="l" t="t" r="r" b="b"/>
            <a:pathLst>
              <a:path w="55463" h="52798" extrusionOk="0">
                <a:moveTo>
                  <a:pt x="47759" y="1"/>
                </a:moveTo>
                <a:cubicBezTo>
                  <a:pt x="45989" y="1"/>
                  <a:pt x="44219" y="668"/>
                  <a:pt x="42857" y="2003"/>
                </a:cubicBezTo>
                <a:lnTo>
                  <a:pt x="2802" y="40800"/>
                </a:lnTo>
                <a:cubicBezTo>
                  <a:pt x="45" y="43503"/>
                  <a:pt x="0" y="47937"/>
                  <a:pt x="2703" y="50702"/>
                </a:cubicBezTo>
                <a:cubicBezTo>
                  <a:pt x="4076" y="52097"/>
                  <a:pt x="5890" y="52798"/>
                  <a:pt x="7704" y="52798"/>
                </a:cubicBezTo>
                <a:cubicBezTo>
                  <a:pt x="9474" y="52798"/>
                  <a:pt x="11244" y="52131"/>
                  <a:pt x="12606" y="50792"/>
                </a:cubicBezTo>
                <a:lnTo>
                  <a:pt x="52661" y="12003"/>
                </a:lnTo>
                <a:cubicBezTo>
                  <a:pt x="55427" y="9291"/>
                  <a:pt x="55463" y="4857"/>
                  <a:pt x="52759" y="2101"/>
                </a:cubicBezTo>
                <a:cubicBezTo>
                  <a:pt x="51387" y="701"/>
                  <a:pt x="49573" y="1"/>
                  <a:pt x="477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2"/>
          <p:cNvSpPr/>
          <p:nvPr/>
        </p:nvSpPr>
        <p:spPr>
          <a:xfrm>
            <a:off x="7880425" y="703075"/>
            <a:ext cx="1954850" cy="1936775"/>
          </a:xfrm>
          <a:custGeom>
            <a:avLst/>
            <a:gdLst/>
            <a:ahLst/>
            <a:cxnLst/>
            <a:rect l="l" t="t" r="r" b="b"/>
            <a:pathLst>
              <a:path w="78194" h="77471" fill="none" extrusionOk="0">
                <a:moveTo>
                  <a:pt x="71253" y="7182"/>
                </a:moveTo>
                <a:lnTo>
                  <a:pt x="71253" y="7182"/>
                </a:lnTo>
                <a:cubicBezTo>
                  <a:pt x="64312" y="107"/>
                  <a:pt x="52947" y="0"/>
                  <a:pt x="45872" y="6941"/>
                </a:cubicBezTo>
                <a:lnTo>
                  <a:pt x="7182" y="44900"/>
                </a:lnTo>
                <a:cubicBezTo>
                  <a:pt x="107" y="51840"/>
                  <a:pt x="0" y="63206"/>
                  <a:pt x="6941" y="70280"/>
                </a:cubicBezTo>
                <a:lnTo>
                  <a:pt x="6941" y="70280"/>
                </a:lnTo>
                <a:cubicBezTo>
                  <a:pt x="13881" y="77354"/>
                  <a:pt x="25247" y="77470"/>
                  <a:pt x="32321" y="70521"/>
                </a:cubicBezTo>
                <a:lnTo>
                  <a:pt x="71012" y="32562"/>
                </a:lnTo>
                <a:cubicBezTo>
                  <a:pt x="78086" y="25621"/>
                  <a:pt x="78193" y="14256"/>
                  <a:pt x="71253" y="7182"/>
                </a:cubicBezTo>
                <a:close/>
              </a:path>
            </a:pathLst>
          </a:custGeom>
          <a:noFill/>
          <a:ln w="111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0" name="Google Shape;380;p32"/>
          <p:cNvGrpSpPr/>
          <p:nvPr/>
        </p:nvGrpSpPr>
        <p:grpSpPr>
          <a:xfrm rot="316365">
            <a:off x="8458426" y="2553127"/>
            <a:ext cx="539992" cy="614494"/>
            <a:chOff x="3536675" y="2846650"/>
            <a:chExt cx="539975" cy="614475"/>
          </a:xfrm>
        </p:grpSpPr>
        <p:sp>
          <p:nvSpPr>
            <p:cNvPr id="381" name="Google Shape;381;p32"/>
            <p:cNvSpPr/>
            <p:nvPr/>
          </p:nvSpPr>
          <p:spPr>
            <a:xfrm>
              <a:off x="3536675" y="3391050"/>
              <a:ext cx="70275" cy="70075"/>
            </a:xfrm>
            <a:custGeom>
              <a:avLst/>
              <a:gdLst/>
              <a:ahLst/>
              <a:cxnLst/>
              <a:rect l="l" t="t" r="r" b="b"/>
              <a:pathLst>
                <a:path w="2811" h="2803" extrusionOk="0">
                  <a:moveTo>
                    <a:pt x="1402" y="1"/>
                  </a:moveTo>
                  <a:cubicBezTo>
                    <a:pt x="643" y="1"/>
                    <a:pt x="18" y="622"/>
                    <a:pt x="9" y="1384"/>
                  </a:cubicBezTo>
                  <a:cubicBezTo>
                    <a:pt x="0" y="2160"/>
                    <a:pt x="625" y="2793"/>
                    <a:pt x="1392" y="2802"/>
                  </a:cubicBezTo>
                  <a:cubicBezTo>
                    <a:pt x="1397" y="2802"/>
                    <a:pt x="1403" y="2802"/>
                    <a:pt x="1408" y="2802"/>
                  </a:cubicBezTo>
                  <a:cubicBezTo>
                    <a:pt x="2177" y="2802"/>
                    <a:pt x="2801" y="2181"/>
                    <a:pt x="2801" y="1411"/>
                  </a:cubicBezTo>
                  <a:cubicBezTo>
                    <a:pt x="2810" y="643"/>
                    <a:pt x="2195" y="10"/>
                    <a:pt x="1419" y="1"/>
                  </a:cubicBezTo>
                  <a:cubicBezTo>
                    <a:pt x="1413"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2"/>
            <p:cNvSpPr/>
            <p:nvPr/>
          </p:nvSpPr>
          <p:spPr>
            <a:xfrm>
              <a:off x="3693225" y="3209750"/>
              <a:ext cx="70275" cy="69825"/>
            </a:xfrm>
            <a:custGeom>
              <a:avLst/>
              <a:gdLst/>
              <a:ahLst/>
              <a:cxnLst/>
              <a:rect l="l" t="t" r="r" b="b"/>
              <a:pathLst>
                <a:path w="2811" h="2793" extrusionOk="0">
                  <a:moveTo>
                    <a:pt x="1403" y="0"/>
                  </a:moveTo>
                  <a:cubicBezTo>
                    <a:pt x="643" y="0"/>
                    <a:pt x="19" y="612"/>
                    <a:pt x="10" y="1383"/>
                  </a:cubicBezTo>
                  <a:cubicBezTo>
                    <a:pt x="1" y="2150"/>
                    <a:pt x="616" y="2784"/>
                    <a:pt x="1393" y="2792"/>
                  </a:cubicBezTo>
                  <a:cubicBezTo>
                    <a:pt x="1398" y="2793"/>
                    <a:pt x="1403" y="2793"/>
                    <a:pt x="1409" y="2793"/>
                  </a:cubicBezTo>
                  <a:cubicBezTo>
                    <a:pt x="2177" y="2793"/>
                    <a:pt x="2793" y="2172"/>
                    <a:pt x="2802" y="1410"/>
                  </a:cubicBezTo>
                  <a:cubicBezTo>
                    <a:pt x="2811" y="634"/>
                    <a:pt x="2195" y="0"/>
                    <a:pt x="1419" y="0"/>
                  </a:cubicBezTo>
                  <a:cubicBezTo>
                    <a:pt x="1414" y="0"/>
                    <a:pt x="1408" y="0"/>
                    <a:pt x="14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2"/>
            <p:cNvSpPr/>
            <p:nvPr/>
          </p:nvSpPr>
          <p:spPr>
            <a:xfrm>
              <a:off x="3849800" y="3028200"/>
              <a:ext cx="70275" cy="69825"/>
            </a:xfrm>
            <a:custGeom>
              <a:avLst/>
              <a:gdLst/>
              <a:ahLst/>
              <a:cxnLst/>
              <a:rect l="l" t="t" r="r" b="b"/>
              <a:pathLst>
                <a:path w="2811" h="2793" extrusionOk="0">
                  <a:moveTo>
                    <a:pt x="1402" y="0"/>
                  </a:moveTo>
                  <a:cubicBezTo>
                    <a:pt x="634" y="0"/>
                    <a:pt x="18" y="613"/>
                    <a:pt x="9" y="1383"/>
                  </a:cubicBezTo>
                  <a:cubicBezTo>
                    <a:pt x="0" y="2159"/>
                    <a:pt x="616" y="2793"/>
                    <a:pt x="1392" y="2793"/>
                  </a:cubicBezTo>
                  <a:cubicBezTo>
                    <a:pt x="1398" y="2793"/>
                    <a:pt x="1403" y="2793"/>
                    <a:pt x="1409" y="2793"/>
                  </a:cubicBezTo>
                  <a:cubicBezTo>
                    <a:pt x="2168" y="2793"/>
                    <a:pt x="2793" y="2181"/>
                    <a:pt x="2802" y="1410"/>
                  </a:cubicBezTo>
                  <a:cubicBezTo>
                    <a:pt x="2811" y="643"/>
                    <a:pt x="2195" y="9"/>
                    <a:pt x="1419" y="1"/>
                  </a:cubicBezTo>
                  <a:cubicBezTo>
                    <a:pt x="1413" y="0"/>
                    <a:pt x="1408" y="0"/>
                    <a:pt x="14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32"/>
            <p:cNvSpPr/>
            <p:nvPr/>
          </p:nvSpPr>
          <p:spPr>
            <a:xfrm>
              <a:off x="4006350" y="2846650"/>
              <a:ext cx="70300" cy="70075"/>
            </a:xfrm>
            <a:custGeom>
              <a:avLst/>
              <a:gdLst/>
              <a:ahLst/>
              <a:cxnLst/>
              <a:rect l="l" t="t" r="r" b="b"/>
              <a:pathLst>
                <a:path w="2812" h="2803" extrusionOk="0">
                  <a:moveTo>
                    <a:pt x="1403" y="1"/>
                  </a:moveTo>
                  <a:cubicBezTo>
                    <a:pt x="634" y="1"/>
                    <a:pt x="10" y="622"/>
                    <a:pt x="10" y="1384"/>
                  </a:cubicBezTo>
                  <a:cubicBezTo>
                    <a:pt x="1" y="2160"/>
                    <a:pt x="617" y="2793"/>
                    <a:pt x="1393" y="2802"/>
                  </a:cubicBezTo>
                  <a:cubicBezTo>
                    <a:pt x="1398" y="2802"/>
                    <a:pt x="1403" y="2802"/>
                    <a:pt x="1409" y="2802"/>
                  </a:cubicBezTo>
                  <a:cubicBezTo>
                    <a:pt x="2169" y="2802"/>
                    <a:pt x="2793" y="2181"/>
                    <a:pt x="2802" y="1419"/>
                  </a:cubicBezTo>
                  <a:cubicBezTo>
                    <a:pt x="2811" y="643"/>
                    <a:pt x="2187" y="10"/>
                    <a:pt x="1419" y="1"/>
                  </a:cubicBezTo>
                  <a:cubicBezTo>
                    <a:pt x="1414" y="1"/>
                    <a:pt x="1408" y="1"/>
                    <a:pt x="140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
  <p:cSld name="CUSTOM_3_1_1">
    <p:spTree>
      <p:nvGrpSpPr>
        <p:cNvPr id="1" name="Shape 385"/>
        <p:cNvGrpSpPr/>
        <p:nvPr/>
      </p:nvGrpSpPr>
      <p:grpSpPr>
        <a:xfrm>
          <a:off x="0" y="0"/>
          <a:ext cx="0" cy="0"/>
          <a:chOff x="0" y="0"/>
          <a:chExt cx="0" cy="0"/>
        </a:xfrm>
      </p:grpSpPr>
      <p:sp>
        <p:nvSpPr>
          <p:cNvPr id="386" name="Google Shape;386;p33"/>
          <p:cNvSpPr txBox="1">
            <a:spLocks noGrp="1"/>
          </p:cNvSpPr>
          <p:nvPr>
            <p:ph type="title"/>
          </p:nvPr>
        </p:nvSpPr>
        <p:spPr>
          <a:xfrm>
            <a:off x="909593" y="622350"/>
            <a:ext cx="3799500" cy="1157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72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87" name="Google Shape;387;p33"/>
          <p:cNvSpPr txBox="1">
            <a:spLocks noGrp="1"/>
          </p:cNvSpPr>
          <p:nvPr>
            <p:ph type="subTitle" idx="1"/>
          </p:nvPr>
        </p:nvSpPr>
        <p:spPr>
          <a:xfrm>
            <a:off x="909550" y="1780050"/>
            <a:ext cx="3610200" cy="105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88" name="Google Shape;388;p33"/>
          <p:cNvSpPr>
            <a:spLocks noGrp="1"/>
          </p:cNvSpPr>
          <p:nvPr>
            <p:ph type="pic" idx="2"/>
          </p:nvPr>
        </p:nvSpPr>
        <p:spPr>
          <a:xfrm>
            <a:off x="5190625" y="929450"/>
            <a:ext cx="3267600" cy="3720600"/>
          </a:xfrm>
          <a:prstGeom prst="roundRect">
            <a:avLst>
              <a:gd name="adj" fmla="val 0"/>
            </a:avLst>
          </a:prstGeom>
          <a:noFill/>
          <a:ln>
            <a:noFill/>
          </a:ln>
        </p:spPr>
      </p:sp>
      <p:sp>
        <p:nvSpPr>
          <p:cNvPr id="389" name="Google Shape;389;p33"/>
          <p:cNvSpPr/>
          <p:nvPr/>
        </p:nvSpPr>
        <p:spPr>
          <a:xfrm>
            <a:off x="-632477" y="4448403"/>
            <a:ext cx="1219685" cy="1147397"/>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946687" y="4707088"/>
            <a:ext cx="1782665" cy="1765986"/>
          </a:xfrm>
          <a:custGeom>
            <a:avLst/>
            <a:gdLst/>
            <a:ahLst/>
            <a:cxnLst/>
            <a:rect l="l" t="t" r="r" b="b"/>
            <a:pathLst>
              <a:path w="59210" h="58656" fill="none" extrusionOk="0">
                <a:moveTo>
                  <a:pt x="53955" y="5442"/>
                </a:moveTo>
                <a:lnTo>
                  <a:pt x="53955" y="5442"/>
                </a:lnTo>
                <a:cubicBezTo>
                  <a:pt x="48692" y="81"/>
                  <a:pt x="40092" y="0"/>
                  <a:pt x="34730" y="5255"/>
                </a:cubicBezTo>
                <a:lnTo>
                  <a:pt x="5443" y="33998"/>
                </a:lnTo>
                <a:cubicBezTo>
                  <a:pt x="81" y="39253"/>
                  <a:pt x="1" y="47861"/>
                  <a:pt x="5255" y="53214"/>
                </a:cubicBezTo>
                <a:lnTo>
                  <a:pt x="5255" y="53214"/>
                </a:lnTo>
                <a:cubicBezTo>
                  <a:pt x="10519" y="58576"/>
                  <a:pt x="19119" y="58656"/>
                  <a:pt x="24480" y="53401"/>
                </a:cubicBezTo>
                <a:lnTo>
                  <a:pt x="53768" y="24658"/>
                </a:lnTo>
                <a:cubicBezTo>
                  <a:pt x="59129" y="19403"/>
                  <a:pt x="59210" y="10804"/>
                  <a:pt x="53955" y="5442"/>
                </a:cubicBezTo>
                <a:close/>
              </a:path>
            </a:pathLst>
          </a:custGeom>
          <a:noFill/>
          <a:ln w="111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1" name="Google Shape;391;p33"/>
          <p:cNvGrpSpPr/>
          <p:nvPr/>
        </p:nvGrpSpPr>
        <p:grpSpPr>
          <a:xfrm rot="227404">
            <a:off x="451446" y="-92144"/>
            <a:ext cx="539968" cy="614467"/>
            <a:chOff x="3536675" y="2846650"/>
            <a:chExt cx="539975" cy="614475"/>
          </a:xfrm>
        </p:grpSpPr>
        <p:sp>
          <p:nvSpPr>
            <p:cNvPr id="392" name="Google Shape;392;p33"/>
            <p:cNvSpPr/>
            <p:nvPr/>
          </p:nvSpPr>
          <p:spPr>
            <a:xfrm>
              <a:off x="3536675" y="3391050"/>
              <a:ext cx="70275" cy="70075"/>
            </a:xfrm>
            <a:custGeom>
              <a:avLst/>
              <a:gdLst/>
              <a:ahLst/>
              <a:cxnLst/>
              <a:rect l="l" t="t" r="r" b="b"/>
              <a:pathLst>
                <a:path w="2811" h="2803" extrusionOk="0">
                  <a:moveTo>
                    <a:pt x="1402" y="1"/>
                  </a:moveTo>
                  <a:cubicBezTo>
                    <a:pt x="643" y="1"/>
                    <a:pt x="18" y="622"/>
                    <a:pt x="9" y="1384"/>
                  </a:cubicBezTo>
                  <a:cubicBezTo>
                    <a:pt x="0" y="2160"/>
                    <a:pt x="625" y="2793"/>
                    <a:pt x="1392" y="2802"/>
                  </a:cubicBezTo>
                  <a:cubicBezTo>
                    <a:pt x="1397" y="2802"/>
                    <a:pt x="1403" y="2802"/>
                    <a:pt x="1408" y="2802"/>
                  </a:cubicBezTo>
                  <a:cubicBezTo>
                    <a:pt x="2177" y="2802"/>
                    <a:pt x="2801" y="2181"/>
                    <a:pt x="2801" y="1411"/>
                  </a:cubicBezTo>
                  <a:cubicBezTo>
                    <a:pt x="2810" y="643"/>
                    <a:pt x="2195" y="10"/>
                    <a:pt x="1419" y="1"/>
                  </a:cubicBezTo>
                  <a:cubicBezTo>
                    <a:pt x="1413"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33"/>
            <p:cNvSpPr/>
            <p:nvPr/>
          </p:nvSpPr>
          <p:spPr>
            <a:xfrm>
              <a:off x="3693225" y="3209750"/>
              <a:ext cx="70275" cy="69825"/>
            </a:xfrm>
            <a:custGeom>
              <a:avLst/>
              <a:gdLst/>
              <a:ahLst/>
              <a:cxnLst/>
              <a:rect l="l" t="t" r="r" b="b"/>
              <a:pathLst>
                <a:path w="2811" h="2793" extrusionOk="0">
                  <a:moveTo>
                    <a:pt x="1403" y="0"/>
                  </a:moveTo>
                  <a:cubicBezTo>
                    <a:pt x="643" y="0"/>
                    <a:pt x="19" y="612"/>
                    <a:pt x="10" y="1383"/>
                  </a:cubicBezTo>
                  <a:cubicBezTo>
                    <a:pt x="1" y="2150"/>
                    <a:pt x="616" y="2784"/>
                    <a:pt x="1393" y="2792"/>
                  </a:cubicBezTo>
                  <a:cubicBezTo>
                    <a:pt x="1398" y="2793"/>
                    <a:pt x="1403" y="2793"/>
                    <a:pt x="1409" y="2793"/>
                  </a:cubicBezTo>
                  <a:cubicBezTo>
                    <a:pt x="2177" y="2793"/>
                    <a:pt x="2793" y="2172"/>
                    <a:pt x="2802" y="1410"/>
                  </a:cubicBezTo>
                  <a:cubicBezTo>
                    <a:pt x="2811" y="634"/>
                    <a:pt x="2195" y="0"/>
                    <a:pt x="1419" y="0"/>
                  </a:cubicBezTo>
                  <a:cubicBezTo>
                    <a:pt x="1414" y="0"/>
                    <a:pt x="1408" y="0"/>
                    <a:pt x="14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3849800" y="3028200"/>
              <a:ext cx="70275" cy="69825"/>
            </a:xfrm>
            <a:custGeom>
              <a:avLst/>
              <a:gdLst/>
              <a:ahLst/>
              <a:cxnLst/>
              <a:rect l="l" t="t" r="r" b="b"/>
              <a:pathLst>
                <a:path w="2811" h="2793" extrusionOk="0">
                  <a:moveTo>
                    <a:pt x="1402" y="0"/>
                  </a:moveTo>
                  <a:cubicBezTo>
                    <a:pt x="634" y="0"/>
                    <a:pt x="18" y="613"/>
                    <a:pt x="9" y="1383"/>
                  </a:cubicBezTo>
                  <a:cubicBezTo>
                    <a:pt x="0" y="2159"/>
                    <a:pt x="616" y="2793"/>
                    <a:pt x="1392" y="2793"/>
                  </a:cubicBezTo>
                  <a:cubicBezTo>
                    <a:pt x="1398" y="2793"/>
                    <a:pt x="1403" y="2793"/>
                    <a:pt x="1409" y="2793"/>
                  </a:cubicBezTo>
                  <a:cubicBezTo>
                    <a:pt x="2168" y="2793"/>
                    <a:pt x="2793" y="2181"/>
                    <a:pt x="2802" y="1410"/>
                  </a:cubicBezTo>
                  <a:cubicBezTo>
                    <a:pt x="2811" y="643"/>
                    <a:pt x="2195" y="9"/>
                    <a:pt x="1419" y="1"/>
                  </a:cubicBezTo>
                  <a:cubicBezTo>
                    <a:pt x="1413" y="0"/>
                    <a:pt x="1408" y="0"/>
                    <a:pt x="14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a:off x="4006350" y="2846650"/>
              <a:ext cx="70300" cy="70075"/>
            </a:xfrm>
            <a:custGeom>
              <a:avLst/>
              <a:gdLst/>
              <a:ahLst/>
              <a:cxnLst/>
              <a:rect l="l" t="t" r="r" b="b"/>
              <a:pathLst>
                <a:path w="2812" h="2803" extrusionOk="0">
                  <a:moveTo>
                    <a:pt x="1403" y="1"/>
                  </a:moveTo>
                  <a:cubicBezTo>
                    <a:pt x="634" y="1"/>
                    <a:pt x="10" y="622"/>
                    <a:pt x="10" y="1384"/>
                  </a:cubicBezTo>
                  <a:cubicBezTo>
                    <a:pt x="1" y="2160"/>
                    <a:pt x="617" y="2793"/>
                    <a:pt x="1393" y="2802"/>
                  </a:cubicBezTo>
                  <a:cubicBezTo>
                    <a:pt x="1398" y="2802"/>
                    <a:pt x="1403" y="2802"/>
                    <a:pt x="1409" y="2802"/>
                  </a:cubicBezTo>
                  <a:cubicBezTo>
                    <a:pt x="2169" y="2802"/>
                    <a:pt x="2793" y="2181"/>
                    <a:pt x="2802" y="1419"/>
                  </a:cubicBezTo>
                  <a:cubicBezTo>
                    <a:pt x="2811" y="643"/>
                    <a:pt x="2187" y="10"/>
                    <a:pt x="1419" y="1"/>
                  </a:cubicBezTo>
                  <a:cubicBezTo>
                    <a:pt x="1414" y="1"/>
                    <a:pt x="1408" y="1"/>
                    <a:pt x="140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6" name="Google Shape;396;p33"/>
          <p:cNvSpPr/>
          <p:nvPr/>
        </p:nvSpPr>
        <p:spPr>
          <a:xfrm>
            <a:off x="-283001" y="92676"/>
            <a:ext cx="714715" cy="672356"/>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3"/>
          <p:cNvSpPr/>
          <p:nvPr/>
        </p:nvSpPr>
        <p:spPr>
          <a:xfrm>
            <a:off x="7516550" y="-578150"/>
            <a:ext cx="1421150" cy="1343175"/>
          </a:xfrm>
          <a:custGeom>
            <a:avLst/>
            <a:gdLst/>
            <a:ahLst/>
            <a:cxnLst/>
            <a:rect l="l" t="t" r="r" b="b"/>
            <a:pathLst>
              <a:path w="56846" h="53727" extrusionOk="0">
                <a:moveTo>
                  <a:pt x="47160" y="0"/>
                </a:moveTo>
                <a:cubicBezTo>
                  <a:pt x="44933" y="0"/>
                  <a:pt x="42706" y="839"/>
                  <a:pt x="40993" y="2522"/>
                </a:cubicBezTo>
                <a:lnTo>
                  <a:pt x="3524" y="38643"/>
                </a:lnTo>
                <a:cubicBezTo>
                  <a:pt x="54" y="42051"/>
                  <a:pt x="0" y="47618"/>
                  <a:pt x="3408" y="51088"/>
                </a:cubicBezTo>
                <a:cubicBezTo>
                  <a:pt x="5130" y="52846"/>
                  <a:pt x="7410" y="53727"/>
                  <a:pt x="9692" y="53727"/>
                </a:cubicBezTo>
                <a:cubicBezTo>
                  <a:pt x="11915" y="53727"/>
                  <a:pt x="14140" y="52890"/>
                  <a:pt x="15853" y="51213"/>
                </a:cubicBezTo>
                <a:lnTo>
                  <a:pt x="53321" y="15092"/>
                </a:lnTo>
                <a:cubicBezTo>
                  <a:pt x="56792" y="11684"/>
                  <a:pt x="56845" y="6108"/>
                  <a:pt x="53446" y="2638"/>
                </a:cubicBezTo>
                <a:cubicBezTo>
                  <a:pt x="51721" y="882"/>
                  <a:pt x="49441" y="0"/>
                  <a:pt x="4716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7294400" y="-1533000"/>
            <a:ext cx="1955075" cy="1936775"/>
          </a:xfrm>
          <a:custGeom>
            <a:avLst/>
            <a:gdLst/>
            <a:ahLst/>
            <a:cxnLst/>
            <a:rect l="l" t="t" r="r" b="b"/>
            <a:pathLst>
              <a:path w="78203" h="77471" fill="none" extrusionOk="0">
                <a:moveTo>
                  <a:pt x="71262" y="7191"/>
                </a:moveTo>
                <a:lnTo>
                  <a:pt x="71262" y="7191"/>
                </a:lnTo>
                <a:cubicBezTo>
                  <a:pt x="64313" y="108"/>
                  <a:pt x="52956" y="1"/>
                  <a:pt x="45873" y="6941"/>
                </a:cubicBezTo>
                <a:lnTo>
                  <a:pt x="7191" y="44900"/>
                </a:lnTo>
                <a:cubicBezTo>
                  <a:pt x="108" y="51841"/>
                  <a:pt x="1" y="63206"/>
                  <a:pt x="6950" y="70289"/>
                </a:cubicBezTo>
                <a:lnTo>
                  <a:pt x="6950" y="70289"/>
                </a:lnTo>
                <a:cubicBezTo>
                  <a:pt x="13891" y="77364"/>
                  <a:pt x="25256" y="77471"/>
                  <a:pt x="32331" y="70530"/>
                </a:cubicBezTo>
                <a:lnTo>
                  <a:pt x="71021" y="32571"/>
                </a:lnTo>
                <a:cubicBezTo>
                  <a:pt x="78096" y="25631"/>
                  <a:pt x="78203" y="14265"/>
                  <a:pt x="71262" y="7191"/>
                </a:cubicBezTo>
                <a:close/>
              </a:path>
            </a:pathLst>
          </a:custGeom>
          <a:noFill/>
          <a:ln w="111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9" name="Google Shape;399;p33"/>
          <p:cNvGrpSpPr/>
          <p:nvPr/>
        </p:nvGrpSpPr>
        <p:grpSpPr>
          <a:xfrm rot="278767">
            <a:off x="8565281" y="-213675"/>
            <a:ext cx="539942" cy="614216"/>
            <a:chOff x="2164400" y="2320325"/>
            <a:chExt cx="539950" cy="614225"/>
          </a:xfrm>
        </p:grpSpPr>
        <p:sp>
          <p:nvSpPr>
            <p:cNvPr id="400" name="Google Shape;400;p33"/>
            <p:cNvSpPr/>
            <p:nvPr/>
          </p:nvSpPr>
          <p:spPr>
            <a:xfrm>
              <a:off x="2164400" y="2864500"/>
              <a:ext cx="70275" cy="70050"/>
            </a:xfrm>
            <a:custGeom>
              <a:avLst/>
              <a:gdLst/>
              <a:ahLst/>
              <a:cxnLst/>
              <a:rect l="l" t="t" r="r" b="b"/>
              <a:pathLst>
                <a:path w="2811" h="2802" extrusionOk="0">
                  <a:moveTo>
                    <a:pt x="1419" y="1"/>
                  </a:moveTo>
                  <a:cubicBezTo>
                    <a:pt x="651" y="1"/>
                    <a:pt x="18" y="616"/>
                    <a:pt x="9" y="1392"/>
                  </a:cubicBezTo>
                  <a:cubicBezTo>
                    <a:pt x="0" y="2159"/>
                    <a:pt x="616" y="2793"/>
                    <a:pt x="1392" y="2802"/>
                  </a:cubicBezTo>
                  <a:cubicBezTo>
                    <a:pt x="1397" y="2802"/>
                    <a:pt x="1403" y="2802"/>
                    <a:pt x="1408" y="2802"/>
                  </a:cubicBezTo>
                  <a:cubicBezTo>
                    <a:pt x="2177" y="2802"/>
                    <a:pt x="2792" y="2181"/>
                    <a:pt x="2801" y="1419"/>
                  </a:cubicBezTo>
                  <a:cubicBezTo>
                    <a:pt x="2810" y="643"/>
                    <a:pt x="2195" y="9"/>
                    <a:pt x="14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a:off x="2320950" y="2683175"/>
              <a:ext cx="70275" cy="69850"/>
            </a:xfrm>
            <a:custGeom>
              <a:avLst/>
              <a:gdLst/>
              <a:ahLst/>
              <a:cxnLst/>
              <a:rect l="l" t="t" r="r" b="b"/>
              <a:pathLst>
                <a:path w="2811" h="2794" extrusionOk="0">
                  <a:moveTo>
                    <a:pt x="1402" y="1"/>
                  </a:moveTo>
                  <a:cubicBezTo>
                    <a:pt x="634" y="1"/>
                    <a:pt x="18" y="613"/>
                    <a:pt x="10" y="1384"/>
                  </a:cubicBezTo>
                  <a:cubicBezTo>
                    <a:pt x="1" y="2160"/>
                    <a:pt x="616" y="2793"/>
                    <a:pt x="1392" y="2793"/>
                  </a:cubicBezTo>
                  <a:cubicBezTo>
                    <a:pt x="1398" y="2793"/>
                    <a:pt x="1403" y="2793"/>
                    <a:pt x="1409" y="2793"/>
                  </a:cubicBezTo>
                  <a:cubicBezTo>
                    <a:pt x="2169" y="2793"/>
                    <a:pt x="2793" y="2181"/>
                    <a:pt x="2802" y="1410"/>
                  </a:cubicBezTo>
                  <a:cubicBezTo>
                    <a:pt x="2811" y="643"/>
                    <a:pt x="2195" y="10"/>
                    <a:pt x="1419" y="1"/>
                  </a:cubicBezTo>
                  <a:cubicBezTo>
                    <a:pt x="1414"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2477525" y="2501625"/>
              <a:ext cx="70275" cy="70075"/>
            </a:xfrm>
            <a:custGeom>
              <a:avLst/>
              <a:gdLst/>
              <a:ahLst/>
              <a:cxnLst/>
              <a:rect l="l" t="t" r="r" b="b"/>
              <a:pathLst>
                <a:path w="2811" h="2803" extrusionOk="0">
                  <a:moveTo>
                    <a:pt x="1402" y="1"/>
                  </a:moveTo>
                  <a:cubicBezTo>
                    <a:pt x="634" y="1"/>
                    <a:pt x="9" y="622"/>
                    <a:pt x="9" y="1384"/>
                  </a:cubicBezTo>
                  <a:cubicBezTo>
                    <a:pt x="0" y="2160"/>
                    <a:pt x="616" y="2793"/>
                    <a:pt x="1392" y="2802"/>
                  </a:cubicBezTo>
                  <a:cubicBezTo>
                    <a:pt x="1397" y="2802"/>
                    <a:pt x="1403" y="2802"/>
                    <a:pt x="1408" y="2802"/>
                  </a:cubicBezTo>
                  <a:cubicBezTo>
                    <a:pt x="2168" y="2802"/>
                    <a:pt x="2793" y="2181"/>
                    <a:pt x="2801" y="1419"/>
                  </a:cubicBezTo>
                  <a:cubicBezTo>
                    <a:pt x="2810" y="643"/>
                    <a:pt x="2186" y="10"/>
                    <a:pt x="1419" y="1"/>
                  </a:cubicBezTo>
                  <a:cubicBezTo>
                    <a:pt x="1413"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a:off x="2634075" y="2320325"/>
              <a:ext cx="70275" cy="69825"/>
            </a:xfrm>
            <a:custGeom>
              <a:avLst/>
              <a:gdLst/>
              <a:ahLst/>
              <a:cxnLst/>
              <a:rect l="l" t="t" r="r" b="b"/>
              <a:pathLst>
                <a:path w="2811" h="2793" extrusionOk="0">
                  <a:moveTo>
                    <a:pt x="1403" y="0"/>
                  </a:moveTo>
                  <a:cubicBezTo>
                    <a:pt x="634" y="0"/>
                    <a:pt x="10" y="612"/>
                    <a:pt x="1" y="1383"/>
                  </a:cubicBezTo>
                  <a:cubicBezTo>
                    <a:pt x="1" y="2150"/>
                    <a:pt x="616" y="2784"/>
                    <a:pt x="1392" y="2793"/>
                  </a:cubicBezTo>
                  <a:cubicBezTo>
                    <a:pt x="1398" y="2793"/>
                    <a:pt x="1403" y="2793"/>
                    <a:pt x="1409" y="2793"/>
                  </a:cubicBezTo>
                  <a:cubicBezTo>
                    <a:pt x="2169" y="2793"/>
                    <a:pt x="2793" y="2172"/>
                    <a:pt x="2802" y="1410"/>
                  </a:cubicBezTo>
                  <a:cubicBezTo>
                    <a:pt x="2811" y="634"/>
                    <a:pt x="2186" y="0"/>
                    <a:pt x="1419" y="0"/>
                  </a:cubicBezTo>
                  <a:cubicBezTo>
                    <a:pt x="1414" y="0"/>
                    <a:pt x="1408" y="0"/>
                    <a:pt x="14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4" name="Google Shape;404;p33"/>
          <p:cNvSpPr txBox="1"/>
          <p:nvPr/>
        </p:nvSpPr>
        <p:spPr>
          <a:xfrm>
            <a:off x="909600" y="3541625"/>
            <a:ext cx="3610200" cy="68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300"/>
              </a:spcBef>
              <a:spcAft>
                <a:spcPts val="0"/>
              </a:spcAft>
              <a:buClr>
                <a:srgbClr val="000000"/>
              </a:buClr>
              <a:buSzPts val="1000"/>
              <a:buFont typeface="Arial"/>
              <a:buNone/>
            </a:pPr>
            <a:r>
              <a:rPr lang="en-US" sz="1000" b="0" i="0" u="none" strike="noStrike" cap="none">
                <a:solidFill>
                  <a:schemeClr val="dk1"/>
                </a:solidFill>
                <a:latin typeface="DM Sans"/>
                <a:ea typeface="DM Sans"/>
                <a:cs typeface="DM Sans"/>
                <a:sym typeface="DM Sans"/>
              </a:rPr>
              <a:t>CREDITS: This presentation template was created by </a:t>
            </a:r>
            <a:r>
              <a:rPr lang="en-US" sz="1000" b="1" i="0" u="sng" strike="noStrike" cap="none">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US" sz="1000" b="0" i="0" u="none" strike="noStrike" cap="none">
                <a:solidFill>
                  <a:schemeClr val="dk1"/>
                </a:solidFill>
                <a:latin typeface="DM Sans"/>
                <a:ea typeface="DM Sans"/>
                <a:cs typeface="DM Sans"/>
                <a:sym typeface="DM Sans"/>
              </a:rPr>
              <a:t>, and includes icons by </a:t>
            </a:r>
            <a:r>
              <a:rPr lang="en-US" sz="1000" b="1" i="0" u="sng" strike="noStrike" cap="none">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US" sz="1000" b="0" i="0" u="none" strike="noStrike" cap="none">
                <a:solidFill>
                  <a:schemeClr val="dk1"/>
                </a:solidFill>
                <a:latin typeface="DM Sans"/>
                <a:ea typeface="DM Sans"/>
                <a:cs typeface="DM Sans"/>
                <a:sym typeface="DM Sans"/>
              </a:rPr>
              <a:t>, and infographics &amp; images by </a:t>
            </a:r>
            <a:r>
              <a:rPr lang="en-US" sz="1000" b="1" i="0" u="sng" strike="noStrike" cap="none">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US" sz="1000" b="0" i="0" u="sng" strike="noStrike" cap="none">
                <a:solidFill>
                  <a:schemeClr val="dk1"/>
                </a:solidFill>
                <a:latin typeface="DM Sans"/>
                <a:ea typeface="DM Sans"/>
                <a:cs typeface="DM Sans"/>
                <a:sym typeface="DM Sans"/>
              </a:rPr>
              <a:t> </a:t>
            </a:r>
            <a:endParaRPr sz="1000" b="0" i="0" u="sng" strike="noStrike" cap="none">
              <a:solidFill>
                <a:schemeClr val="dk1"/>
              </a:solidFill>
              <a:latin typeface="DM Sans"/>
              <a:ea typeface="DM Sans"/>
              <a:cs typeface="DM Sans"/>
              <a:sym typeface="DM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05"/>
        <p:cNvGrpSpPr/>
        <p:nvPr/>
      </p:nvGrpSpPr>
      <p:grpSpPr>
        <a:xfrm>
          <a:off x="0" y="0"/>
          <a:ext cx="0" cy="0"/>
          <a:chOff x="0" y="0"/>
          <a:chExt cx="0" cy="0"/>
        </a:xfrm>
      </p:grpSpPr>
      <p:sp>
        <p:nvSpPr>
          <p:cNvPr id="406" name="Google Shape;406;p34"/>
          <p:cNvSpPr/>
          <p:nvPr/>
        </p:nvSpPr>
        <p:spPr>
          <a:xfrm>
            <a:off x="883304" y="-1068680"/>
            <a:ext cx="1775192" cy="1669980"/>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4"/>
          <p:cNvSpPr/>
          <p:nvPr/>
        </p:nvSpPr>
        <p:spPr>
          <a:xfrm>
            <a:off x="-441975" y="-1454174"/>
            <a:ext cx="2594582" cy="2570306"/>
          </a:xfrm>
          <a:custGeom>
            <a:avLst/>
            <a:gdLst/>
            <a:ahLst/>
            <a:cxnLst/>
            <a:rect l="l" t="t" r="r" b="b"/>
            <a:pathLst>
              <a:path w="59210" h="58656" fill="none" extrusionOk="0">
                <a:moveTo>
                  <a:pt x="53955" y="5442"/>
                </a:moveTo>
                <a:lnTo>
                  <a:pt x="53955" y="5442"/>
                </a:lnTo>
                <a:cubicBezTo>
                  <a:pt x="48692" y="81"/>
                  <a:pt x="40092" y="0"/>
                  <a:pt x="34730" y="5255"/>
                </a:cubicBezTo>
                <a:lnTo>
                  <a:pt x="5443" y="33998"/>
                </a:lnTo>
                <a:cubicBezTo>
                  <a:pt x="81" y="39253"/>
                  <a:pt x="1" y="47861"/>
                  <a:pt x="5255" y="53214"/>
                </a:cubicBezTo>
                <a:lnTo>
                  <a:pt x="5255" y="53214"/>
                </a:lnTo>
                <a:cubicBezTo>
                  <a:pt x="10519" y="58576"/>
                  <a:pt x="19119" y="58656"/>
                  <a:pt x="24480" y="53401"/>
                </a:cubicBezTo>
                <a:lnTo>
                  <a:pt x="53768" y="24658"/>
                </a:lnTo>
                <a:cubicBezTo>
                  <a:pt x="59129" y="19403"/>
                  <a:pt x="59210" y="10804"/>
                  <a:pt x="53955" y="5442"/>
                </a:cubicBezTo>
                <a:close/>
              </a:path>
            </a:pathLst>
          </a:custGeom>
          <a:noFill/>
          <a:ln w="11150" cap="flat" cmpd="sng">
            <a:solidFill>
              <a:srgbClr val="032026"/>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4"/>
          <p:cNvSpPr/>
          <p:nvPr/>
        </p:nvSpPr>
        <p:spPr>
          <a:xfrm>
            <a:off x="6816398" y="4316015"/>
            <a:ext cx="1219685" cy="1147397"/>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4"/>
          <p:cNvSpPr/>
          <p:nvPr/>
        </p:nvSpPr>
        <p:spPr>
          <a:xfrm>
            <a:off x="7269625" y="3849500"/>
            <a:ext cx="1782665" cy="1765986"/>
          </a:xfrm>
          <a:custGeom>
            <a:avLst/>
            <a:gdLst/>
            <a:ahLst/>
            <a:cxnLst/>
            <a:rect l="l" t="t" r="r" b="b"/>
            <a:pathLst>
              <a:path w="59210" h="58656" fill="none" extrusionOk="0">
                <a:moveTo>
                  <a:pt x="53955" y="5442"/>
                </a:moveTo>
                <a:lnTo>
                  <a:pt x="53955" y="5442"/>
                </a:lnTo>
                <a:cubicBezTo>
                  <a:pt x="48692" y="81"/>
                  <a:pt x="40092" y="0"/>
                  <a:pt x="34730" y="5255"/>
                </a:cubicBezTo>
                <a:lnTo>
                  <a:pt x="5443" y="33998"/>
                </a:lnTo>
                <a:cubicBezTo>
                  <a:pt x="81" y="39253"/>
                  <a:pt x="1" y="47861"/>
                  <a:pt x="5255" y="53214"/>
                </a:cubicBezTo>
                <a:lnTo>
                  <a:pt x="5255" y="53214"/>
                </a:lnTo>
                <a:cubicBezTo>
                  <a:pt x="10519" y="58576"/>
                  <a:pt x="19119" y="58656"/>
                  <a:pt x="24480" y="53401"/>
                </a:cubicBezTo>
                <a:lnTo>
                  <a:pt x="53768" y="24658"/>
                </a:lnTo>
                <a:cubicBezTo>
                  <a:pt x="59129" y="19403"/>
                  <a:pt x="59210" y="10804"/>
                  <a:pt x="53955" y="5442"/>
                </a:cubicBezTo>
                <a:close/>
              </a:path>
            </a:pathLst>
          </a:custGeom>
          <a:noFill/>
          <a:ln w="111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0" name="Google Shape;410;p34"/>
          <p:cNvGrpSpPr/>
          <p:nvPr/>
        </p:nvGrpSpPr>
        <p:grpSpPr>
          <a:xfrm rot="129289">
            <a:off x="6401564" y="4648426"/>
            <a:ext cx="539954" cy="614229"/>
            <a:chOff x="2164400" y="2320325"/>
            <a:chExt cx="539950" cy="614225"/>
          </a:xfrm>
        </p:grpSpPr>
        <p:sp>
          <p:nvSpPr>
            <p:cNvPr id="411" name="Google Shape;411;p34"/>
            <p:cNvSpPr/>
            <p:nvPr/>
          </p:nvSpPr>
          <p:spPr>
            <a:xfrm>
              <a:off x="2164400" y="2864500"/>
              <a:ext cx="70275" cy="70050"/>
            </a:xfrm>
            <a:custGeom>
              <a:avLst/>
              <a:gdLst/>
              <a:ahLst/>
              <a:cxnLst/>
              <a:rect l="l" t="t" r="r" b="b"/>
              <a:pathLst>
                <a:path w="2811" h="2802" extrusionOk="0">
                  <a:moveTo>
                    <a:pt x="1419" y="1"/>
                  </a:moveTo>
                  <a:cubicBezTo>
                    <a:pt x="651" y="1"/>
                    <a:pt x="18" y="616"/>
                    <a:pt x="9" y="1392"/>
                  </a:cubicBezTo>
                  <a:cubicBezTo>
                    <a:pt x="0" y="2159"/>
                    <a:pt x="616" y="2793"/>
                    <a:pt x="1392" y="2802"/>
                  </a:cubicBezTo>
                  <a:cubicBezTo>
                    <a:pt x="1397" y="2802"/>
                    <a:pt x="1403" y="2802"/>
                    <a:pt x="1408" y="2802"/>
                  </a:cubicBezTo>
                  <a:cubicBezTo>
                    <a:pt x="2177" y="2802"/>
                    <a:pt x="2792" y="2181"/>
                    <a:pt x="2801" y="1419"/>
                  </a:cubicBezTo>
                  <a:cubicBezTo>
                    <a:pt x="2810" y="643"/>
                    <a:pt x="2195" y="9"/>
                    <a:pt x="14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4"/>
            <p:cNvSpPr/>
            <p:nvPr/>
          </p:nvSpPr>
          <p:spPr>
            <a:xfrm>
              <a:off x="2320950" y="2683175"/>
              <a:ext cx="70275" cy="69850"/>
            </a:xfrm>
            <a:custGeom>
              <a:avLst/>
              <a:gdLst/>
              <a:ahLst/>
              <a:cxnLst/>
              <a:rect l="l" t="t" r="r" b="b"/>
              <a:pathLst>
                <a:path w="2811" h="2794" extrusionOk="0">
                  <a:moveTo>
                    <a:pt x="1402" y="1"/>
                  </a:moveTo>
                  <a:cubicBezTo>
                    <a:pt x="634" y="1"/>
                    <a:pt x="18" y="613"/>
                    <a:pt x="10" y="1384"/>
                  </a:cubicBezTo>
                  <a:cubicBezTo>
                    <a:pt x="1" y="2160"/>
                    <a:pt x="616" y="2793"/>
                    <a:pt x="1392" y="2793"/>
                  </a:cubicBezTo>
                  <a:cubicBezTo>
                    <a:pt x="1398" y="2793"/>
                    <a:pt x="1403" y="2793"/>
                    <a:pt x="1409" y="2793"/>
                  </a:cubicBezTo>
                  <a:cubicBezTo>
                    <a:pt x="2169" y="2793"/>
                    <a:pt x="2793" y="2181"/>
                    <a:pt x="2802" y="1410"/>
                  </a:cubicBezTo>
                  <a:cubicBezTo>
                    <a:pt x="2811" y="643"/>
                    <a:pt x="2195" y="10"/>
                    <a:pt x="1419" y="1"/>
                  </a:cubicBezTo>
                  <a:cubicBezTo>
                    <a:pt x="1414"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34"/>
            <p:cNvSpPr/>
            <p:nvPr/>
          </p:nvSpPr>
          <p:spPr>
            <a:xfrm>
              <a:off x="2477525" y="2501625"/>
              <a:ext cx="70275" cy="70075"/>
            </a:xfrm>
            <a:custGeom>
              <a:avLst/>
              <a:gdLst/>
              <a:ahLst/>
              <a:cxnLst/>
              <a:rect l="l" t="t" r="r" b="b"/>
              <a:pathLst>
                <a:path w="2811" h="2803" extrusionOk="0">
                  <a:moveTo>
                    <a:pt x="1402" y="1"/>
                  </a:moveTo>
                  <a:cubicBezTo>
                    <a:pt x="634" y="1"/>
                    <a:pt x="9" y="622"/>
                    <a:pt x="9" y="1384"/>
                  </a:cubicBezTo>
                  <a:cubicBezTo>
                    <a:pt x="0" y="2160"/>
                    <a:pt x="616" y="2793"/>
                    <a:pt x="1392" y="2802"/>
                  </a:cubicBezTo>
                  <a:cubicBezTo>
                    <a:pt x="1397" y="2802"/>
                    <a:pt x="1403" y="2802"/>
                    <a:pt x="1408" y="2802"/>
                  </a:cubicBezTo>
                  <a:cubicBezTo>
                    <a:pt x="2168" y="2802"/>
                    <a:pt x="2793" y="2181"/>
                    <a:pt x="2801" y="1419"/>
                  </a:cubicBezTo>
                  <a:cubicBezTo>
                    <a:pt x="2810" y="643"/>
                    <a:pt x="2186" y="10"/>
                    <a:pt x="1419" y="1"/>
                  </a:cubicBezTo>
                  <a:cubicBezTo>
                    <a:pt x="1413"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34"/>
            <p:cNvSpPr/>
            <p:nvPr/>
          </p:nvSpPr>
          <p:spPr>
            <a:xfrm>
              <a:off x="2634075" y="2320325"/>
              <a:ext cx="70275" cy="69825"/>
            </a:xfrm>
            <a:custGeom>
              <a:avLst/>
              <a:gdLst/>
              <a:ahLst/>
              <a:cxnLst/>
              <a:rect l="l" t="t" r="r" b="b"/>
              <a:pathLst>
                <a:path w="2811" h="2793" extrusionOk="0">
                  <a:moveTo>
                    <a:pt x="1403" y="0"/>
                  </a:moveTo>
                  <a:cubicBezTo>
                    <a:pt x="634" y="0"/>
                    <a:pt x="10" y="612"/>
                    <a:pt x="1" y="1383"/>
                  </a:cubicBezTo>
                  <a:cubicBezTo>
                    <a:pt x="1" y="2150"/>
                    <a:pt x="616" y="2784"/>
                    <a:pt x="1392" y="2793"/>
                  </a:cubicBezTo>
                  <a:cubicBezTo>
                    <a:pt x="1398" y="2793"/>
                    <a:pt x="1403" y="2793"/>
                    <a:pt x="1409" y="2793"/>
                  </a:cubicBezTo>
                  <a:cubicBezTo>
                    <a:pt x="2169" y="2793"/>
                    <a:pt x="2793" y="2172"/>
                    <a:pt x="2802" y="1410"/>
                  </a:cubicBezTo>
                  <a:cubicBezTo>
                    <a:pt x="2811" y="634"/>
                    <a:pt x="2186" y="0"/>
                    <a:pt x="1419" y="0"/>
                  </a:cubicBezTo>
                  <a:cubicBezTo>
                    <a:pt x="1414" y="0"/>
                    <a:pt x="1408" y="0"/>
                    <a:pt x="14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5" name="Google Shape;415;p34"/>
          <p:cNvSpPr/>
          <p:nvPr/>
        </p:nvSpPr>
        <p:spPr>
          <a:xfrm>
            <a:off x="8723183" y="4403416"/>
            <a:ext cx="329109" cy="329092"/>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416"/>
        <p:cNvGrpSpPr/>
        <p:nvPr/>
      </p:nvGrpSpPr>
      <p:grpSpPr>
        <a:xfrm>
          <a:off x="0" y="0"/>
          <a:ext cx="0" cy="0"/>
          <a:chOff x="0" y="0"/>
          <a:chExt cx="0" cy="0"/>
        </a:xfrm>
      </p:grpSpPr>
      <p:sp>
        <p:nvSpPr>
          <p:cNvPr id="417" name="Google Shape;417;p35"/>
          <p:cNvSpPr/>
          <p:nvPr/>
        </p:nvSpPr>
        <p:spPr>
          <a:xfrm>
            <a:off x="7605538" y="-297475"/>
            <a:ext cx="1421150" cy="1343175"/>
          </a:xfrm>
          <a:custGeom>
            <a:avLst/>
            <a:gdLst/>
            <a:ahLst/>
            <a:cxnLst/>
            <a:rect l="l" t="t" r="r" b="b"/>
            <a:pathLst>
              <a:path w="56846" h="53727" extrusionOk="0">
                <a:moveTo>
                  <a:pt x="47160" y="0"/>
                </a:moveTo>
                <a:cubicBezTo>
                  <a:pt x="44933" y="0"/>
                  <a:pt x="42706" y="839"/>
                  <a:pt x="40993" y="2522"/>
                </a:cubicBezTo>
                <a:lnTo>
                  <a:pt x="3524" y="38643"/>
                </a:lnTo>
                <a:cubicBezTo>
                  <a:pt x="54" y="42051"/>
                  <a:pt x="0" y="47618"/>
                  <a:pt x="3408" y="51088"/>
                </a:cubicBezTo>
                <a:cubicBezTo>
                  <a:pt x="5130" y="52846"/>
                  <a:pt x="7410" y="53727"/>
                  <a:pt x="9692" y="53727"/>
                </a:cubicBezTo>
                <a:cubicBezTo>
                  <a:pt x="11915" y="53727"/>
                  <a:pt x="14140" y="52890"/>
                  <a:pt x="15853" y="51213"/>
                </a:cubicBezTo>
                <a:lnTo>
                  <a:pt x="53321" y="15092"/>
                </a:lnTo>
                <a:cubicBezTo>
                  <a:pt x="56792" y="11684"/>
                  <a:pt x="56845" y="6108"/>
                  <a:pt x="53446" y="2638"/>
                </a:cubicBezTo>
                <a:cubicBezTo>
                  <a:pt x="51721" y="882"/>
                  <a:pt x="49441" y="0"/>
                  <a:pt x="4716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35"/>
          <p:cNvSpPr/>
          <p:nvPr/>
        </p:nvSpPr>
        <p:spPr>
          <a:xfrm>
            <a:off x="7383388" y="-1252325"/>
            <a:ext cx="1955075" cy="1936775"/>
          </a:xfrm>
          <a:custGeom>
            <a:avLst/>
            <a:gdLst/>
            <a:ahLst/>
            <a:cxnLst/>
            <a:rect l="l" t="t" r="r" b="b"/>
            <a:pathLst>
              <a:path w="78203" h="77471" fill="none" extrusionOk="0">
                <a:moveTo>
                  <a:pt x="71262" y="7191"/>
                </a:moveTo>
                <a:lnTo>
                  <a:pt x="71262" y="7191"/>
                </a:lnTo>
                <a:cubicBezTo>
                  <a:pt x="64313" y="108"/>
                  <a:pt x="52956" y="1"/>
                  <a:pt x="45873" y="6941"/>
                </a:cubicBezTo>
                <a:lnTo>
                  <a:pt x="7191" y="44900"/>
                </a:lnTo>
                <a:cubicBezTo>
                  <a:pt x="108" y="51841"/>
                  <a:pt x="1" y="63206"/>
                  <a:pt x="6950" y="70289"/>
                </a:cubicBezTo>
                <a:lnTo>
                  <a:pt x="6950" y="70289"/>
                </a:lnTo>
                <a:cubicBezTo>
                  <a:pt x="13891" y="77364"/>
                  <a:pt x="25256" y="77471"/>
                  <a:pt x="32331" y="70530"/>
                </a:cubicBezTo>
                <a:lnTo>
                  <a:pt x="71021" y="32571"/>
                </a:lnTo>
                <a:cubicBezTo>
                  <a:pt x="78096" y="25631"/>
                  <a:pt x="78203" y="14265"/>
                  <a:pt x="71262" y="7191"/>
                </a:cubicBezTo>
                <a:close/>
              </a:path>
            </a:pathLst>
          </a:custGeom>
          <a:noFill/>
          <a:ln w="111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9" name="Google Shape;419;p35"/>
          <p:cNvGrpSpPr/>
          <p:nvPr/>
        </p:nvGrpSpPr>
        <p:grpSpPr>
          <a:xfrm>
            <a:off x="8654213" y="67100"/>
            <a:ext cx="539950" cy="614225"/>
            <a:chOff x="2164400" y="2320325"/>
            <a:chExt cx="539950" cy="614225"/>
          </a:xfrm>
        </p:grpSpPr>
        <p:sp>
          <p:nvSpPr>
            <p:cNvPr id="420" name="Google Shape;420;p35"/>
            <p:cNvSpPr/>
            <p:nvPr/>
          </p:nvSpPr>
          <p:spPr>
            <a:xfrm>
              <a:off x="2164400" y="2864500"/>
              <a:ext cx="70275" cy="70050"/>
            </a:xfrm>
            <a:custGeom>
              <a:avLst/>
              <a:gdLst/>
              <a:ahLst/>
              <a:cxnLst/>
              <a:rect l="l" t="t" r="r" b="b"/>
              <a:pathLst>
                <a:path w="2811" h="2802" extrusionOk="0">
                  <a:moveTo>
                    <a:pt x="1419" y="1"/>
                  </a:moveTo>
                  <a:cubicBezTo>
                    <a:pt x="651" y="1"/>
                    <a:pt x="18" y="616"/>
                    <a:pt x="9" y="1392"/>
                  </a:cubicBezTo>
                  <a:cubicBezTo>
                    <a:pt x="0" y="2159"/>
                    <a:pt x="616" y="2793"/>
                    <a:pt x="1392" y="2802"/>
                  </a:cubicBezTo>
                  <a:cubicBezTo>
                    <a:pt x="1397" y="2802"/>
                    <a:pt x="1403" y="2802"/>
                    <a:pt x="1408" y="2802"/>
                  </a:cubicBezTo>
                  <a:cubicBezTo>
                    <a:pt x="2177" y="2802"/>
                    <a:pt x="2792" y="2181"/>
                    <a:pt x="2801" y="1419"/>
                  </a:cubicBezTo>
                  <a:cubicBezTo>
                    <a:pt x="2810" y="643"/>
                    <a:pt x="2195" y="9"/>
                    <a:pt x="14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35"/>
            <p:cNvSpPr/>
            <p:nvPr/>
          </p:nvSpPr>
          <p:spPr>
            <a:xfrm>
              <a:off x="2320950" y="2683175"/>
              <a:ext cx="70275" cy="69850"/>
            </a:xfrm>
            <a:custGeom>
              <a:avLst/>
              <a:gdLst/>
              <a:ahLst/>
              <a:cxnLst/>
              <a:rect l="l" t="t" r="r" b="b"/>
              <a:pathLst>
                <a:path w="2811" h="2794" extrusionOk="0">
                  <a:moveTo>
                    <a:pt x="1402" y="1"/>
                  </a:moveTo>
                  <a:cubicBezTo>
                    <a:pt x="634" y="1"/>
                    <a:pt x="18" y="613"/>
                    <a:pt x="10" y="1384"/>
                  </a:cubicBezTo>
                  <a:cubicBezTo>
                    <a:pt x="1" y="2160"/>
                    <a:pt x="616" y="2793"/>
                    <a:pt x="1392" y="2793"/>
                  </a:cubicBezTo>
                  <a:cubicBezTo>
                    <a:pt x="1398" y="2793"/>
                    <a:pt x="1403" y="2793"/>
                    <a:pt x="1409" y="2793"/>
                  </a:cubicBezTo>
                  <a:cubicBezTo>
                    <a:pt x="2169" y="2793"/>
                    <a:pt x="2793" y="2181"/>
                    <a:pt x="2802" y="1410"/>
                  </a:cubicBezTo>
                  <a:cubicBezTo>
                    <a:pt x="2811" y="643"/>
                    <a:pt x="2195" y="10"/>
                    <a:pt x="1419" y="1"/>
                  </a:cubicBezTo>
                  <a:cubicBezTo>
                    <a:pt x="1414"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35"/>
            <p:cNvSpPr/>
            <p:nvPr/>
          </p:nvSpPr>
          <p:spPr>
            <a:xfrm>
              <a:off x="2477525" y="2501625"/>
              <a:ext cx="70275" cy="70075"/>
            </a:xfrm>
            <a:custGeom>
              <a:avLst/>
              <a:gdLst/>
              <a:ahLst/>
              <a:cxnLst/>
              <a:rect l="l" t="t" r="r" b="b"/>
              <a:pathLst>
                <a:path w="2811" h="2803" extrusionOk="0">
                  <a:moveTo>
                    <a:pt x="1402" y="1"/>
                  </a:moveTo>
                  <a:cubicBezTo>
                    <a:pt x="634" y="1"/>
                    <a:pt x="9" y="622"/>
                    <a:pt x="9" y="1384"/>
                  </a:cubicBezTo>
                  <a:cubicBezTo>
                    <a:pt x="0" y="2160"/>
                    <a:pt x="616" y="2793"/>
                    <a:pt x="1392" y="2802"/>
                  </a:cubicBezTo>
                  <a:cubicBezTo>
                    <a:pt x="1397" y="2802"/>
                    <a:pt x="1403" y="2802"/>
                    <a:pt x="1408" y="2802"/>
                  </a:cubicBezTo>
                  <a:cubicBezTo>
                    <a:pt x="2168" y="2802"/>
                    <a:pt x="2793" y="2181"/>
                    <a:pt x="2801" y="1419"/>
                  </a:cubicBezTo>
                  <a:cubicBezTo>
                    <a:pt x="2810" y="643"/>
                    <a:pt x="2186" y="10"/>
                    <a:pt x="1419" y="1"/>
                  </a:cubicBezTo>
                  <a:cubicBezTo>
                    <a:pt x="1413"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35"/>
            <p:cNvSpPr/>
            <p:nvPr/>
          </p:nvSpPr>
          <p:spPr>
            <a:xfrm>
              <a:off x="2634075" y="2320325"/>
              <a:ext cx="70275" cy="69825"/>
            </a:xfrm>
            <a:custGeom>
              <a:avLst/>
              <a:gdLst/>
              <a:ahLst/>
              <a:cxnLst/>
              <a:rect l="l" t="t" r="r" b="b"/>
              <a:pathLst>
                <a:path w="2811" h="2793" extrusionOk="0">
                  <a:moveTo>
                    <a:pt x="1403" y="0"/>
                  </a:moveTo>
                  <a:cubicBezTo>
                    <a:pt x="634" y="0"/>
                    <a:pt x="10" y="612"/>
                    <a:pt x="1" y="1383"/>
                  </a:cubicBezTo>
                  <a:cubicBezTo>
                    <a:pt x="1" y="2150"/>
                    <a:pt x="616" y="2784"/>
                    <a:pt x="1392" y="2793"/>
                  </a:cubicBezTo>
                  <a:cubicBezTo>
                    <a:pt x="1398" y="2793"/>
                    <a:pt x="1403" y="2793"/>
                    <a:pt x="1409" y="2793"/>
                  </a:cubicBezTo>
                  <a:cubicBezTo>
                    <a:pt x="2169" y="2793"/>
                    <a:pt x="2793" y="2172"/>
                    <a:pt x="2802" y="1410"/>
                  </a:cubicBezTo>
                  <a:cubicBezTo>
                    <a:pt x="2811" y="634"/>
                    <a:pt x="2186" y="0"/>
                    <a:pt x="1419" y="0"/>
                  </a:cubicBezTo>
                  <a:cubicBezTo>
                    <a:pt x="1414" y="0"/>
                    <a:pt x="1408" y="0"/>
                    <a:pt x="14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4" name="Google Shape;424;p35"/>
          <p:cNvSpPr/>
          <p:nvPr/>
        </p:nvSpPr>
        <p:spPr>
          <a:xfrm>
            <a:off x="212013" y="4420500"/>
            <a:ext cx="510325" cy="510300"/>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5" name="Google Shape;425;p35"/>
          <p:cNvGrpSpPr/>
          <p:nvPr/>
        </p:nvGrpSpPr>
        <p:grpSpPr>
          <a:xfrm>
            <a:off x="182388" y="3542425"/>
            <a:ext cx="539950" cy="614225"/>
            <a:chOff x="2164400" y="2320325"/>
            <a:chExt cx="539950" cy="614225"/>
          </a:xfrm>
        </p:grpSpPr>
        <p:sp>
          <p:nvSpPr>
            <p:cNvPr id="426" name="Google Shape;426;p35"/>
            <p:cNvSpPr/>
            <p:nvPr/>
          </p:nvSpPr>
          <p:spPr>
            <a:xfrm>
              <a:off x="2164400" y="2864500"/>
              <a:ext cx="70275" cy="70050"/>
            </a:xfrm>
            <a:custGeom>
              <a:avLst/>
              <a:gdLst/>
              <a:ahLst/>
              <a:cxnLst/>
              <a:rect l="l" t="t" r="r" b="b"/>
              <a:pathLst>
                <a:path w="2811" h="2802" extrusionOk="0">
                  <a:moveTo>
                    <a:pt x="1419" y="1"/>
                  </a:moveTo>
                  <a:cubicBezTo>
                    <a:pt x="651" y="1"/>
                    <a:pt x="18" y="616"/>
                    <a:pt x="9" y="1392"/>
                  </a:cubicBezTo>
                  <a:cubicBezTo>
                    <a:pt x="0" y="2159"/>
                    <a:pt x="616" y="2793"/>
                    <a:pt x="1392" y="2802"/>
                  </a:cubicBezTo>
                  <a:cubicBezTo>
                    <a:pt x="1397" y="2802"/>
                    <a:pt x="1403" y="2802"/>
                    <a:pt x="1408" y="2802"/>
                  </a:cubicBezTo>
                  <a:cubicBezTo>
                    <a:pt x="2177" y="2802"/>
                    <a:pt x="2792" y="2181"/>
                    <a:pt x="2801" y="1419"/>
                  </a:cubicBezTo>
                  <a:cubicBezTo>
                    <a:pt x="2810" y="643"/>
                    <a:pt x="2195" y="9"/>
                    <a:pt x="14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35"/>
            <p:cNvSpPr/>
            <p:nvPr/>
          </p:nvSpPr>
          <p:spPr>
            <a:xfrm>
              <a:off x="2320950" y="2683175"/>
              <a:ext cx="70275" cy="69850"/>
            </a:xfrm>
            <a:custGeom>
              <a:avLst/>
              <a:gdLst/>
              <a:ahLst/>
              <a:cxnLst/>
              <a:rect l="l" t="t" r="r" b="b"/>
              <a:pathLst>
                <a:path w="2811" h="2794" extrusionOk="0">
                  <a:moveTo>
                    <a:pt x="1402" y="1"/>
                  </a:moveTo>
                  <a:cubicBezTo>
                    <a:pt x="634" y="1"/>
                    <a:pt x="18" y="613"/>
                    <a:pt x="10" y="1384"/>
                  </a:cubicBezTo>
                  <a:cubicBezTo>
                    <a:pt x="1" y="2160"/>
                    <a:pt x="616" y="2793"/>
                    <a:pt x="1392" y="2793"/>
                  </a:cubicBezTo>
                  <a:cubicBezTo>
                    <a:pt x="1398" y="2793"/>
                    <a:pt x="1403" y="2793"/>
                    <a:pt x="1409" y="2793"/>
                  </a:cubicBezTo>
                  <a:cubicBezTo>
                    <a:pt x="2169" y="2793"/>
                    <a:pt x="2793" y="2181"/>
                    <a:pt x="2802" y="1410"/>
                  </a:cubicBezTo>
                  <a:cubicBezTo>
                    <a:pt x="2811" y="643"/>
                    <a:pt x="2195" y="10"/>
                    <a:pt x="1419" y="1"/>
                  </a:cubicBezTo>
                  <a:cubicBezTo>
                    <a:pt x="1414"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35"/>
            <p:cNvSpPr/>
            <p:nvPr/>
          </p:nvSpPr>
          <p:spPr>
            <a:xfrm>
              <a:off x="2477525" y="2501625"/>
              <a:ext cx="70275" cy="70075"/>
            </a:xfrm>
            <a:custGeom>
              <a:avLst/>
              <a:gdLst/>
              <a:ahLst/>
              <a:cxnLst/>
              <a:rect l="l" t="t" r="r" b="b"/>
              <a:pathLst>
                <a:path w="2811" h="2803" extrusionOk="0">
                  <a:moveTo>
                    <a:pt x="1402" y="1"/>
                  </a:moveTo>
                  <a:cubicBezTo>
                    <a:pt x="634" y="1"/>
                    <a:pt x="9" y="622"/>
                    <a:pt x="9" y="1384"/>
                  </a:cubicBezTo>
                  <a:cubicBezTo>
                    <a:pt x="0" y="2160"/>
                    <a:pt x="616" y="2793"/>
                    <a:pt x="1392" y="2802"/>
                  </a:cubicBezTo>
                  <a:cubicBezTo>
                    <a:pt x="1397" y="2802"/>
                    <a:pt x="1403" y="2802"/>
                    <a:pt x="1408" y="2802"/>
                  </a:cubicBezTo>
                  <a:cubicBezTo>
                    <a:pt x="2168" y="2802"/>
                    <a:pt x="2793" y="2181"/>
                    <a:pt x="2801" y="1419"/>
                  </a:cubicBezTo>
                  <a:cubicBezTo>
                    <a:pt x="2810" y="643"/>
                    <a:pt x="2186" y="10"/>
                    <a:pt x="1419" y="1"/>
                  </a:cubicBezTo>
                  <a:cubicBezTo>
                    <a:pt x="1413"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35"/>
            <p:cNvSpPr/>
            <p:nvPr/>
          </p:nvSpPr>
          <p:spPr>
            <a:xfrm>
              <a:off x="2634075" y="2320325"/>
              <a:ext cx="70275" cy="69825"/>
            </a:xfrm>
            <a:custGeom>
              <a:avLst/>
              <a:gdLst/>
              <a:ahLst/>
              <a:cxnLst/>
              <a:rect l="l" t="t" r="r" b="b"/>
              <a:pathLst>
                <a:path w="2811" h="2793" extrusionOk="0">
                  <a:moveTo>
                    <a:pt x="1403" y="0"/>
                  </a:moveTo>
                  <a:cubicBezTo>
                    <a:pt x="634" y="0"/>
                    <a:pt x="10" y="612"/>
                    <a:pt x="1" y="1383"/>
                  </a:cubicBezTo>
                  <a:cubicBezTo>
                    <a:pt x="1" y="2150"/>
                    <a:pt x="616" y="2784"/>
                    <a:pt x="1392" y="2793"/>
                  </a:cubicBezTo>
                  <a:cubicBezTo>
                    <a:pt x="1398" y="2793"/>
                    <a:pt x="1403" y="2793"/>
                    <a:pt x="1409" y="2793"/>
                  </a:cubicBezTo>
                  <a:cubicBezTo>
                    <a:pt x="2169" y="2793"/>
                    <a:pt x="2793" y="2172"/>
                    <a:pt x="2802" y="1410"/>
                  </a:cubicBezTo>
                  <a:cubicBezTo>
                    <a:pt x="2811" y="634"/>
                    <a:pt x="2186" y="0"/>
                    <a:pt x="1419" y="0"/>
                  </a:cubicBezTo>
                  <a:cubicBezTo>
                    <a:pt x="1414" y="0"/>
                    <a:pt x="1408" y="0"/>
                    <a:pt x="14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721425" y="445025"/>
            <a:ext cx="7702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4" name="Google Shape;54;p12"/>
          <p:cNvSpPr txBox="1">
            <a:spLocks noGrp="1"/>
          </p:cNvSpPr>
          <p:nvPr>
            <p:ph type="subTitle" idx="1"/>
          </p:nvPr>
        </p:nvSpPr>
        <p:spPr>
          <a:xfrm>
            <a:off x="4707537" y="2597275"/>
            <a:ext cx="2505600" cy="1493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55" name="Google Shape;55;p12"/>
          <p:cNvSpPr txBox="1">
            <a:spLocks noGrp="1"/>
          </p:cNvSpPr>
          <p:nvPr>
            <p:ph type="subTitle" idx="2"/>
          </p:nvPr>
        </p:nvSpPr>
        <p:spPr>
          <a:xfrm>
            <a:off x="1930863" y="2597287"/>
            <a:ext cx="2505600" cy="1493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56" name="Google Shape;56;p12"/>
          <p:cNvSpPr txBox="1">
            <a:spLocks noGrp="1"/>
          </p:cNvSpPr>
          <p:nvPr>
            <p:ph type="subTitle" idx="3"/>
          </p:nvPr>
        </p:nvSpPr>
        <p:spPr>
          <a:xfrm>
            <a:off x="1930863" y="2095513"/>
            <a:ext cx="2505600" cy="501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000" b="1">
                <a:solidFill>
                  <a:schemeClr val="lt2"/>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 name="Google Shape;57;p12"/>
          <p:cNvSpPr txBox="1">
            <a:spLocks noGrp="1"/>
          </p:cNvSpPr>
          <p:nvPr>
            <p:ph type="subTitle" idx="4"/>
          </p:nvPr>
        </p:nvSpPr>
        <p:spPr>
          <a:xfrm>
            <a:off x="4707538" y="2095050"/>
            <a:ext cx="2505600" cy="502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000" b="1">
                <a:solidFill>
                  <a:schemeClr val="lt2"/>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8" name="Google Shape;58;p12"/>
          <p:cNvSpPr/>
          <p:nvPr/>
        </p:nvSpPr>
        <p:spPr>
          <a:xfrm>
            <a:off x="-123325" y="568225"/>
            <a:ext cx="1421150" cy="1343175"/>
          </a:xfrm>
          <a:custGeom>
            <a:avLst/>
            <a:gdLst/>
            <a:ahLst/>
            <a:cxnLst/>
            <a:rect l="l" t="t" r="r" b="b"/>
            <a:pathLst>
              <a:path w="56846" h="53727" extrusionOk="0">
                <a:moveTo>
                  <a:pt x="47160" y="0"/>
                </a:moveTo>
                <a:cubicBezTo>
                  <a:pt x="44933" y="0"/>
                  <a:pt x="42706" y="839"/>
                  <a:pt x="40993" y="2522"/>
                </a:cubicBezTo>
                <a:lnTo>
                  <a:pt x="3524" y="38643"/>
                </a:lnTo>
                <a:cubicBezTo>
                  <a:pt x="54" y="42051"/>
                  <a:pt x="0" y="47618"/>
                  <a:pt x="3408" y="51088"/>
                </a:cubicBezTo>
                <a:cubicBezTo>
                  <a:pt x="5130" y="52846"/>
                  <a:pt x="7410" y="53727"/>
                  <a:pt x="9692" y="53727"/>
                </a:cubicBezTo>
                <a:cubicBezTo>
                  <a:pt x="11915" y="53727"/>
                  <a:pt x="14140" y="52890"/>
                  <a:pt x="15853" y="51213"/>
                </a:cubicBezTo>
                <a:lnTo>
                  <a:pt x="53321" y="15092"/>
                </a:lnTo>
                <a:cubicBezTo>
                  <a:pt x="56792" y="11684"/>
                  <a:pt x="56845" y="6108"/>
                  <a:pt x="53446" y="2638"/>
                </a:cubicBezTo>
                <a:cubicBezTo>
                  <a:pt x="51721" y="882"/>
                  <a:pt x="49441" y="0"/>
                  <a:pt x="47160"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2"/>
          <p:cNvSpPr/>
          <p:nvPr/>
        </p:nvSpPr>
        <p:spPr>
          <a:xfrm>
            <a:off x="-345475" y="-386625"/>
            <a:ext cx="1955075" cy="1936775"/>
          </a:xfrm>
          <a:custGeom>
            <a:avLst/>
            <a:gdLst/>
            <a:ahLst/>
            <a:cxnLst/>
            <a:rect l="l" t="t" r="r" b="b"/>
            <a:pathLst>
              <a:path w="78203" h="77471" fill="none" extrusionOk="0">
                <a:moveTo>
                  <a:pt x="71262" y="7191"/>
                </a:moveTo>
                <a:lnTo>
                  <a:pt x="71262" y="7191"/>
                </a:lnTo>
                <a:cubicBezTo>
                  <a:pt x="64313" y="108"/>
                  <a:pt x="52956" y="1"/>
                  <a:pt x="45873" y="6941"/>
                </a:cubicBezTo>
                <a:lnTo>
                  <a:pt x="7191" y="44900"/>
                </a:lnTo>
                <a:cubicBezTo>
                  <a:pt x="108" y="51841"/>
                  <a:pt x="1" y="63206"/>
                  <a:pt x="6950" y="70289"/>
                </a:cubicBezTo>
                <a:lnTo>
                  <a:pt x="6950" y="70289"/>
                </a:lnTo>
                <a:cubicBezTo>
                  <a:pt x="13891" y="77364"/>
                  <a:pt x="25256" y="77471"/>
                  <a:pt x="32331" y="70530"/>
                </a:cubicBezTo>
                <a:lnTo>
                  <a:pt x="71021" y="32571"/>
                </a:lnTo>
                <a:cubicBezTo>
                  <a:pt x="78096" y="25631"/>
                  <a:pt x="78203" y="14265"/>
                  <a:pt x="71262" y="7191"/>
                </a:cubicBezTo>
                <a:close/>
              </a:path>
            </a:pathLst>
          </a:custGeom>
          <a:noFill/>
          <a:ln w="11150" cap="flat" cmpd="sng">
            <a:solidFill>
              <a:srgbClr val="032026"/>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0" name="Google Shape;60;p12"/>
          <p:cNvGrpSpPr/>
          <p:nvPr/>
        </p:nvGrpSpPr>
        <p:grpSpPr>
          <a:xfrm>
            <a:off x="925350" y="932800"/>
            <a:ext cx="539950" cy="614225"/>
            <a:chOff x="2164400" y="2320325"/>
            <a:chExt cx="539950" cy="614225"/>
          </a:xfrm>
        </p:grpSpPr>
        <p:sp>
          <p:nvSpPr>
            <p:cNvPr id="61" name="Google Shape;61;p12"/>
            <p:cNvSpPr/>
            <p:nvPr/>
          </p:nvSpPr>
          <p:spPr>
            <a:xfrm>
              <a:off x="2164400" y="2864500"/>
              <a:ext cx="70275" cy="70050"/>
            </a:xfrm>
            <a:custGeom>
              <a:avLst/>
              <a:gdLst/>
              <a:ahLst/>
              <a:cxnLst/>
              <a:rect l="l" t="t" r="r" b="b"/>
              <a:pathLst>
                <a:path w="2811" h="2802" extrusionOk="0">
                  <a:moveTo>
                    <a:pt x="1419" y="1"/>
                  </a:moveTo>
                  <a:cubicBezTo>
                    <a:pt x="651" y="1"/>
                    <a:pt x="18" y="616"/>
                    <a:pt x="9" y="1392"/>
                  </a:cubicBezTo>
                  <a:cubicBezTo>
                    <a:pt x="0" y="2159"/>
                    <a:pt x="616" y="2793"/>
                    <a:pt x="1392" y="2802"/>
                  </a:cubicBezTo>
                  <a:cubicBezTo>
                    <a:pt x="1397" y="2802"/>
                    <a:pt x="1403" y="2802"/>
                    <a:pt x="1408" y="2802"/>
                  </a:cubicBezTo>
                  <a:cubicBezTo>
                    <a:pt x="2177" y="2802"/>
                    <a:pt x="2792" y="2181"/>
                    <a:pt x="2801" y="1419"/>
                  </a:cubicBezTo>
                  <a:cubicBezTo>
                    <a:pt x="2810" y="643"/>
                    <a:pt x="2195" y="9"/>
                    <a:pt x="1419"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2"/>
            <p:cNvSpPr/>
            <p:nvPr/>
          </p:nvSpPr>
          <p:spPr>
            <a:xfrm>
              <a:off x="2320950" y="2683175"/>
              <a:ext cx="70275" cy="69850"/>
            </a:xfrm>
            <a:custGeom>
              <a:avLst/>
              <a:gdLst/>
              <a:ahLst/>
              <a:cxnLst/>
              <a:rect l="l" t="t" r="r" b="b"/>
              <a:pathLst>
                <a:path w="2811" h="2794" extrusionOk="0">
                  <a:moveTo>
                    <a:pt x="1402" y="1"/>
                  </a:moveTo>
                  <a:cubicBezTo>
                    <a:pt x="634" y="1"/>
                    <a:pt x="18" y="613"/>
                    <a:pt x="10" y="1384"/>
                  </a:cubicBezTo>
                  <a:cubicBezTo>
                    <a:pt x="1" y="2160"/>
                    <a:pt x="616" y="2793"/>
                    <a:pt x="1392" y="2793"/>
                  </a:cubicBezTo>
                  <a:cubicBezTo>
                    <a:pt x="1398" y="2793"/>
                    <a:pt x="1403" y="2793"/>
                    <a:pt x="1409" y="2793"/>
                  </a:cubicBezTo>
                  <a:cubicBezTo>
                    <a:pt x="2169" y="2793"/>
                    <a:pt x="2793" y="2181"/>
                    <a:pt x="2802" y="1410"/>
                  </a:cubicBezTo>
                  <a:cubicBezTo>
                    <a:pt x="2811" y="643"/>
                    <a:pt x="2195" y="10"/>
                    <a:pt x="1419" y="1"/>
                  </a:cubicBezTo>
                  <a:cubicBezTo>
                    <a:pt x="1414"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2"/>
            <p:cNvSpPr/>
            <p:nvPr/>
          </p:nvSpPr>
          <p:spPr>
            <a:xfrm>
              <a:off x="2477525" y="2501625"/>
              <a:ext cx="70275" cy="70075"/>
            </a:xfrm>
            <a:custGeom>
              <a:avLst/>
              <a:gdLst/>
              <a:ahLst/>
              <a:cxnLst/>
              <a:rect l="l" t="t" r="r" b="b"/>
              <a:pathLst>
                <a:path w="2811" h="2803" extrusionOk="0">
                  <a:moveTo>
                    <a:pt x="1402" y="1"/>
                  </a:moveTo>
                  <a:cubicBezTo>
                    <a:pt x="634" y="1"/>
                    <a:pt x="9" y="622"/>
                    <a:pt x="9" y="1384"/>
                  </a:cubicBezTo>
                  <a:cubicBezTo>
                    <a:pt x="0" y="2160"/>
                    <a:pt x="616" y="2793"/>
                    <a:pt x="1392" y="2802"/>
                  </a:cubicBezTo>
                  <a:cubicBezTo>
                    <a:pt x="1397" y="2802"/>
                    <a:pt x="1403" y="2802"/>
                    <a:pt x="1408" y="2802"/>
                  </a:cubicBezTo>
                  <a:cubicBezTo>
                    <a:pt x="2168" y="2802"/>
                    <a:pt x="2793" y="2181"/>
                    <a:pt x="2801" y="1419"/>
                  </a:cubicBezTo>
                  <a:cubicBezTo>
                    <a:pt x="2810" y="643"/>
                    <a:pt x="2186" y="10"/>
                    <a:pt x="1419" y="1"/>
                  </a:cubicBezTo>
                  <a:cubicBezTo>
                    <a:pt x="1413"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2"/>
            <p:cNvSpPr/>
            <p:nvPr/>
          </p:nvSpPr>
          <p:spPr>
            <a:xfrm>
              <a:off x="2634075" y="2320325"/>
              <a:ext cx="70275" cy="69825"/>
            </a:xfrm>
            <a:custGeom>
              <a:avLst/>
              <a:gdLst/>
              <a:ahLst/>
              <a:cxnLst/>
              <a:rect l="l" t="t" r="r" b="b"/>
              <a:pathLst>
                <a:path w="2811" h="2793" extrusionOk="0">
                  <a:moveTo>
                    <a:pt x="1403" y="0"/>
                  </a:moveTo>
                  <a:cubicBezTo>
                    <a:pt x="634" y="0"/>
                    <a:pt x="10" y="612"/>
                    <a:pt x="1" y="1383"/>
                  </a:cubicBezTo>
                  <a:cubicBezTo>
                    <a:pt x="1" y="2150"/>
                    <a:pt x="616" y="2784"/>
                    <a:pt x="1392" y="2793"/>
                  </a:cubicBezTo>
                  <a:cubicBezTo>
                    <a:pt x="1398" y="2793"/>
                    <a:pt x="1403" y="2793"/>
                    <a:pt x="1409" y="2793"/>
                  </a:cubicBezTo>
                  <a:cubicBezTo>
                    <a:pt x="2169" y="2793"/>
                    <a:pt x="2793" y="2172"/>
                    <a:pt x="2802" y="1410"/>
                  </a:cubicBezTo>
                  <a:cubicBezTo>
                    <a:pt x="2811" y="634"/>
                    <a:pt x="2186" y="0"/>
                    <a:pt x="1419" y="0"/>
                  </a:cubicBezTo>
                  <a:cubicBezTo>
                    <a:pt x="1414" y="0"/>
                    <a:pt x="1408" y="0"/>
                    <a:pt x="1403"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 name="Google Shape;65;p12"/>
          <p:cNvSpPr/>
          <p:nvPr/>
        </p:nvSpPr>
        <p:spPr>
          <a:xfrm>
            <a:off x="-167050" y="204625"/>
            <a:ext cx="510325" cy="510300"/>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6" name="Google Shape;66;p12"/>
          <p:cNvGrpSpPr/>
          <p:nvPr/>
        </p:nvGrpSpPr>
        <p:grpSpPr>
          <a:xfrm>
            <a:off x="-57612" y="4463388"/>
            <a:ext cx="539975" cy="614475"/>
            <a:chOff x="3536675" y="2846650"/>
            <a:chExt cx="539975" cy="614475"/>
          </a:xfrm>
        </p:grpSpPr>
        <p:sp>
          <p:nvSpPr>
            <p:cNvPr id="67" name="Google Shape;67;p12"/>
            <p:cNvSpPr/>
            <p:nvPr/>
          </p:nvSpPr>
          <p:spPr>
            <a:xfrm>
              <a:off x="3536675" y="3391050"/>
              <a:ext cx="70275" cy="70075"/>
            </a:xfrm>
            <a:custGeom>
              <a:avLst/>
              <a:gdLst/>
              <a:ahLst/>
              <a:cxnLst/>
              <a:rect l="l" t="t" r="r" b="b"/>
              <a:pathLst>
                <a:path w="2811" h="2803" extrusionOk="0">
                  <a:moveTo>
                    <a:pt x="1402" y="1"/>
                  </a:moveTo>
                  <a:cubicBezTo>
                    <a:pt x="643" y="1"/>
                    <a:pt x="18" y="622"/>
                    <a:pt x="9" y="1384"/>
                  </a:cubicBezTo>
                  <a:cubicBezTo>
                    <a:pt x="0" y="2160"/>
                    <a:pt x="625" y="2793"/>
                    <a:pt x="1392" y="2802"/>
                  </a:cubicBezTo>
                  <a:cubicBezTo>
                    <a:pt x="1397" y="2802"/>
                    <a:pt x="1403" y="2802"/>
                    <a:pt x="1408" y="2802"/>
                  </a:cubicBezTo>
                  <a:cubicBezTo>
                    <a:pt x="2177" y="2802"/>
                    <a:pt x="2801" y="2181"/>
                    <a:pt x="2801" y="1411"/>
                  </a:cubicBezTo>
                  <a:cubicBezTo>
                    <a:pt x="2810" y="643"/>
                    <a:pt x="2195" y="10"/>
                    <a:pt x="1419" y="1"/>
                  </a:cubicBezTo>
                  <a:cubicBezTo>
                    <a:pt x="1413"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2"/>
            <p:cNvSpPr/>
            <p:nvPr/>
          </p:nvSpPr>
          <p:spPr>
            <a:xfrm>
              <a:off x="3693225" y="3209750"/>
              <a:ext cx="70275" cy="69825"/>
            </a:xfrm>
            <a:custGeom>
              <a:avLst/>
              <a:gdLst/>
              <a:ahLst/>
              <a:cxnLst/>
              <a:rect l="l" t="t" r="r" b="b"/>
              <a:pathLst>
                <a:path w="2811" h="2793" extrusionOk="0">
                  <a:moveTo>
                    <a:pt x="1403" y="0"/>
                  </a:moveTo>
                  <a:cubicBezTo>
                    <a:pt x="643" y="0"/>
                    <a:pt x="19" y="612"/>
                    <a:pt x="10" y="1383"/>
                  </a:cubicBezTo>
                  <a:cubicBezTo>
                    <a:pt x="1" y="2150"/>
                    <a:pt x="616" y="2784"/>
                    <a:pt x="1393" y="2792"/>
                  </a:cubicBezTo>
                  <a:cubicBezTo>
                    <a:pt x="1398" y="2793"/>
                    <a:pt x="1403" y="2793"/>
                    <a:pt x="1409" y="2793"/>
                  </a:cubicBezTo>
                  <a:cubicBezTo>
                    <a:pt x="2177" y="2793"/>
                    <a:pt x="2793" y="2172"/>
                    <a:pt x="2802" y="1410"/>
                  </a:cubicBezTo>
                  <a:cubicBezTo>
                    <a:pt x="2811" y="634"/>
                    <a:pt x="2195" y="0"/>
                    <a:pt x="1419" y="0"/>
                  </a:cubicBezTo>
                  <a:cubicBezTo>
                    <a:pt x="1414" y="0"/>
                    <a:pt x="1408" y="0"/>
                    <a:pt x="1403"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2"/>
            <p:cNvSpPr/>
            <p:nvPr/>
          </p:nvSpPr>
          <p:spPr>
            <a:xfrm>
              <a:off x="3849800" y="3028200"/>
              <a:ext cx="70275" cy="69825"/>
            </a:xfrm>
            <a:custGeom>
              <a:avLst/>
              <a:gdLst/>
              <a:ahLst/>
              <a:cxnLst/>
              <a:rect l="l" t="t" r="r" b="b"/>
              <a:pathLst>
                <a:path w="2811" h="2793" extrusionOk="0">
                  <a:moveTo>
                    <a:pt x="1402" y="0"/>
                  </a:moveTo>
                  <a:cubicBezTo>
                    <a:pt x="634" y="0"/>
                    <a:pt x="18" y="613"/>
                    <a:pt x="9" y="1383"/>
                  </a:cubicBezTo>
                  <a:cubicBezTo>
                    <a:pt x="0" y="2159"/>
                    <a:pt x="616" y="2793"/>
                    <a:pt x="1392" y="2793"/>
                  </a:cubicBezTo>
                  <a:cubicBezTo>
                    <a:pt x="1398" y="2793"/>
                    <a:pt x="1403" y="2793"/>
                    <a:pt x="1409" y="2793"/>
                  </a:cubicBezTo>
                  <a:cubicBezTo>
                    <a:pt x="2168" y="2793"/>
                    <a:pt x="2793" y="2181"/>
                    <a:pt x="2802" y="1410"/>
                  </a:cubicBezTo>
                  <a:cubicBezTo>
                    <a:pt x="2811" y="643"/>
                    <a:pt x="2195" y="9"/>
                    <a:pt x="1419" y="1"/>
                  </a:cubicBezTo>
                  <a:cubicBezTo>
                    <a:pt x="1413" y="0"/>
                    <a:pt x="1408" y="0"/>
                    <a:pt x="1402"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2"/>
            <p:cNvSpPr/>
            <p:nvPr/>
          </p:nvSpPr>
          <p:spPr>
            <a:xfrm>
              <a:off x="4006350" y="2846650"/>
              <a:ext cx="70300" cy="70075"/>
            </a:xfrm>
            <a:custGeom>
              <a:avLst/>
              <a:gdLst/>
              <a:ahLst/>
              <a:cxnLst/>
              <a:rect l="l" t="t" r="r" b="b"/>
              <a:pathLst>
                <a:path w="2812" h="2803" extrusionOk="0">
                  <a:moveTo>
                    <a:pt x="1403" y="1"/>
                  </a:moveTo>
                  <a:cubicBezTo>
                    <a:pt x="634" y="1"/>
                    <a:pt x="10" y="622"/>
                    <a:pt x="10" y="1384"/>
                  </a:cubicBezTo>
                  <a:cubicBezTo>
                    <a:pt x="1" y="2160"/>
                    <a:pt x="617" y="2793"/>
                    <a:pt x="1393" y="2802"/>
                  </a:cubicBezTo>
                  <a:cubicBezTo>
                    <a:pt x="1398" y="2802"/>
                    <a:pt x="1403" y="2802"/>
                    <a:pt x="1409" y="2802"/>
                  </a:cubicBezTo>
                  <a:cubicBezTo>
                    <a:pt x="2169" y="2802"/>
                    <a:pt x="2793" y="2181"/>
                    <a:pt x="2802" y="1419"/>
                  </a:cubicBezTo>
                  <a:cubicBezTo>
                    <a:pt x="2811" y="643"/>
                    <a:pt x="2187" y="10"/>
                    <a:pt x="1419" y="1"/>
                  </a:cubicBezTo>
                  <a:cubicBezTo>
                    <a:pt x="1414" y="1"/>
                    <a:pt x="1408" y="1"/>
                    <a:pt x="1403"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1" name="Google Shape;71;p12"/>
          <p:cNvSpPr/>
          <p:nvPr/>
        </p:nvSpPr>
        <p:spPr>
          <a:xfrm>
            <a:off x="7548175" y="4152600"/>
            <a:ext cx="1386575" cy="1319950"/>
          </a:xfrm>
          <a:custGeom>
            <a:avLst/>
            <a:gdLst/>
            <a:ahLst/>
            <a:cxnLst/>
            <a:rect l="l" t="t" r="r" b="b"/>
            <a:pathLst>
              <a:path w="55463" h="52798" extrusionOk="0">
                <a:moveTo>
                  <a:pt x="47759" y="1"/>
                </a:moveTo>
                <a:cubicBezTo>
                  <a:pt x="45989" y="1"/>
                  <a:pt x="44219" y="668"/>
                  <a:pt x="42857" y="2003"/>
                </a:cubicBezTo>
                <a:lnTo>
                  <a:pt x="2802" y="40800"/>
                </a:lnTo>
                <a:cubicBezTo>
                  <a:pt x="45" y="43503"/>
                  <a:pt x="0" y="47937"/>
                  <a:pt x="2703" y="50702"/>
                </a:cubicBezTo>
                <a:cubicBezTo>
                  <a:pt x="4076" y="52097"/>
                  <a:pt x="5890" y="52798"/>
                  <a:pt x="7704" y="52798"/>
                </a:cubicBezTo>
                <a:cubicBezTo>
                  <a:pt x="9474" y="52798"/>
                  <a:pt x="11244" y="52131"/>
                  <a:pt x="12606" y="50792"/>
                </a:cubicBezTo>
                <a:lnTo>
                  <a:pt x="52661" y="12003"/>
                </a:lnTo>
                <a:cubicBezTo>
                  <a:pt x="55427" y="9291"/>
                  <a:pt x="55463" y="4857"/>
                  <a:pt x="52759" y="2101"/>
                </a:cubicBezTo>
                <a:cubicBezTo>
                  <a:pt x="51387" y="701"/>
                  <a:pt x="49573" y="1"/>
                  <a:pt x="47759"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2"/>
          <p:cNvSpPr/>
          <p:nvPr/>
        </p:nvSpPr>
        <p:spPr>
          <a:xfrm>
            <a:off x="7699550" y="4056450"/>
            <a:ext cx="1954850" cy="1936775"/>
          </a:xfrm>
          <a:custGeom>
            <a:avLst/>
            <a:gdLst/>
            <a:ahLst/>
            <a:cxnLst/>
            <a:rect l="l" t="t" r="r" b="b"/>
            <a:pathLst>
              <a:path w="78194" h="77471" fill="none" extrusionOk="0">
                <a:moveTo>
                  <a:pt x="71253" y="7182"/>
                </a:moveTo>
                <a:lnTo>
                  <a:pt x="71253" y="7182"/>
                </a:lnTo>
                <a:cubicBezTo>
                  <a:pt x="64312" y="107"/>
                  <a:pt x="52947" y="0"/>
                  <a:pt x="45872" y="6941"/>
                </a:cubicBezTo>
                <a:lnTo>
                  <a:pt x="7182" y="44900"/>
                </a:lnTo>
                <a:cubicBezTo>
                  <a:pt x="107" y="51840"/>
                  <a:pt x="0" y="63206"/>
                  <a:pt x="6941" y="70280"/>
                </a:cubicBezTo>
                <a:lnTo>
                  <a:pt x="6941" y="70280"/>
                </a:lnTo>
                <a:cubicBezTo>
                  <a:pt x="13881" y="77354"/>
                  <a:pt x="25247" y="77470"/>
                  <a:pt x="32321" y="70521"/>
                </a:cubicBezTo>
                <a:lnTo>
                  <a:pt x="71012" y="32562"/>
                </a:lnTo>
                <a:cubicBezTo>
                  <a:pt x="78086" y="25621"/>
                  <a:pt x="78193" y="14256"/>
                  <a:pt x="71253" y="7182"/>
                </a:cubicBezTo>
                <a:close/>
              </a:path>
            </a:pathLst>
          </a:custGeom>
          <a:noFill/>
          <a:ln w="11150" cap="flat" cmpd="sng">
            <a:solidFill>
              <a:srgbClr val="032026"/>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 name="Google Shape;73;p12"/>
          <p:cNvGrpSpPr/>
          <p:nvPr/>
        </p:nvGrpSpPr>
        <p:grpSpPr>
          <a:xfrm rot="218440">
            <a:off x="8351646" y="3626138"/>
            <a:ext cx="539985" cy="614486"/>
            <a:chOff x="3536675" y="2846650"/>
            <a:chExt cx="539975" cy="614475"/>
          </a:xfrm>
        </p:grpSpPr>
        <p:sp>
          <p:nvSpPr>
            <p:cNvPr id="74" name="Google Shape;74;p12"/>
            <p:cNvSpPr/>
            <p:nvPr/>
          </p:nvSpPr>
          <p:spPr>
            <a:xfrm>
              <a:off x="3536675" y="3391050"/>
              <a:ext cx="70275" cy="70075"/>
            </a:xfrm>
            <a:custGeom>
              <a:avLst/>
              <a:gdLst/>
              <a:ahLst/>
              <a:cxnLst/>
              <a:rect l="l" t="t" r="r" b="b"/>
              <a:pathLst>
                <a:path w="2811" h="2803" extrusionOk="0">
                  <a:moveTo>
                    <a:pt x="1402" y="1"/>
                  </a:moveTo>
                  <a:cubicBezTo>
                    <a:pt x="643" y="1"/>
                    <a:pt x="18" y="622"/>
                    <a:pt x="9" y="1384"/>
                  </a:cubicBezTo>
                  <a:cubicBezTo>
                    <a:pt x="0" y="2160"/>
                    <a:pt x="625" y="2793"/>
                    <a:pt x="1392" y="2802"/>
                  </a:cubicBezTo>
                  <a:cubicBezTo>
                    <a:pt x="1397" y="2802"/>
                    <a:pt x="1403" y="2802"/>
                    <a:pt x="1408" y="2802"/>
                  </a:cubicBezTo>
                  <a:cubicBezTo>
                    <a:pt x="2177" y="2802"/>
                    <a:pt x="2801" y="2181"/>
                    <a:pt x="2801" y="1411"/>
                  </a:cubicBezTo>
                  <a:cubicBezTo>
                    <a:pt x="2810" y="643"/>
                    <a:pt x="2195" y="10"/>
                    <a:pt x="1419" y="1"/>
                  </a:cubicBezTo>
                  <a:cubicBezTo>
                    <a:pt x="1413"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2"/>
            <p:cNvSpPr/>
            <p:nvPr/>
          </p:nvSpPr>
          <p:spPr>
            <a:xfrm>
              <a:off x="3693225" y="3209750"/>
              <a:ext cx="70275" cy="69825"/>
            </a:xfrm>
            <a:custGeom>
              <a:avLst/>
              <a:gdLst/>
              <a:ahLst/>
              <a:cxnLst/>
              <a:rect l="l" t="t" r="r" b="b"/>
              <a:pathLst>
                <a:path w="2811" h="2793" extrusionOk="0">
                  <a:moveTo>
                    <a:pt x="1403" y="0"/>
                  </a:moveTo>
                  <a:cubicBezTo>
                    <a:pt x="643" y="0"/>
                    <a:pt x="19" y="612"/>
                    <a:pt x="10" y="1383"/>
                  </a:cubicBezTo>
                  <a:cubicBezTo>
                    <a:pt x="1" y="2150"/>
                    <a:pt x="616" y="2784"/>
                    <a:pt x="1393" y="2792"/>
                  </a:cubicBezTo>
                  <a:cubicBezTo>
                    <a:pt x="1398" y="2793"/>
                    <a:pt x="1403" y="2793"/>
                    <a:pt x="1409" y="2793"/>
                  </a:cubicBezTo>
                  <a:cubicBezTo>
                    <a:pt x="2177" y="2793"/>
                    <a:pt x="2793" y="2172"/>
                    <a:pt x="2802" y="1410"/>
                  </a:cubicBezTo>
                  <a:cubicBezTo>
                    <a:pt x="2811" y="634"/>
                    <a:pt x="2195" y="0"/>
                    <a:pt x="1419" y="0"/>
                  </a:cubicBezTo>
                  <a:cubicBezTo>
                    <a:pt x="1414" y="0"/>
                    <a:pt x="1408" y="0"/>
                    <a:pt x="1403"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2"/>
            <p:cNvSpPr/>
            <p:nvPr/>
          </p:nvSpPr>
          <p:spPr>
            <a:xfrm>
              <a:off x="3849800" y="3028200"/>
              <a:ext cx="70275" cy="69825"/>
            </a:xfrm>
            <a:custGeom>
              <a:avLst/>
              <a:gdLst/>
              <a:ahLst/>
              <a:cxnLst/>
              <a:rect l="l" t="t" r="r" b="b"/>
              <a:pathLst>
                <a:path w="2811" h="2793" extrusionOk="0">
                  <a:moveTo>
                    <a:pt x="1402" y="0"/>
                  </a:moveTo>
                  <a:cubicBezTo>
                    <a:pt x="634" y="0"/>
                    <a:pt x="18" y="613"/>
                    <a:pt x="9" y="1383"/>
                  </a:cubicBezTo>
                  <a:cubicBezTo>
                    <a:pt x="0" y="2159"/>
                    <a:pt x="616" y="2793"/>
                    <a:pt x="1392" y="2793"/>
                  </a:cubicBezTo>
                  <a:cubicBezTo>
                    <a:pt x="1398" y="2793"/>
                    <a:pt x="1403" y="2793"/>
                    <a:pt x="1409" y="2793"/>
                  </a:cubicBezTo>
                  <a:cubicBezTo>
                    <a:pt x="2168" y="2793"/>
                    <a:pt x="2793" y="2181"/>
                    <a:pt x="2802" y="1410"/>
                  </a:cubicBezTo>
                  <a:cubicBezTo>
                    <a:pt x="2811" y="643"/>
                    <a:pt x="2195" y="9"/>
                    <a:pt x="1419" y="1"/>
                  </a:cubicBezTo>
                  <a:cubicBezTo>
                    <a:pt x="1413" y="0"/>
                    <a:pt x="1408" y="0"/>
                    <a:pt x="1402"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2"/>
            <p:cNvSpPr/>
            <p:nvPr/>
          </p:nvSpPr>
          <p:spPr>
            <a:xfrm>
              <a:off x="4006350" y="2846650"/>
              <a:ext cx="70300" cy="70075"/>
            </a:xfrm>
            <a:custGeom>
              <a:avLst/>
              <a:gdLst/>
              <a:ahLst/>
              <a:cxnLst/>
              <a:rect l="l" t="t" r="r" b="b"/>
              <a:pathLst>
                <a:path w="2812" h="2803" extrusionOk="0">
                  <a:moveTo>
                    <a:pt x="1403" y="1"/>
                  </a:moveTo>
                  <a:cubicBezTo>
                    <a:pt x="634" y="1"/>
                    <a:pt x="10" y="622"/>
                    <a:pt x="10" y="1384"/>
                  </a:cubicBezTo>
                  <a:cubicBezTo>
                    <a:pt x="1" y="2160"/>
                    <a:pt x="617" y="2793"/>
                    <a:pt x="1393" y="2802"/>
                  </a:cubicBezTo>
                  <a:cubicBezTo>
                    <a:pt x="1398" y="2802"/>
                    <a:pt x="1403" y="2802"/>
                    <a:pt x="1409" y="2802"/>
                  </a:cubicBezTo>
                  <a:cubicBezTo>
                    <a:pt x="2169" y="2802"/>
                    <a:pt x="2793" y="2181"/>
                    <a:pt x="2802" y="1419"/>
                  </a:cubicBezTo>
                  <a:cubicBezTo>
                    <a:pt x="2811" y="643"/>
                    <a:pt x="2187" y="10"/>
                    <a:pt x="1419" y="1"/>
                  </a:cubicBezTo>
                  <a:cubicBezTo>
                    <a:pt x="1414" y="1"/>
                    <a:pt x="1408" y="1"/>
                    <a:pt x="1403"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8"/>
        <p:cNvGrpSpPr/>
        <p:nvPr/>
      </p:nvGrpSpPr>
      <p:grpSpPr>
        <a:xfrm>
          <a:off x="0" y="0"/>
          <a:ext cx="0" cy="0"/>
          <a:chOff x="0" y="0"/>
          <a:chExt cx="0" cy="0"/>
        </a:xfrm>
      </p:grpSpPr>
      <p:sp>
        <p:nvSpPr>
          <p:cNvPr id="79" name="Google Shape;79;p13"/>
          <p:cNvSpPr txBox="1">
            <a:spLocks noGrp="1"/>
          </p:cNvSpPr>
          <p:nvPr>
            <p:ph type="title" hasCustomPrompt="1"/>
          </p:nvPr>
        </p:nvSpPr>
        <p:spPr>
          <a:xfrm>
            <a:off x="1639800" y="1609050"/>
            <a:ext cx="5864400" cy="140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9600"/>
              <a:buNone/>
              <a:defRPr sz="9000">
                <a:solidFill>
                  <a:schemeClr val="dk2"/>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80" name="Google Shape;80;p13"/>
          <p:cNvSpPr txBox="1">
            <a:spLocks noGrp="1"/>
          </p:cNvSpPr>
          <p:nvPr>
            <p:ph type="subTitle" idx="1"/>
          </p:nvPr>
        </p:nvSpPr>
        <p:spPr>
          <a:xfrm>
            <a:off x="1639800" y="3015450"/>
            <a:ext cx="5864400" cy="47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81" name="Google Shape;81;p13"/>
          <p:cNvSpPr/>
          <p:nvPr/>
        </p:nvSpPr>
        <p:spPr>
          <a:xfrm>
            <a:off x="-522352" y="4240290"/>
            <a:ext cx="1219685" cy="1147397"/>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3"/>
          <p:cNvSpPr/>
          <p:nvPr/>
        </p:nvSpPr>
        <p:spPr>
          <a:xfrm>
            <a:off x="-69125" y="3773775"/>
            <a:ext cx="1782665" cy="1765986"/>
          </a:xfrm>
          <a:custGeom>
            <a:avLst/>
            <a:gdLst/>
            <a:ahLst/>
            <a:cxnLst/>
            <a:rect l="l" t="t" r="r" b="b"/>
            <a:pathLst>
              <a:path w="59210" h="58656" fill="none" extrusionOk="0">
                <a:moveTo>
                  <a:pt x="53955" y="5442"/>
                </a:moveTo>
                <a:lnTo>
                  <a:pt x="53955" y="5442"/>
                </a:lnTo>
                <a:cubicBezTo>
                  <a:pt x="48692" y="81"/>
                  <a:pt x="40092" y="0"/>
                  <a:pt x="34730" y="5255"/>
                </a:cubicBezTo>
                <a:lnTo>
                  <a:pt x="5443" y="33998"/>
                </a:lnTo>
                <a:cubicBezTo>
                  <a:pt x="81" y="39253"/>
                  <a:pt x="1" y="47861"/>
                  <a:pt x="5255" y="53214"/>
                </a:cubicBezTo>
                <a:lnTo>
                  <a:pt x="5255" y="53214"/>
                </a:lnTo>
                <a:cubicBezTo>
                  <a:pt x="10519" y="58576"/>
                  <a:pt x="19119" y="58656"/>
                  <a:pt x="24480" y="53401"/>
                </a:cubicBezTo>
                <a:lnTo>
                  <a:pt x="53768" y="24658"/>
                </a:lnTo>
                <a:cubicBezTo>
                  <a:pt x="59129" y="19403"/>
                  <a:pt x="59210" y="10804"/>
                  <a:pt x="53955" y="5442"/>
                </a:cubicBezTo>
                <a:close/>
              </a:path>
            </a:pathLst>
          </a:custGeom>
          <a:noFill/>
          <a:ln w="11150" cap="flat" cmpd="sng">
            <a:solidFill>
              <a:srgbClr val="032026"/>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3"/>
          <p:cNvSpPr/>
          <p:nvPr/>
        </p:nvSpPr>
        <p:spPr>
          <a:xfrm>
            <a:off x="1384433" y="4327691"/>
            <a:ext cx="329109" cy="329092"/>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rgbClr val="F2522E"/>
          </a:solidFill>
          <a:ln w="9525" cap="flat" cmpd="sng">
            <a:solidFill>
              <a:srgbClr val="F3826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3"/>
          <p:cNvSpPr/>
          <p:nvPr/>
        </p:nvSpPr>
        <p:spPr>
          <a:xfrm>
            <a:off x="-919275" y="359075"/>
            <a:ext cx="1386575" cy="1319950"/>
          </a:xfrm>
          <a:custGeom>
            <a:avLst/>
            <a:gdLst/>
            <a:ahLst/>
            <a:cxnLst/>
            <a:rect l="l" t="t" r="r" b="b"/>
            <a:pathLst>
              <a:path w="55463" h="52798" extrusionOk="0">
                <a:moveTo>
                  <a:pt x="47759" y="1"/>
                </a:moveTo>
                <a:cubicBezTo>
                  <a:pt x="45989" y="1"/>
                  <a:pt x="44219" y="668"/>
                  <a:pt x="42857" y="2003"/>
                </a:cubicBezTo>
                <a:lnTo>
                  <a:pt x="2802" y="40800"/>
                </a:lnTo>
                <a:cubicBezTo>
                  <a:pt x="45" y="43503"/>
                  <a:pt x="0" y="47937"/>
                  <a:pt x="2703" y="50702"/>
                </a:cubicBezTo>
                <a:cubicBezTo>
                  <a:pt x="4076" y="52097"/>
                  <a:pt x="5890" y="52798"/>
                  <a:pt x="7704" y="52798"/>
                </a:cubicBezTo>
                <a:cubicBezTo>
                  <a:pt x="9474" y="52798"/>
                  <a:pt x="11244" y="52131"/>
                  <a:pt x="12606" y="50792"/>
                </a:cubicBezTo>
                <a:lnTo>
                  <a:pt x="52661" y="12003"/>
                </a:lnTo>
                <a:cubicBezTo>
                  <a:pt x="55427" y="9291"/>
                  <a:pt x="55463" y="4857"/>
                  <a:pt x="52759" y="2101"/>
                </a:cubicBezTo>
                <a:cubicBezTo>
                  <a:pt x="51387" y="701"/>
                  <a:pt x="49573" y="1"/>
                  <a:pt x="47759"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3"/>
          <p:cNvSpPr/>
          <p:nvPr/>
        </p:nvSpPr>
        <p:spPr>
          <a:xfrm>
            <a:off x="-155212" y="-329925"/>
            <a:ext cx="1954850" cy="1936775"/>
          </a:xfrm>
          <a:custGeom>
            <a:avLst/>
            <a:gdLst/>
            <a:ahLst/>
            <a:cxnLst/>
            <a:rect l="l" t="t" r="r" b="b"/>
            <a:pathLst>
              <a:path w="78194" h="77471" fill="none" extrusionOk="0">
                <a:moveTo>
                  <a:pt x="71253" y="7182"/>
                </a:moveTo>
                <a:lnTo>
                  <a:pt x="71253" y="7182"/>
                </a:lnTo>
                <a:cubicBezTo>
                  <a:pt x="64312" y="107"/>
                  <a:pt x="52947" y="0"/>
                  <a:pt x="45872" y="6941"/>
                </a:cubicBezTo>
                <a:lnTo>
                  <a:pt x="7182" y="44900"/>
                </a:lnTo>
                <a:cubicBezTo>
                  <a:pt x="107" y="51840"/>
                  <a:pt x="0" y="63206"/>
                  <a:pt x="6941" y="70280"/>
                </a:cubicBezTo>
                <a:lnTo>
                  <a:pt x="6941" y="70280"/>
                </a:lnTo>
                <a:cubicBezTo>
                  <a:pt x="13881" y="77354"/>
                  <a:pt x="25247" y="77470"/>
                  <a:pt x="32321" y="70521"/>
                </a:cubicBezTo>
                <a:lnTo>
                  <a:pt x="71012" y="32562"/>
                </a:lnTo>
                <a:cubicBezTo>
                  <a:pt x="78086" y="25621"/>
                  <a:pt x="78193" y="14256"/>
                  <a:pt x="71253" y="7182"/>
                </a:cubicBezTo>
                <a:close/>
              </a:path>
            </a:pathLst>
          </a:custGeom>
          <a:noFill/>
          <a:ln w="11150" cap="flat" cmpd="sng">
            <a:solidFill>
              <a:srgbClr val="032026"/>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6" name="Google Shape;86;p13"/>
          <p:cNvGrpSpPr/>
          <p:nvPr/>
        </p:nvGrpSpPr>
        <p:grpSpPr>
          <a:xfrm>
            <a:off x="250500" y="532675"/>
            <a:ext cx="539975" cy="614475"/>
            <a:chOff x="3536675" y="2846650"/>
            <a:chExt cx="539975" cy="614475"/>
          </a:xfrm>
        </p:grpSpPr>
        <p:sp>
          <p:nvSpPr>
            <p:cNvPr id="87" name="Google Shape;87;p13"/>
            <p:cNvSpPr/>
            <p:nvPr/>
          </p:nvSpPr>
          <p:spPr>
            <a:xfrm>
              <a:off x="3536675" y="3391050"/>
              <a:ext cx="70275" cy="70075"/>
            </a:xfrm>
            <a:custGeom>
              <a:avLst/>
              <a:gdLst/>
              <a:ahLst/>
              <a:cxnLst/>
              <a:rect l="l" t="t" r="r" b="b"/>
              <a:pathLst>
                <a:path w="2811" h="2803" extrusionOk="0">
                  <a:moveTo>
                    <a:pt x="1402" y="1"/>
                  </a:moveTo>
                  <a:cubicBezTo>
                    <a:pt x="643" y="1"/>
                    <a:pt x="18" y="622"/>
                    <a:pt x="9" y="1384"/>
                  </a:cubicBezTo>
                  <a:cubicBezTo>
                    <a:pt x="0" y="2160"/>
                    <a:pt x="625" y="2793"/>
                    <a:pt x="1392" y="2802"/>
                  </a:cubicBezTo>
                  <a:cubicBezTo>
                    <a:pt x="1397" y="2802"/>
                    <a:pt x="1403" y="2802"/>
                    <a:pt x="1408" y="2802"/>
                  </a:cubicBezTo>
                  <a:cubicBezTo>
                    <a:pt x="2177" y="2802"/>
                    <a:pt x="2801" y="2181"/>
                    <a:pt x="2801" y="1411"/>
                  </a:cubicBezTo>
                  <a:cubicBezTo>
                    <a:pt x="2810" y="643"/>
                    <a:pt x="2195" y="10"/>
                    <a:pt x="1419" y="1"/>
                  </a:cubicBezTo>
                  <a:cubicBezTo>
                    <a:pt x="1413"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3"/>
            <p:cNvSpPr/>
            <p:nvPr/>
          </p:nvSpPr>
          <p:spPr>
            <a:xfrm>
              <a:off x="3693225" y="3209750"/>
              <a:ext cx="70275" cy="69825"/>
            </a:xfrm>
            <a:custGeom>
              <a:avLst/>
              <a:gdLst/>
              <a:ahLst/>
              <a:cxnLst/>
              <a:rect l="l" t="t" r="r" b="b"/>
              <a:pathLst>
                <a:path w="2811" h="2793" extrusionOk="0">
                  <a:moveTo>
                    <a:pt x="1403" y="0"/>
                  </a:moveTo>
                  <a:cubicBezTo>
                    <a:pt x="643" y="0"/>
                    <a:pt x="19" y="612"/>
                    <a:pt x="10" y="1383"/>
                  </a:cubicBezTo>
                  <a:cubicBezTo>
                    <a:pt x="1" y="2150"/>
                    <a:pt x="616" y="2784"/>
                    <a:pt x="1393" y="2792"/>
                  </a:cubicBezTo>
                  <a:cubicBezTo>
                    <a:pt x="1398" y="2793"/>
                    <a:pt x="1403" y="2793"/>
                    <a:pt x="1409" y="2793"/>
                  </a:cubicBezTo>
                  <a:cubicBezTo>
                    <a:pt x="2177" y="2793"/>
                    <a:pt x="2793" y="2172"/>
                    <a:pt x="2802" y="1410"/>
                  </a:cubicBezTo>
                  <a:cubicBezTo>
                    <a:pt x="2811" y="634"/>
                    <a:pt x="2195" y="0"/>
                    <a:pt x="1419" y="0"/>
                  </a:cubicBezTo>
                  <a:cubicBezTo>
                    <a:pt x="1414" y="0"/>
                    <a:pt x="1408" y="0"/>
                    <a:pt x="1403"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3"/>
            <p:cNvSpPr/>
            <p:nvPr/>
          </p:nvSpPr>
          <p:spPr>
            <a:xfrm>
              <a:off x="3849800" y="3028200"/>
              <a:ext cx="70275" cy="69825"/>
            </a:xfrm>
            <a:custGeom>
              <a:avLst/>
              <a:gdLst/>
              <a:ahLst/>
              <a:cxnLst/>
              <a:rect l="l" t="t" r="r" b="b"/>
              <a:pathLst>
                <a:path w="2811" h="2793" extrusionOk="0">
                  <a:moveTo>
                    <a:pt x="1402" y="0"/>
                  </a:moveTo>
                  <a:cubicBezTo>
                    <a:pt x="634" y="0"/>
                    <a:pt x="18" y="613"/>
                    <a:pt x="9" y="1383"/>
                  </a:cubicBezTo>
                  <a:cubicBezTo>
                    <a:pt x="0" y="2159"/>
                    <a:pt x="616" y="2793"/>
                    <a:pt x="1392" y="2793"/>
                  </a:cubicBezTo>
                  <a:cubicBezTo>
                    <a:pt x="1398" y="2793"/>
                    <a:pt x="1403" y="2793"/>
                    <a:pt x="1409" y="2793"/>
                  </a:cubicBezTo>
                  <a:cubicBezTo>
                    <a:pt x="2168" y="2793"/>
                    <a:pt x="2793" y="2181"/>
                    <a:pt x="2802" y="1410"/>
                  </a:cubicBezTo>
                  <a:cubicBezTo>
                    <a:pt x="2811" y="643"/>
                    <a:pt x="2195" y="9"/>
                    <a:pt x="1419" y="1"/>
                  </a:cubicBezTo>
                  <a:cubicBezTo>
                    <a:pt x="1413" y="0"/>
                    <a:pt x="1408" y="0"/>
                    <a:pt x="1402"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3"/>
            <p:cNvSpPr/>
            <p:nvPr/>
          </p:nvSpPr>
          <p:spPr>
            <a:xfrm>
              <a:off x="4006350" y="2846650"/>
              <a:ext cx="70300" cy="70075"/>
            </a:xfrm>
            <a:custGeom>
              <a:avLst/>
              <a:gdLst/>
              <a:ahLst/>
              <a:cxnLst/>
              <a:rect l="l" t="t" r="r" b="b"/>
              <a:pathLst>
                <a:path w="2812" h="2803" extrusionOk="0">
                  <a:moveTo>
                    <a:pt x="1403" y="1"/>
                  </a:moveTo>
                  <a:cubicBezTo>
                    <a:pt x="634" y="1"/>
                    <a:pt x="10" y="622"/>
                    <a:pt x="10" y="1384"/>
                  </a:cubicBezTo>
                  <a:cubicBezTo>
                    <a:pt x="1" y="2160"/>
                    <a:pt x="617" y="2793"/>
                    <a:pt x="1393" y="2802"/>
                  </a:cubicBezTo>
                  <a:cubicBezTo>
                    <a:pt x="1398" y="2802"/>
                    <a:pt x="1403" y="2802"/>
                    <a:pt x="1409" y="2802"/>
                  </a:cubicBezTo>
                  <a:cubicBezTo>
                    <a:pt x="2169" y="2802"/>
                    <a:pt x="2793" y="2181"/>
                    <a:pt x="2802" y="1419"/>
                  </a:cubicBezTo>
                  <a:cubicBezTo>
                    <a:pt x="2811" y="643"/>
                    <a:pt x="2187" y="10"/>
                    <a:pt x="1419" y="1"/>
                  </a:cubicBezTo>
                  <a:cubicBezTo>
                    <a:pt x="1414" y="1"/>
                    <a:pt x="1408" y="1"/>
                    <a:pt x="1403"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 name="Google Shape;91;p13"/>
          <p:cNvGrpSpPr/>
          <p:nvPr/>
        </p:nvGrpSpPr>
        <p:grpSpPr>
          <a:xfrm>
            <a:off x="7832988" y="4240288"/>
            <a:ext cx="539975" cy="614475"/>
            <a:chOff x="3536675" y="2846650"/>
            <a:chExt cx="539975" cy="614475"/>
          </a:xfrm>
        </p:grpSpPr>
        <p:sp>
          <p:nvSpPr>
            <p:cNvPr id="92" name="Google Shape;92;p13"/>
            <p:cNvSpPr/>
            <p:nvPr/>
          </p:nvSpPr>
          <p:spPr>
            <a:xfrm>
              <a:off x="3536675" y="3391050"/>
              <a:ext cx="70275" cy="70075"/>
            </a:xfrm>
            <a:custGeom>
              <a:avLst/>
              <a:gdLst/>
              <a:ahLst/>
              <a:cxnLst/>
              <a:rect l="l" t="t" r="r" b="b"/>
              <a:pathLst>
                <a:path w="2811" h="2803" extrusionOk="0">
                  <a:moveTo>
                    <a:pt x="1402" y="1"/>
                  </a:moveTo>
                  <a:cubicBezTo>
                    <a:pt x="643" y="1"/>
                    <a:pt x="18" y="622"/>
                    <a:pt x="9" y="1384"/>
                  </a:cubicBezTo>
                  <a:cubicBezTo>
                    <a:pt x="0" y="2160"/>
                    <a:pt x="625" y="2793"/>
                    <a:pt x="1392" y="2802"/>
                  </a:cubicBezTo>
                  <a:cubicBezTo>
                    <a:pt x="1397" y="2802"/>
                    <a:pt x="1403" y="2802"/>
                    <a:pt x="1408" y="2802"/>
                  </a:cubicBezTo>
                  <a:cubicBezTo>
                    <a:pt x="2177" y="2802"/>
                    <a:pt x="2801" y="2181"/>
                    <a:pt x="2801" y="1411"/>
                  </a:cubicBezTo>
                  <a:cubicBezTo>
                    <a:pt x="2810" y="643"/>
                    <a:pt x="2195" y="10"/>
                    <a:pt x="1419" y="1"/>
                  </a:cubicBezTo>
                  <a:cubicBezTo>
                    <a:pt x="1413"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3"/>
            <p:cNvSpPr/>
            <p:nvPr/>
          </p:nvSpPr>
          <p:spPr>
            <a:xfrm>
              <a:off x="3693225" y="3209750"/>
              <a:ext cx="70275" cy="69825"/>
            </a:xfrm>
            <a:custGeom>
              <a:avLst/>
              <a:gdLst/>
              <a:ahLst/>
              <a:cxnLst/>
              <a:rect l="l" t="t" r="r" b="b"/>
              <a:pathLst>
                <a:path w="2811" h="2793" extrusionOk="0">
                  <a:moveTo>
                    <a:pt x="1403" y="0"/>
                  </a:moveTo>
                  <a:cubicBezTo>
                    <a:pt x="643" y="0"/>
                    <a:pt x="19" y="612"/>
                    <a:pt x="10" y="1383"/>
                  </a:cubicBezTo>
                  <a:cubicBezTo>
                    <a:pt x="1" y="2150"/>
                    <a:pt x="616" y="2784"/>
                    <a:pt x="1393" y="2792"/>
                  </a:cubicBezTo>
                  <a:cubicBezTo>
                    <a:pt x="1398" y="2793"/>
                    <a:pt x="1403" y="2793"/>
                    <a:pt x="1409" y="2793"/>
                  </a:cubicBezTo>
                  <a:cubicBezTo>
                    <a:pt x="2177" y="2793"/>
                    <a:pt x="2793" y="2172"/>
                    <a:pt x="2802" y="1410"/>
                  </a:cubicBezTo>
                  <a:cubicBezTo>
                    <a:pt x="2811" y="634"/>
                    <a:pt x="2195" y="0"/>
                    <a:pt x="1419" y="0"/>
                  </a:cubicBezTo>
                  <a:cubicBezTo>
                    <a:pt x="1414" y="0"/>
                    <a:pt x="1408" y="0"/>
                    <a:pt x="1403"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3"/>
            <p:cNvSpPr/>
            <p:nvPr/>
          </p:nvSpPr>
          <p:spPr>
            <a:xfrm>
              <a:off x="3849800" y="3028200"/>
              <a:ext cx="70275" cy="69825"/>
            </a:xfrm>
            <a:custGeom>
              <a:avLst/>
              <a:gdLst/>
              <a:ahLst/>
              <a:cxnLst/>
              <a:rect l="l" t="t" r="r" b="b"/>
              <a:pathLst>
                <a:path w="2811" h="2793" extrusionOk="0">
                  <a:moveTo>
                    <a:pt x="1402" y="0"/>
                  </a:moveTo>
                  <a:cubicBezTo>
                    <a:pt x="634" y="0"/>
                    <a:pt x="18" y="613"/>
                    <a:pt x="9" y="1383"/>
                  </a:cubicBezTo>
                  <a:cubicBezTo>
                    <a:pt x="0" y="2159"/>
                    <a:pt x="616" y="2793"/>
                    <a:pt x="1392" y="2793"/>
                  </a:cubicBezTo>
                  <a:cubicBezTo>
                    <a:pt x="1398" y="2793"/>
                    <a:pt x="1403" y="2793"/>
                    <a:pt x="1409" y="2793"/>
                  </a:cubicBezTo>
                  <a:cubicBezTo>
                    <a:pt x="2168" y="2793"/>
                    <a:pt x="2793" y="2181"/>
                    <a:pt x="2802" y="1410"/>
                  </a:cubicBezTo>
                  <a:cubicBezTo>
                    <a:pt x="2811" y="643"/>
                    <a:pt x="2195" y="9"/>
                    <a:pt x="1419" y="1"/>
                  </a:cubicBezTo>
                  <a:cubicBezTo>
                    <a:pt x="1413" y="0"/>
                    <a:pt x="1408" y="0"/>
                    <a:pt x="1402"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3"/>
            <p:cNvSpPr/>
            <p:nvPr/>
          </p:nvSpPr>
          <p:spPr>
            <a:xfrm>
              <a:off x="4006350" y="2846650"/>
              <a:ext cx="70300" cy="70075"/>
            </a:xfrm>
            <a:custGeom>
              <a:avLst/>
              <a:gdLst/>
              <a:ahLst/>
              <a:cxnLst/>
              <a:rect l="l" t="t" r="r" b="b"/>
              <a:pathLst>
                <a:path w="2812" h="2803" extrusionOk="0">
                  <a:moveTo>
                    <a:pt x="1403" y="1"/>
                  </a:moveTo>
                  <a:cubicBezTo>
                    <a:pt x="634" y="1"/>
                    <a:pt x="10" y="622"/>
                    <a:pt x="10" y="1384"/>
                  </a:cubicBezTo>
                  <a:cubicBezTo>
                    <a:pt x="1" y="2160"/>
                    <a:pt x="617" y="2793"/>
                    <a:pt x="1393" y="2802"/>
                  </a:cubicBezTo>
                  <a:cubicBezTo>
                    <a:pt x="1398" y="2802"/>
                    <a:pt x="1403" y="2802"/>
                    <a:pt x="1409" y="2802"/>
                  </a:cubicBezTo>
                  <a:cubicBezTo>
                    <a:pt x="2169" y="2802"/>
                    <a:pt x="2793" y="2181"/>
                    <a:pt x="2802" y="1419"/>
                  </a:cubicBezTo>
                  <a:cubicBezTo>
                    <a:pt x="2811" y="643"/>
                    <a:pt x="2187" y="10"/>
                    <a:pt x="1419" y="1"/>
                  </a:cubicBezTo>
                  <a:cubicBezTo>
                    <a:pt x="1414" y="1"/>
                    <a:pt x="1408" y="1"/>
                    <a:pt x="1403"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6" name="Google Shape;96;p13"/>
          <p:cNvSpPr/>
          <p:nvPr/>
        </p:nvSpPr>
        <p:spPr>
          <a:xfrm>
            <a:off x="6155138" y="-329925"/>
            <a:ext cx="1421150" cy="1343175"/>
          </a:xfrm>
          <a:custGeom>
            <a:avLst/>
            <a:gdLst/>
            <a:ahLst/>
            <a:cxnLst/>
            <a:rect l="l" t="t" r="r" b="b"/>
            <a:pathLst>
              <a:path w="56846" h="53727" extrusionOk="0">
                <a:moveTo>
                  <a:pt x="47160" y="0"/>
                </a:moveTo>
                <a:cubicBezTo>
                  <a:pt x="44933" y="0"/>
                  <a:pt x="42706" y="839"/>
                  <a:pt x="40993" y="2522"/>
                </a:cubicBezTo>
                <a:lnTo>
                  <a:pt x="3524" y="38643"/>
                </a:lnTo>
                <a:cubicBezTo>
                  <a:pt x="54" y="42051"/>
                  <a:pt x="0" y="47618"/>
                  <a:pt x="3408" y="51088"/>
                </a:cubicBezTo>
                <a:cubicBezTo>
                  <a:pt x="5130" y="52846"/>
                  <a:pt x="7410" y="53727"/>
                  <a:pt x="9692" y="53727"/>
                </a:cubicBezTo>
                <a:cubicBezTo>
                  <a:pt x="11915" y="53727"/>
                  <a:pt x="14140" y="52890"/>
                  <a:pt x="15853" y="51213"/>
                </a:cubicBezTo>
                <a:lnTo>
                  <a:pt x="53321" y="15092"/>
                </a:lnTo>
                <a:cubicBezTo>
                  <a:pt x="56792" y="11684"/>
                  <a:pt x="56845" y="6108"/>
                  <a:pt x="53446" y="2638"/>
                </a:cubicBezTo>
                <a:cubicBezTo>
                  <a:pt x="51721" y="882"/>
                  <a:pt x="49441" y="0"/>
                  <a:pt x="47160"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3"/>
          <p:cNvSpPr/>
          <p:nvPr/>
        </p:nvSpPr>
        <p:spPr>
          <a:xfrm>
            <a:off x="5932988" y="-1284775"/>
            <a:ext cx="1955075" cy="1936775"/>
          </a:xfrm>
          <a:custGeom>
            <a:avLst/>
            <a:gdLst/>
            <a:ahLst/>
            <a:cxnLst/>
            <a:rect l="l" t="t" r="r" b="b"/>
            <a:pathLst>
              <a:path w="78203" h="77471" fill="none" extrusionOk="0">
                <a:moveTo>
                  <a:pt x="71262" y="7191"/>
                </a:moveTo>
                <a:lnTo>
                  <a:pt x="71262" y="7191"/>
                </a:lnTo>
                <a:cubicBezTo>
                  <a:pt x="64313" y="108"/>
                  <a:pt x="52956" y="1"/>
                  <a:pt x="45873" y="6941"/>
                </a:cubicBezTo>
                <a:lnTo>
                  <a:pt x="7191" y="44900"/>
                </a:lnTo>
                <a:cubicBezTo>
                  <a:pt x="108" y="51841"/>
                  <a:pt x="1" y="63206"/>
                  <a:pt x="6950" y="70289"/>
                </a:cubicBezTo>
                <a:lnTo>
                  <a:pt x="6950" y="70289"/>
                </a:lnTo>
                <a:cubicBezTo>
                  <a:pt x="13891" y="77364"/>
                  <a:pt x="25256" y="77471"/>
                  <a:pt x="32331" y="70530"/>
                </a:cubicBezTo>
                <a:lnTo>
                  <a:pt x="71021" y="32571"/>
                </a:lnTo>
                <a:cubicBezTo>
                  <a:pt x="78096" y="25631"/>
                  <a:pt x="78203" y="14265"/>
                  <a:pt x="71262" y="7191"/>
                </a:cubicBezTo>
                <a:close/>
              </a:path>
            </a:pathLst>
          </a:custGeom>
          <a:noFill/>
          <a:ln w="11150" cap="flat" cmpd="sng">
            <a:solidFill>
              <a:srgbClr val="032026"/>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8"/>
        <p:cNvGrpSpPr/>
        <p:nvPr/>
      </p:nvGrpSpPr>
      <p:grpSpPr>
        <a:xfrm>
          <a:off x="0" y="0"/>
          <a:ext cx="0" cy="0"/>
          <a:chOff x="0" y="0"/>
          <a:chExt cx="0" cy="0"/>
        </a:xfrm>
      </p:grpSpPr>
      <p:sp>
        <p:nvSpPr>
          <p:cNvPr id="99" name="Google Shape;99;p14"/>
          <p:cNvSpPr>
            <a:spLocks noGrp="1"/>
          </p:cNvSpPr>
          <p:nvPr>
            <p:ph type="pic" idx="2"/>
          </p:nvPr>
        </p:nvSpPr>
        <p:spPr>
          <a:xfrm>
            <a:off x="916375" y="680850"/>
            <a:ext cx="3057900" cy="3776400"/>
          </a:xfrm>
          <a:prstGeom prst="rect">
            <a:avLst/>
          </a:prstGeom>
          <a:noFill/>
          <a:ln>
            <a:noFill/>
          </a:ln>
        </p:spPr>
      </p:sp>
      <p:sp>
        <p:nvSpPr>
          <p:cNvPr id="100" name="Google Shape;100;p14"/>
          <p:cNvSpPr/>
          <p:nvPr/>
        </p:nvSpPr>
        <p:spPr>
          <a:xfrm>
            <a:off x="7440775" y="481650"/>
            <a:ext cx="1421150" cy="1343175"/>
          </a:xfrm>
          <a:custGeom>
            <a:avLst/>
            <a:gdLst/>
            <a:ahLst/>
            <a:cxnLst/>
            <a:rect l="l" t="t" r="r" b="b"/>
            <a:pathLst>
              <a:path w="56846" h="53727" extrusionOk="0">
                <a:moveTo>
                  <a:pt x="47160" y="0"/>
                </a:moveTo>
                <a:cubicBezTo>
                  <a:pt x="44933" y="0"/>
                  <a:pt x="42706" y="839"/>
                  <a:pt x="40993" y="2522"/>
                </a:cubicBezTo>
                <a:lnTo>
                  <a:pt x="3524" y="38643"/>
                </a:lnTo>
                <a:cubicBezTo>
                  <a:pt x="54" y="42051"/>
                  <a:pt x="0" y="47618"/>
                  <a:pt x="3408" y="51088"/>
                </a:cubicBezTo>
                <a:cubicBezTo>
                  <a:pt x="5130" y="52846"/>
                  <a:pt x="7410" y="53727"/>
                  <a:pt x="9692" y="53727"/>
                </a:cubicBezTo>
                <a:cubicBezTo>
                  <a:pt x="11915" y="53727"/>
                  <a:pt x="14140" y="52890"/>
                  <a:pt x="15853" y="51213"/>
                </a:cubicBezTo>
                <a:lnTo>
                  <a:pt x="53321" y="15092"/>
                </a:lnTo>
                <a:cubicBezTo>
                  <a:pt x="56792" y="11684"/>
                  <a:pt x="56845" y="6108"/>
                  <a:pt x="53446" y="2638"/>
                </a:cubicBezTo>
                <a:cubicBezTo>
                  <a:pt x="51721" y="882"/>
                  <a:pt x="49441" y="0"/>
                  <a:pt x="47160"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4"/>
          <p:cNvSpPr/>
          <p:nvPr/>
        </p:nvSpPr>
        <p:spPr>
          <a:xfrm>
            <a:off x="7218625" y="-473200"/>
            <a:ext cx="1955075" cy="1936775"/>
          </a:xfrm>
          <a:custGeom>
            <a:avLst/>
            <a:gdLst/>
            <a:ahLst/>
            <a:cxnLst/>
            <a:rect l="l" t="t" r="r" b="b"/>
            <a:pathLst>
              <a:path w="78203" h="77471" fill="none" extrusionOk="0">
                <a:moveTo>
                  <a:pt x="71262" y="7191"/>
                </a:moveTo>
                <a:lnTo>
                  <a:pt x="71262" y="7191"/>
                </a:lnTo>
                <a:cubicBezTo>
                  <a:pt x="64313" y="108"/>
                  <a:pt x="52956" y="1"/>
                  <a:pt x="45873" y="6941"/>
                </a:cubicBezTo>
                <a:lnTo>
                  <a:pt x="7191" y="44900"/>
                </a:lnTo>
                <a:cubicBezTo>
                  <a:pt x="108" y="51841"/>
                  <a:pt x="1" y="63206"/>
                  <a:pt x="6950" y="70289"/>
                </a:cubicBezTo>
                <a:lnTo>
                  <a:pt x="6950" y="70289"/>
                </a:lnTo>
                <a:cubicBezTo>
                  <a:pt x="13891" y="77364"/>
                  <a:pt x="25256" y="77471"/>
                  <a:pt x="32331" y="70530"/>
                </a:cubicBezTo>
                <a:lnTo>
                  <a:pt x="71021" y="32571"/>
                </a:lnTo>
                <a:cubicBezTo>
                  <a:pt x="78096" y="25631"/>
                  <a:pt x="78203" y="14265"/>
                  <a:pt x="71262" y="7191"/>
                </a:cubicBezTo>
                <a:close/>
              </a:path>
            </a:pathLst>
          </a:custGeom>
          <a:noFill/>
          <a:ln w="11150" cap="flat" cmpd="sng">
            <a:solidFill>
              <a:srgbClr val="032026"/>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2" name="Google Shape;102;p14"/>
          <p:cNvGrpSpPr/>
          <p:nvPr/>
        </p:nvGrpSpPr>
        <p:grpSpPr>
          <a:xfrm>
            <a:off x="8489450" y="846225"/>
            <a:ext cx="539950" cy="614225"/>
            <a:chOff x="2164400" y="2320325"/>
            <a:chExt cx="539950" cy="614225"/>
          </a:xfrm>
        </p:grpSpPr>
        <p:sp>
          <p:nvSpPr>
            <p:cNvPr id="103" name="Google Shape;103;p14"/>
            <p:cNvSpPr/>
            <p:nvPr/>
          </p:nvSpPr>
          <p:spPr>
            <a:xfrm>
              <a:off x="2164400" y="2864500"/>
              <a:ext cx="70275" cy="70050"/>
            </a:xfrm>
            <a:custGeom>
              <a:avLst/>
              <a:gdLst/>
              <a:ahLst/>
              <a:cxnLst/>
              <a:rect l="l" t="t" r="r" b="b"/>
              <a:pathLst>
                <a:path w="2811" h="2802" extrusionOk="0">
                  <a:moveTo>
                    <a:pt x="1419" y="1"/>
                  </a:moveTo>
                  <a:cubicBezTo>
                    <a:pt x="651" y="1"/>
                    <a:pt x="18" y="616"/>
                    <a:pt x="9" y="1392"/>
                  </a:cubicBezTo>
                  <a:cubicBezTo>
                    <a:pt x="0" y="2159"/>
                    <a:pt x="616" y="2793"/>
                    <a:pt x="1392" y="2802"/>
                  </a:cubicBezTo>
                  <a:cubicBezTo>
                    <a:pt x="1397" y="2802"/>
                    <a:pt x="1403" y="2802"/>
                    <a:pt x="1408" y="2802"/>
                  </a:cubicBezTo>
                  <a:cubicBezTo>
                    <a:pt x="2177" y="2802"/>
                    <a:pt x="2792" y="2181"/>
                    <a:pt x="2801" y="1419"/>
                  </a:cubicBezTo>
                  <a:cubicBezTo>
                    <a:pt x="2810" y="643"/>
                    <a:pt x="2195" y="9"/>
                    <a:pt x="1419"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4"/>
            <p:cNvSpPr/>
            <p:nvPr/>
          </p:nvSpPr>
          <p:spPr>
            <a:xfrm>
              <a:off x="2320950" y="2683175"/>
              <a:ext cx="70275" cy="69850"/>
            </a:xfrm>
            <a:custGeom>
              <a:avLst/>
              <a:gdLst/>
              <a:ahLst/>
              <a:cxnLst/>
              <a:rect l="l" t="t" r="r" b="b"/>
              <a:pathLst>
                <a:path w="2811" h="2794" extrusionOk="0">
                  <a:moveTo>
                    <a:pt x="1402" y="1"/>
                  </a:moveTo>
                  <a:cubicBezTo>
                    <a:pt x="634" y="1"/>
                    <a:pt x="18" y="613"/>
                    <a:pt x="10" y="1384"/>
                  </a:cubicBezTo>
                  <a:cubicBezTo>
                    <a:pt x="1" y="2160"/>
                    <a:pt x="616" y="2793"/>
                    <a:pt x="1392" y="2793"/>
                  </a:cubicBezTo>
                  <a:cubicBezTo>
                    <a:pt x="1398" y="2793"/>
                    <a:pt x="1403" y="2793"/>
                    <a:pt x="1409" y="2793"/>
                  </a:cubicBezTo>
                  <a:cubicBezTo>
                    <a:pt x="2169" y="2793"/>
                    <a:pt x="2793" y="2181"/>
                    <a:pt x="2802" y="1410"/>
                  </a:cubicBezTo>
                  <a:cubicBezTo>
                    <a:pt x="2811" y="643"/>
                    <a:pt x="2195" y="10"/>
                    <a:pt x="1419" y="1"/>
                  </a:cubicBezTo>
                  <a:cubicBezTo>
                    <a:pt x="1414"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4"/>
            <p:cNvSpPr/>
            <p:nvPr/>
          </p:nvSpPr>
          <p:spPr>
            <a:xfrm>
              <a:off x="2477525" y="2501625"/>
              <a:ext cx="70275" cy="70075"/>
            </a:xfrm>
            <a:custGeom>
              <a:avLst/>
              <a:gdLst/>
              <a:ahLst/>
              <a:cxnLst/>
              <a:rect l="l" t="t" r="r" b="b"/>
              <a:pathLst>
                <a:path w="2811" h="2803" extrusionOk="0">
                  <a:moveTo>
                    <a:pt x="1402" y="1"/>
                  </a:moveTo>
                  <a:cubicBezTo>
                    <a:pt x="634" y="1"/>
                    <a:pt x="9" y="622"/>
                    <a:pt x="9" y="1384"/>
                  </a:cubicBezTo>
                  <a:cubicBezTo>
                    <a:pt x="0" y="2160"/>
                    <a:pt x="616" y="2793"/>
                    <a:pt x="1392" y="2802"/>
                  </a:cubicBezTo>
                  <a:cubicBezTo>
                    <a:pt x="1397" y="2802"/>
                    <a:pt x="1403" y="2802"/>
                    <a:pt x="1408" y="2802"/>
                  </a:cubicBezTo>
                  <a:cubicBezTo>
                    <a:pt x="2168" y="2802"/>
                    <a:pt x="2793" y="2181"/>
                    <a:pt x="2801" y="1419"/>
                  </a:cubicBezTo>
                  <a:cubicBezTo>
                    <a:pt x="2810" y="643"/>
                    <a:pt x="2186" y="10"/>
                    <a:pt x="1419" y="1"/>
                  </a:cubicBezTo>
                  <a:cubicBezTo>
                    <a:pt x="1413"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4"/>
            <p:cNvSpPr/>
            <p:nvPr/>
          </p:nvSpPr>
          <p:spPr>
            <a:xfrm>
              <a:off x="2634075" y="2320325"/>
              <a:ext cx="70275" cy="69825"/>
            </a:xfrm>
            <a:custGeom>
              <a:avLst/>
              <a:gdLst/>
              <a:ahLst/>
              <a:cxnLst/>
              <a:rect l="l" t="t" r="r" b="b"/>
              <a:pathLst>
                <a:path w="2811" h="2793" extrusionOk="0">
                  <a:moveTo>
                    <a:pt x="1403" y="0"/>
                  </a:moveTo>
                  <a:cubicBezTo>
                    <a:pt x="634" y="0"/>
                    <a:pt x="10" y="612"/>
                    <a:pt x="1" y="1383"/>
                  </a:cubicBezTo>
                  <a:cubicBezTo>
                    <a:pt x="1" y="2150"/>
                    <a:pt x="616" y="2784"/>
                    <a:pt x="1392" y="2793"/>
                  </a:cubicBezTo>
                  <a:cubicBezTo>
                    <a:pt x="1398" y="2793"/>
                    <a:pt x="1403" y="2793"/>
                    <a:pt x="1409" y="2793"/>
                  </a:cubicBezTo>
                  <a:cubicBezTo>
                    <a:pt x="2169" y="2793"/>
                    <a:pt x="2793" y="2172"/>
                    <a:pt x="2802" y="1410"/>
                  </a:cubicBezTo>
                  <a:cubicBezTo>
                    <a:pt x="2811" y="634"/>
                    <a:pt x="2186" y="0"/>
                    <a:pt x="1419" y="0"/>
                  </a:cubicBezTo>
                  <a:cubicBezTo>
                    <a:pt x="1414" y="0"/>
                    <a:pt x="1408" y="0"/>
                    <a:pt x="1403"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7" name="Google Shape;107;p14"/>
          <p:cNvSpPr/>
          <p:nvPr/>
        </p:nvSpPr>
        <p:spPr>
          <a:xfrm>
            <a:off x="7397050" y="118050"/>
            <a:ext cx="510325" cy="510300"/>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4"/>
          <p:cNvSpPr/>
          <p:nvPr/>
        </p:nvSpPr>
        <p:spPr>
          <a:xfrm>
            <a:off x="135658" y="90566"/>
            <a:ext cx="329109" cy="329092"/>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rgbClr val="F2522E"/>
          </a:solidFill>
          <a:ln w="9525" cap="flat" cmpd="sng">
            <a:solidFill>
              <a:srgbClr val="F2522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9" name="Google Shape;109;p14"/>
          <p:cNvGrpSpPr/>
          <p:nvPr/>
        </p:nvGrpSpPr>
        <p:grpSpPr>
          <a:xfrm>
            <a:off x="312350" y="187938"/>
            <a:ext cx="539975" cy="614475"/>
            <a:chOff x="3536675" y="2846650"/>
            <a:chExt cx="539975" cy="614475"/>
          </a:xfrm>
        </p:grpSpPr>
        <p:sp>
          <p:nvSpPr>
            <p:cNvPr id="110" name="Google Shape;110;p14"/>
            <p:cNvSpPr/>
            <p:nvPr/>
          </p:nvSpPr>
          <p:spPr>
            <a:xfrm>
              <a:off x="3536675" y="3391050"/>
              <a:ext cx="70275" cy="70075"/>
            </a:xfrm>
            <a:custGeom>
              <a:avLst/>
              <a:gdLst/>
              <a:ahLst/>
              <a:cxnLst/>
              <a:rect l="l" t="t" r="r" b="b"/>
              <a:pathLst>
                <a:path w="2811" h="2803" extrusionOk="0">
                  <a:moveTo>
                    <a:pt x="1402" y="1"/>
                  </a:moveTo>
                  <a:cubicBezTo>
                    <a:pt x="643" y="1"/>
                    <a:pt x="18" y="622"/>
                    <a:pt x="9" y="1384"/>
                  </a:cubicBezTo>
                  <a:cubicBezTo>
                    <a:pt x="0" y="2160"/>
                    <a:pt x="625" y="2793"/>
                    <a:pt x="1392" y="2802"/>
                  </a:cubicBezTo>
                  <a:cubicBezTo>
                    <a:pt x="1397" y="2802"/>
                    <a:pt x="1403" y="2802"/>
                    <a:pt x="1408" y="2802"/>
                  </a:cubicBezTo>
                  <a:cubicBezTo>
                    <a:pt x="2177" y="2802"/>
                    <a:pt x="2801" y="2181"/>
                    <a:pt x="2801" y="1411"/>
                  </a:cubicBezTo>
                  <a:cubicBezTo>
                    <a:pt x="2810" y="643"/>
                    <a:pt x="2195" y="10"/>
                    <a:pt x="1419" y="1"/>
                  </a:cubicBezTo>
                  <a:cubicBezTo>
                    <a:pt x="1413"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4"/>
            <p:cNvSpPr/>
            <p:nvPr/>
          </p:nvSpPr>
          <p:spPr>
            <a:xfrm>
              <a:off x="3693225" y="3209750"/>
              <a:ext cx="70275" cy="69825"/>
            </a:xfrm>
            <a:custGeom>
              <a:avLst/>
              <a:gdLst/>
              <a:ahLst/>
              <a:cxnLst/>
              <a:rect l="l" t="t" r="r" b="b"/>
              <a:pathLst>
                <a:path w="2811" h="2793" extrusionOk="0">
                  <a:moveTo>
                    <a:pt x="1403" y="0"/>
                  </a:moveTo>
                  <a:cubicBezTo>
                    <a:pt x="643" y="0"/>
                    <a:pt x="19" y="612"/>
                    <a:pt x="10" y="1383"/>
                  </a:cubicBezTo>
                  <a:cubicBezTo>
                    <a:pt x="1" y="2150"/>
                    <a:pt x="616" y="2784"/>
                    <a:pt x="1393" y="2792"/>
                  </a:cubicBezTo>
                  <a:cubicBezTo>
                    <a:pt x="1398" y="2793"/>
                    <a:pt x="1403" y="2793"/>
                    <a:pt x="1409" y="2793"/>
                  </a:cubicBezTo>
                  <a:cubicBezTo>
                    <a:pt x="2177" y="2793"/>
                    <a:pt x="2793" y="2172"/>
                    <a:pt x="2802" y="1410"/>
                  </a:cubicBezTo>
                  <a:cubicBezTo>
                    <a:pt x="2811" y="634"/>
                    <a:pt x="2195" y="0"/>
                    <a:pt x="1419" y="0"/>
                  </a:cubicBezTo>
                  <a:cubicBezTo>
                    <a:pt x="1414" y="0"/>
                    <a:pt x="1408" y="0"/>
                    <a:pt x="1403"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4"/>
            <p:cNvSpPr/>
            <p:nvPr/>
          </p:nvSpPr>
          <p:spPr>
            <a:xfrm>
              <a:off x="3849800" y="3028200"/>
              <a:ext cx="70275" cy="69825"/>
            </a:xfrm>
            <a:custGeom>
              <a:avLst/>
              <a:gdLst/>
              <a:ahLst/>
              <a:cxnLst/>
              <a:rect l="l" t="t" r="r" b="b"/>
              <a:pathLst>
                <a:path w="2811" h="2793" extrusionOk="0">
                  <a:moveTo>
                    <a:pt x="1402" y="0"/>
                  </a:moveTo>
                  <a:cubicBezTo>
                    <a:pt x="634" y="0"/>
                    <a:pt x="18" y="613"/>
                    <a:pt x="9" y="1383"/>
                  </a:cubicBezTo>
                  <a:cubicBezTo>
                    <a:pt x="0" y="2159"/>
                    <a:pt x="616" y="2793"/>
                    <a:pt x="1392" y="2793"/>
                  </a:cubicBezTo>
                  <a:cubicBezTo>
                    <a:pt x="1398" y="2793"/>
                    <a:pt x="1403" y="2793"/>
                    <a:pt x="1409" y="2793"/>
                  </a:cubicBezTo>
                  <a:cubicBezTo>
                    <a:pt x="2168" y="2793"/>
                    <a:pt x="2793" y="2181"/>
                    <a:pt x="2802" y="1410"/>
                  </a:cubicBezTo>
                  <a:cubicBezTo>
                    <a:pt x="2811" y="643"/>
                    <a:pt x="2195" y="9"/>
                    <a:pt x="1419" y="1"/>
                  </a:cubicBezTo>
                  <a:cubicBezTo>
                    <a:pt x="1413" y="0"/>
                    <a:pt x="1408" y="0"/>
                    <a:pt x="1402"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4"/>
            <p:cNvSpPr/>
            <p:nvPr/>
          </p:nvSpPr>
          <p:spPr>
            <a:xfrm>
              <a:off x="4006350" y="2846650"/>
              <a:ext cx="70300" cy="70075"/>
            </a:xfrm>
            <a:custGeom>
              <a:avLst/>
              <a:gdLst/>
              <a:ahLst/>
              <a:cxnLst/>
              <a:rect l="l" t="t" r="r" b="b"/>
              <a:pathLst>
                <a:path w="2812" h="2803" extrusionOk="0">
                  <a:moveTo>
                    <a:pt x="1403" y="1"/>
                  </a:moveTo>
                  <a:cubicBezTo>
                    <a:pt x="634" y="1"/>
                    <a:pt x="10" y="622"/>
                    <a:pt x="10" y="1384"/>
                  </a:cubicBezTo>
                  <a:cubicBezTo>
                    <a:pt x="1" y="2160"/>
                    <a:pt x="617" y="2793"/>
                    <a:pt x="1393" y="2802"/>
                  </a:cubicBezTo>
                  <a:cubicBezTo>
                    <a:pt x="1398" y="2802"/>
                    <a:pt x="1403" y="2802"/>
                    <a:pt x="1409" y="2802"/>
                  </a:cubicBezTo>
                  <a:cubicBezTo>
                    <a:pt x="2169" y="2802"/>
                    <a:pt x="2793" y="2181"/>
                    <a:pt x="2802" y="1419"/>
                  </a:cubicBezTo>
                  <a:cubicBezTo>
                    <a:pt x="2811" y="643"/>
                    <a:pt x="2187" y="10"/>
                    <a:pt x="1419" y="1"/>
                  </a:cubicBezTo>
                  <a:cubicBezTo>
                    <a:pt x="1414" y="1"/>
                    <a:pt x="1408" y="1"/>
                    <a:pt x="1403"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4" name="Google Shape;114;p14"/>
          <p:cNvSpPr/>
          <p:nvPr/>
        </p:nvSpPr>
        <p:spPr>
          <a:xfrm>
            <a:off x="7198625" y="4320600"/>
            <a:ext cx="1386575" cy="1319950"/>
          </a:xfrm>
          <a:custGeom>
            <a:avLst/>
            <a:gdLst/>
            <a:ahLst/>
            <a:cxnLst/>
            <a:rect l="l" t="t" r="r" b="b"/>
            <a:pathLst>
              <a:path w="55463" h="52798" extrusionOk="0">
                <a:moveTo>
                  <a:pt x="47759" y="1"/>
                </a:moveTo>
                <a:cubicBezTo>
                  <a:pt x="45989" y="1"/>
                  <a:pt x="44219" y="668"/>
                  <a:pt x="42857" y="2003"/>
                </a:cubicBezTo>
                <a:lnTo>
                  <a:pt x="2802" y="40800"/>
                </a:lnTo>
                <a:cubicBezTo>
                  <a:pt x="45" y="43503"/>
                  <a:pt x="0" y="47937"/>
                  <a:pt x="2703" y="50702"/>
                </a:cubicBezTo>
                <a:cubicBezTo>
                  <a:pt x="4076" y="52097"/>
                  <a:pt x="5890" y="52798"/>
                  <a:pt x="7704" y="52798"/>
                </a:cubicBezTo>
                <a:cubicBezTo>
                  <a:pt x="9474" y="52798"/>
                  <a:pt x="11244" y="52131"/>
                  <a:pt x="12606" y="50792"/>
                </a:cubicBezTo>
                <a:lnTo>
                  <a:pt x="52661" y="12003"/>
                </a:lnTo>
                <a:cubicBezTo>
                  <a:pt x="55427" y="9291"/>
                  <a:pt x="55463" y="4857"/>
                  <a:pt x="52759" y="2101"/>
                </a:cubicBezTo>
                <a:cubicBezTo>
                  <a:pt x="51387" y="701"/>
                  <a:pt x="49573" y="1"/>
                  <a:pt x="47759"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4"/>
          <p:cNvSpPr/>
          <p:nvPr/>
        </p:nvSpPr>
        <p:spPr>
          <a:xfrm>
            <a:off x="7128375" y="4484175"/>
            <a:ext cx="1954850" cy="1936775"/>
          </a:xfrm>
          <a:custGeom>
            <a:avLst/>
            <a:gdLst/>
            <a:ahLst/>
            <a:cxnLst/>
            <a:rect l="l" t="t" r="r" b="b"/>
            <a:pathLst>
              <a:path w="78194" h="77471" fill="none" extrusionOk="0">
                <a:moveTo>
                  <a:pt x="71253" y="7182"/>
                </a:moveTo>
                <a:lnTo>
                  <a:pt x="71253" y="7182"/>
                </a:lnTo>
                <a:cubicBezTo>
                  <a:pt x="64312" y="107"/>
                  <a:pt x="52947" y="0"/>
                  <a:pt x="45872" y="6941"/>
                </a:cubicBezTo>
                <a:lnTo>
                  <a:pt x="7182" y="44900"/>
                </a:lnTo>
                <a:cubicBezTo>
                  <a:pt x="107" y="51840"/>
                  <a:pt x="0" y="63206"/>
                  <a:pt x="6941" y="70280"/>
                </a:cubicBezTo>
                <a:lnTo>
                  <a:pt x="6941" y="70280"/>
                </a:lnTo>
                <a:cubicBezTo>
                  <a:pt x="13881" y="77354"/>
                  <a:pt x="25247" y="77470"/>
                  <a:pt x="32321" y="70521"/>
                </a:cubicBezTo>
                <a:lnTo>
                  <a:pt x="71012" y="32562"/>
                </a:lnTo>
                <a:cubicBezTo>
                  <a:pt x="78086" y="25621"/>
                  <a:pt x="78193" y="14256"/>
                  <a:pt x="71253" y="7182"/>
                </a:cubicBezTo>
                <a:close/>
              </a:path>
            </a:pathLst>
          </a:custGeom>
          <a:noFill/>
          <a:ln w="11150" cap="flat" cmpd="sng">
            <a:solidFill>
              <a:srgbClr val="032026"/>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6" name="Google Shape;116;p14"/>
          <p:cNvGrpSpPr/>
          <p:nvPr/>
        </p:nvGrpSpPr>
        <p:grpSpPr>
          <a:xfrm>
            <a:off x="8368400" y="4494200"/>
            <a:ext cx="539975" cy="614475"/>
            <a:chOff x="3536675" y="2846650"/>
            <a:chExt cx="539975" cy="614475"/>
          </a:xfrm>
        </p:grpSpPr>
        <p:sp>
          <p:nvSpPr>
            <p:cNvPr id="117" name="Google Shape;117;p14"/>
            <p:cNvSpPr/>
            <p:nvPr/>
          </p:nvSpPr>
          <p:spPr>
            <a:xfrm>
              <a:off x="3536675" y="3391050"/>
              <a:ext cx="70275" cy="70075"/>
            </a:xfrm>
            <a:custGeom>
              <a:avLst/>
              <a:gdLst/>
              <a:ahLst/>
              <a:cxnLst/>
              <a:rect l="l" t="t" r="r" b="b"/>
              <a:pathLst>
                <a:path w="2811" h="2803" extrusionOk="0">
                  <a:moveTo>
                    <a:pt x="1402" y="1"/>
                  </a:moveTo>
                  <a:cubicBezTo>
                    <a:pt x="643" y="1"/>
                    <a:pt x="18" y="622"/>
                    <a:pt x="9" y="1384"/>
                  </a:cubicBezTo>
                  <a:cubicBezTo>
                    <a:pt x="0" y="2160"/>
                    <a:pt x="625" y="2793"/>
                    <a:pt x="1392" y="2802"/>
                  </a:cubicBezTo>
                  <a:cubicBezTo>
                    <a:pt x="1397" y="2802"/>
                    <a:pt x="1403" y="2802"/>
                    <a:pt x="1408" y="2802"/>
                  </a:cubicBezTo>
                  <a:cubicBezTo>
                    <a:pt x="2177" y="2802"/>
                    <a:pt x="2801" y="2181"/>
                    <a:pt x="2801" y="1411"/>
                  </a:cubicBezTo>
                  <a:cubicBezTo>
                    <a:pt x="2810" y="643"/>
                    <a:pt x="2195" y="10"/>
                    <a:pt x="1419" y="1"/>
                  </a:cubicBezTo>
                  <a:cubicBezTo>
                    <a:pt x="1413"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4"/>
            <p:cNvSpPr/>
            <p:nvPr/>
          </p:nvSpPr>
          <p:spPr>
            <a:xfrm>
              <a:off x="3693225" y="3209750"/>
              <a:ext cx="70275" cy="69825"/>
            </a:xfrm>
            <a:custGeom>
              <a:avLst/>
              <a:gdLst/>
              <a:ahLst/>
              <a:cxnLst/>
              <a:rect l="l" t="t" r="r" b="b"/>
              <a:pathLst>
                <a:path w="2811" h="2793" extrusionOk="0">
                  <a:moveTo>
                    <a:pt x="1403" y="0"/>
                  </a:moveTo>
                  <a:cubicBezTo>
                    <a:pt x="643" y="0"/>
                    <a:pt x="19" y="612"/>
                    <a:pt x="10" y="1383"/>
                  </a:cubicBezTo>
                  <a:cubicBezTo>
                    <a:pt x="1" y="2150"/>
                    <a:pt x="616" y="2784"/>
                    <a:pt x="1393" y="2792"/>
                  </a:cubicBezTo>
                  <a:cubicBezTo>
                    <a:pt x="1398" y="2793"/>
                    <a:pt x="1403" y="2793"/>
                    <a:pt x="1409" y="2793"/>
                  </a:cubicBezTo>
                  <a:cubicBezTo>
                    <a:pt x="2177" y="2793"/>
                    <a:pt x="2793" y="2172"/>
                    <a:pt x="2802" y="1410"/>
                  </a:cubicBezTo>
                  <a:cubicBezTo>
                    <a:pt x="2811" y="634"/>
                    <a:pt x="2195" y="0"/>
                    <a:pt x="1419" y="0"/>
                  </a:cubicBezTo>
                  <a:cubicBezTo>
                    <a:pt x="1414" y="0"/>
                    <a:pt x="1408" y="0"/>
                    <a:pt x="1403"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4"/>
            <p:cNvSpPr/>
            <p:nvPr/>
          </p:nvSpPr>
          <p:spPr>
            <a:xfrm>
              <a:off x="3849800" y="3028200"/>
              <a:ext cx="70275" cy="69825"/>
            </a:xfrm>
            <a:custGeom>
              <a:avLst/>
              <a:gdLst/>
              <a:ahLst/>
              <a:cxnLst/>
              <a:rect l="l" t="t" r="r" b="b"/>
              <a:pathLst>
                <a:path w="2811" h="2793" extrusionOk="0">
                  <a:moveTo>
                    <a:pt x="1402" y="0"/>
                  </a:moveTo>
                  <a:cubicBezTo>
                    <a:pt x="634" y="0"/>
                    <a:pt x="18" y="613"/>
                    <a:pt x="9" y="1383"/>
                  </a:cubicBezTo>
                  <a:cubicBezTo>
                    <a:pt x="0" y="2159"/>
                    <a:pt x="616" y="2793"/>
                    <a:pt x="1392" y="2793"/>
                  </a:cubicBezTo>
                  <a:cubicBezTo>
                    <a:pt x="1398" y="2793"/>
                    <a:pt x="1403" y="2793"/>
                    <a:pt x="1409" y="2793"/>
                  </a:cubicBezTo>
                  <a:cubicBezTo>
                    <a:pt x="2168" y="2793"/>
                    <a:pt x="2793" y="2181"/>
                    <a:pt x="2802" y="1410"/>
                  </a:cubicBezTo>
                  <a:cubicBezTo>
                    <a:pt x="2811" y="643"/>
                    <a:pt x="2195" y="9"/>
                    <a:pt x="1419" y="1"/>
                  </a:cubicBezTo>
                  <a:cubicBezTo>
                    <a:pt x="1413" y="0"/>
                    <a:pt x="1408" y="0"/>
                    <a:pt x="1402"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4"/>
            <p:cNvSpPr/>
            <p:nvPr/>
          </p:nvSpPr>
          <p:spPr>
            <a:xfrm>
              <a:off x="4006350" y="2846650"/>
              <a:ext cx="70300" cy="70075"/>
            </a:xfrm>
            <a:custGeom>
              <a:avLst/>
              <a:gdLst/>
              <a:ahLst/>
              <a:cxnLst/>
              <a:rect l="l" t="t" r="r" b="b"/>
              <a:pathLst>
                <a:path w="2812" h="2803" extrusionOk="0">
                  <a:moveTo>
                    <a:pt x="1403" y="1"/>
                  </a:moveTo>
                  <a:cubicBezTo>
                    <a:pt x="634" y="1"/>
                    <a:pt x="10" y="622"/>
                    <a:pt x="10" y="1384"/>
                  </a:cubicBezTo>
                  <a:cubicBezTo>
                    <a:pt x="1" y="2160"/>
                    <a:pt x="617" y="2793"/>
                    <a:pt x="1393" y="2802"/>
                  </a:cubicBezTo>
                  <a:cubicBezTo>
                    <a:pt x="1398" y="2802"/>
                    <a:pt x="1403" y="2802"/>
                    <a:pt x="1409" y="2802"/>
                  </a:cubicBezTo>
                  <a:cubicBezTo>
                    <a:pt x="2169" y="2802"/>
                    <a:pt x="2793" y="2181"/>
                    <a:pt x="2802" y="1419"/>
                  </a:cubicBezTo>
                  <a:cubicBezTo>
                    <a:pt x="2811" y="643"/>
                    <a:pt x="2187" y="10"/>
                    <a:pt x="1419" y="1"/>
                  </a:cubicBezTo>
                  <a:cubicBezTo>
                    <a:pt x="1414" y="1"/>
                    <a:pt x="1408" y="1"/>
                    <a:pt x="1403"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1" name="Google Shape;121;p14"/>
          <p:cNvSpPr txBox="1">
            <a:spLocks noGrp="1"/>
          </p:cNvSpPr>
          <p:nvPr>
            <p:ph type="title"/>
          </p:nvPr>
        </p:nvSpPr>
        <p:spPr>
          <a:xfrm>
            <a:off x="4502524" y="2532238"/>
            <a:ext cx="3376500" cy="127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2" name="Google Shape;122;p14"/>
          <p:cNvSpPr txBox="1">
            <a:spLocks noGrp="1"/>
          </p:cNvSpPr>
          <p:nvPr>
            <p:ph type="title" idx="3"/>
          </p:nvPr>
        </p:nvSpPr>
        <p:spPr>
          <a:xfrm>
            <a:off x="4502525" y="929750"/>
            <a:ext cx="1645800" cy="140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2"/>
              </a:buClr>
              <a:buSzPts val="7000"/>
              <a:buNone/>
              <a:defRPr sz="7000">
                <a:solidFill>
                  <a:schemeClr val="dk2"/>
                </a:solidFill>
              </a:defRPr>
            </a:lvl1pPr>
            <a:lvl2pPr lvl="1" algn="ctr">
              <a:lnSpc>
                <a:spcPct val="100000"/>
              </a:lnSpc>
              <a:spcBef>
                <a:spcPts val="0"/>
              </a:spcBef>
              <a:spcAft>
                <a:spcPts val="0"/>
              </a:spcAft>
              <a:buClr>
                <a:schemeClr val="dk2"/>
              </a:buClr>
              <a:buSzPts val="7000"/>
              <a:buNone/>
              <a:defRPr sz="7000">
                <a:solidFill>
                  <a:schemeClr val="dk2"/>
                </a:solidFill>
              </a:defRPr>
            </a:lvl2pPr>
            <a:lvl3pPr lvl="2" algn="ctr">
              <a:lnSpc>
                <a:spcPct val="100000"/>
              </a:lnSpc>
              <a:spcBef>
                <a:spcPts val="0"/>
              </a:spcBef>
              <a:spcAft>
                <a:spcPts val="0"/>
              </a:spcAft>
              <a:buClr>
                <a:schemeClr val="dk2"/>
              </a:buClr>
              <a:buSzPts val="7000"/>
              <a:buNone/>
              <a:defRPr sz="7000">
                <a:solidFill>
                  <a:schemeClr val="dk2"/>
                </a:solidFill>
              </a:defRPr>
            </a:lvl3pPr>
            <a:lvl4pPr lvl="3" algn="ctr">
              <a:lnSpc>
                <a:spcPct val="100000"/>
              </a:lnSpc>
              <a:spcBef>
                <a:spcPts val="0"/>
              </a:spcBef>
              <a:spcAft>
                <a:spcPts val="0"/>
              </a:spcAft>
              <a:buClr>
                <a:schemeClr val="dk2"/>
              </a:buClr>
              <a:buSzPts val="7000"/>
              <a:buNone/>
              <a:defRPr sz="7000">
                <a:solidFill>
                  <a:schemeClr val="dk2"/>
                </a:solidFill>
              </a:defRPr>
            </a:lvl4pPr>
            <a:lvl5pPr lvl="4" algn="ctr">
              <a:lnSpc>
                <a:spcPct val="100000"/>
              </a:lnSpc>
              <a:spcBef>
                <a:spcPts val="0"/>
              </a:spcBef>
              <a:spcAft>
                <a:spcPts val="0"/>
              </a:spcAft>
              <a:buClr>
                <a:schemeClr val="dk2"/>
              </a:buClr>
              <a:buSzPts val="7000"/>
              <a:buNone/>
              <a:defRPr sz="7000">
                <a:solidFill>
                  <a:schemeClr val="dk2"/>
                </a:solidFill>
              </a:defRPr>
            </a:lvl5pPr>
            <a:lvl6pPr lvl="5" algn="ctr">
              <a:lnSpc>
                <a:spcPct val="100000"/>
              </a:lnSpc>
              <a:spcBef>
                <a:spcPts val="0"/>
              </a:spcBef>
              <a:spcAft>
                <a:spcPts val="0"/>
              </a:spcAft>
              <a:buClr>
                <a:schemeClr val="dk2"/>
              </a:buClr>
              <a:buSzPts val="7000"/>
              <a:buNone/>
              <a:defRPr sz="7000">
                <a:solidFill>
                  <a:schemeClr val="dk2"/>
                </a:solidFill>
              </a:defRPr>
            </a:lvl6pPr>
            <a:lvl7pPr lvl="6" algn="ctr">
              <a:lnSpc>
                <a:spcPct val="100000"/>
              </a:lnSpc>
              <a:spcBef>
                <a:spcPts val="0"/>
              </a:spcBef>
              <a:spcAft>
                <a:spcPts val="0"/>
              </a:spcAft>
              <a:buClr>
                <a:schemeClr val="dk2"/>
              </a:buClr>
              <a:buSzPts val="7000"/>
              <a:buNone/>
              <a:defRPr sz="7000">
                <a:solidFill>
                  <a:schemeClr val="dk2"/>
                </a:solidFill>
              </a:defRPr>
            </a:lvl7pPr>
            <a:lvl8pPr lvl="7" algn="ctr">
              <a:lnSpc>
                <a:spcPct val="100000"/>
              </a:lnSpc>
              <a:spcBef>
                <a:spcPts val="0"/>
              </a:spcBef>
              <a:spcAft>
                <a:spcPts val="0"/>
              </a:spcAft>
              <a:buClr>
                <a:schemeClr val="dk2"/>
              </a:buClr>
              <a:buSzPts val="7000"/>
              <a:buNone/>
              <a:defRPr sz="7000">
                <a:solidFill>
                  <a:schemeClr val="dk2"/>
                </a:solidFill>
              </a:defRPr>
            </a:lvl8pPr>
            <a:lvl9pPr lvl="8" algn="ctr">
              <a:lnSpc>
                <a:spcPct val="100000"/>
              </a:lnSpc>
              <a:spcBef>
                <a:spcPts val="0"/>
              </a:spcBef>
              <a:spcAft>
                <a:spcPts val="0"/>
              </a:spcAft>
              <a:buClr>
                <a:schemeClr val="dk2"/>
              </a:buClr>
              <a:buSzPts val="7000"/>
              <a:buNone/>
              <a:defRPr sz="7000">
                <a:solidFill>
                  <a:schemeClr val="dk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3"/>
        <p:cNvGrpSpPr/>
        <p:nvPr/>
      </p:nvGrpSpPr>
      <p:grpSpPr>
        <a:xfrm>
          <a:off x="0" y="0"/>
          <a:ext cx="0" cy="0"/>
          <a:chOff x="0" y="0"/>
          <a:chExt cx="0" cy="0"/>
        </a:xfrm>
      </p:grpSpPr>
      <p:sp>
        <p:nvSpPr>
          <p:cNvPr id="124" name="Google Shape;124;p1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Font typeface="Raleway Black"/>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25" name="Google Shape;125;p15"/>
          <p:cNvSpPr txBox="1">
            <a:spLocks noGrp="1"/>
          </p:cNvSpPr>
          <p:nvPr>
            <p:ph type="body" idx="1"/>
          </p:nvPr>
        </p:nvSpPr>
        <p:spPr>
          <a:xfrm>
            <a:off x="720000" y="1133050"/>
            <a:ext cx="7704000" cy="3819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Font typeface="Manrope"/>
              <a:buChar char="●"/>
              <a:defRPr/>
            </a:lvl1pPr>
            <a:lvl2pPr marL="914400" lvl="1" indent="-304800" algn="l">
              <a:lnSpc>
                <a:spcPct val="100000"/>
              </a:lnSpc>
              <a:spcBef>
                <a:spcPts val="1200"/>
              </a:spcBef>
              <a:spcAft>
                <a:spcPts val="0"/>
              </a:spcAft>
              <a:buSzPts val="1200"/>
              <a:buFont typeface="Manrope"/>
              <a:buChar char="○"/>
              <a:defRPr>
                <a:latin typeface="Manrope"/>
                <a:ea typeface="Manrope"/>
                <a:cs typeface="Manrope"/>
                <a:sym typeface="Manrope"/>
              </a:defRPr>
            </a:lvl2pPr>
            <a:lvl3pPr marL="1371600" lvl="2" indent="-304800" algn="l">
              <a:lnSpc>
                <a:spcPct val="100000"/>
              </a:lnSpc>
              <a:spcBef>
                <a:spcPts val="0"/>
              </a:spcBef>
              <a:spcAft>
                <a:spcPts val="0"/>
              </a:spcAft>
              <a:buSzPts val="1200"/>
              <a:buFont typeface="Manrope"/>
              <a:buChar char="■"/>
              <a:defRPr>
                <a:latin typeface="Manrope"/>
                <a:ea typeface="Manrope"/>
                <a:cs typeface="Manrope"/>
                <a:sym typeface="Manrope"/>
              </a:defRPr>
            </a:lvl3pPr>
            <a:lvl4pPr marL="1828800" lvl="3" indent="-304800" algn="l">
              <a:lnSpc>
                <a:spcPct val="100000"/>
              </a:lnSpc>
              <a:spcBef>
                <a:spcPts val="0"/>
              </a:spcBef>
              <a:spcAft>
                <a:spcPts val="0"/>
              </a:spcAft>
              <a:buSzPts val="1200"/>
              <a:buFont typeface="Manrope"/>
              <a:buChar char="●"/>
              <a:defRPr>
                <a:latin typeface="Manrope"/>
                <a:ea typeface="Manrope"/>
                <a:cs typeface="Manrope"/>
                <a:sym typeface="Manrope"/>
              </a:defRPr>
            </a:lvl4pPr>
            <a:lvl5pPr marL="2286000" lvl="4" indent="-304800" algn="l">
              <a:lnSpc>
                <a:spcPct val="100000"/>
              </a:lnSpc>
              <a:spcBef>
                <a:spcPts val="0"/>
              </a:spcBef>
              <a:spcAft>
                <a:spcPts val="0"/>
              </a:spcAft>
              <a:buSzPts val="1200"/>
              <a:buFont typeface="Manrope"/>
              <a:buChar char="○"/>
              <a:defRPr>
                <a:latin typeface="Manrope"/>
                <a:ea typeface="Manrope"/>
                <a:cs typeface="Manrope"/>
                <a:sym typeface="Manrope"/>
              </a:defRPr>
            </a:lvl5pPr>
            <a:lvl6pPr marL="2743200" lvl="5" indent="-304800" algn="l">
              <a:lnSpc>
                <a:spcPct val="100000"/>
              </a:lnSpc>
              <a:spcBef>
                <a:spcPts val="0"/>
              </a:spcBef>
              <a:spcAft>
                <a:spcPts val="0"/>
              </a:spcAft>
              <a:buSzPts val="1200"/>
              <a:buFont typeface="Manrope"/>
              <a:buChar char="■"/>
              <a:defRPr>
                <a:latin typeface="Manrope"/>
                <a:ea typeface="Manrope"/>
                <a:cs typeface="Manrope"/>
                <a:sym typeface="Manrope"/>
              </a:defRPr>
            </a:lvl6pPr>
            <a:lvl7pPr marL="3200400" lvl="6" indent="-304800" algn="l">
              <a:lnSpc>
                <a:spcPct val="100000"/>
              </a:lnSpc>
              <a:spcBef>
                <a:spcPts val="0"/>
              </a:spcBef>
              <a:spcAft>
                <a:spcPts val="0"/>
              </a:spcAft>
              <a:buSzPts val="1200"/>
              <a:buFont typeface="Manrope"/>
              <a:buChar char="●"/>
              <a:defRPr>
                <a:latin typeface="Manrope"/>
                <a:ea typeface="Manrope"/>
                <a:cs typeface="Manrope"/>
                <a:sym typeface="Manrope"/>
              </a:defRPr>
            </a:lvl7pPr>
            <a:lvl8pPr marL="3657600" lvl="7" indent="-304800" algn="l">
              <a:lnSpc>
                <a:spcPct val="100000"/>
              </a:lnSpc>
              <a:spcBef>
                <a:spcPts val="0"/>
              </a:spcBef>
              <a:spcAft>
                <a:spcPts val="0"/>
              </a:spcAft>
              <a:buSzPts val="1200"/>
              <a:buFont typeface="Manrope"/>
              <a:buChar char="○"/>
              <a:defRPr>
                <a:latin typeface="Manrope"/>
                <a:ea typeface="Manrope"/>
                <a:cs typeface="Manrope"/>
                <a:sym typeface="Manrope"/>
              </a:defRPr>
            </a:lvl8pPr>
            <a:lvl9pPr marL="4114800" lvl="8" indent="-304800" algn="l">
              <a:lnSpc>
                <a:spcPct val="100000"/>
              </a:lnSpc>
              <a:spcBef>
                <a:spcPts val="0"/>
              </a:spcBef>
              <a:spcAft>
                <a:spcPts val="0"/>
              </a:spcAft>
              <a:buSzPts val="1200"/>
              <a:buFont typeface="Manrope"/>
              <a:buChar char="■"/>
              <a:defRPr>
                <a:latin typeface="Manrope"/>
                <a:ea typeface="Manrope"/>
                <a:cs typeface="Manrope"/>
                <a:sym typeface="Manrope"/>
              </a:defRPr>
            </a:lvl9pPr>
          </a:lstStyle>
          <a:p>
            <a:endParaRPr/>
          </a:p>
        </p:txBody>
      </p:sp>
      <p:sp>
        <p:nvSpPr>
          <p:cNvPr id="126" name="Google Shape;126;p15"/>
          <p:cNvSpPr/>
          <p:nvPr/>
        </p:nvSpPr>
        <p:spPr>
          <a:xfrm>
            <a:off x="7324948" y="-266297"/>
            <a:ext cx="1219685" cy="1147397"/>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5"/>
          <p:cNvSpPr/>
          <p:nvPr/>
        </p:nvSpPr>
        <p:spPr>
          <a:xfrm>
            <a:off x="7259400" y="4090325"/>
            <a:ext cx="1386575" cy="1319950"/>
          </a:xfrm>
          <a:custGeom>
            <a:avLst/>
            <a:gdLst/>
            <a:ahLst/>
            <a:cxnLst/>
            <a:rect l="l" t="t" r="r" b="b"/>
            <a:pathLst>
              <a:path w="55463" h="52798" extrusionOk="0">
                <a:moveTo>
                  <a:pt x="47759" y="1"/>
                </a:moveTo>
                <a:cubicBezTo>
                  <a:pt x="45989" y="1"/>
                  <a:pt x="44219" y="668"/>
                  <a:pt x="42857" y="2003"/>
                </a:cubicBezTo>
                <a:lnTo>
                  <a:pt x="2802" y="40800"/>
                </a:lnTo>
                <a:cubicBezTo>
                  <a:pt x="45" y="43503"/>
                  <a:pt x="0" y="47937"/>
                  <a:pt x="2703" y="50702"/>
                </a:cubicBezTo>
                <a:cubicBezTo>
                  <a:pt x="4076" y="52097"/>
                  <a:pt x="5890" y="52798"/>
                  <a:pt x="7704" y="52798"/>
                </a:cubicBezTo>
                <a:cubicBezTo>
                  <a:pt x="9474" y="52798"/>
                  <a:pt x="11244" y="52131"/>
                  <a:pt x="12606" y="50792"/>
                </a:cubicBezTo>
                <a:lnTo>
                  <a:pt x="52661" y="12003"/>
                </a:lnTo>
                <a:cubicBezTo>
                  <a:pt x="55427" y="9291"/>
                  <a:pt x="55463" y="4857"/>
                  <a:pt x="52759" y="2101"/>
                </a:cubicBezTo>
                <a:cubicBezTo>
                  <a:pt x="51387" y="701"/>
                  <a:pt x="49573" y="1"/>
                  <a:pt x="47759"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5"/>
          <p:cNvSpPr/>
          <p:nvPr/>
        </p:nvSpPr>
        <p:spPr>
          <a:xfrm>
            <a:off x="7189150" y="4253900"/>
            <a:ext cx="1954850" cy="1936775"/>
          </a:xfrm>
          <a:custGeom>
            <a:avLst/>
            <a:gdLst/>
            <a:ahLst/>
            <a:cxnLst/>
            <a:rect l="l" t="t" r="r" b="b"/>
            <a:pathLst>
              <a:path w="78194" h="77471" fill="none" extrusionOk="0">
                <a:moveTo>
                  <a:pt x="71253" y="7182"/>
                </a:moveTo>
                <a:lnTo>
                  <a:pt x="71253" y="7182"/>
                </a:lnTo>
                <a:cubicBezTo>
                  <a:pt x="64312" y="107"/>
                  <a:pt x="52947" y="0"/>
                  <a:pt x="45872" y="6941"/>
                </a:cubicBezTo>
                <a:lnTo>
                  <a:pt x="7182" y="44900"/>
                </a:lnTo>
                <a:cubicBezTo>
                  <a:pt x="107" y="51840"/>
                  <a:pt x="0" y="63206"/>
                  <a:pt x="6941" y="70280"/>
                </a:cubicBezTo>
                <a:lnTo>
                  <a:pt x="6941" y="70280"/>
                </a:lnTo>
                <a:cubicBezTo>
                  <a:pt x="13881" y="77354"/>
                  <a:pt x="25247" y="77470"/>
                  <a:pt x="32321" y="70521"/>
                </a:cubicBezTo>
                <a:lnTo>
                  <a:pt x="71012" y="32562"/>
                </a:lnTo>
                <a:cubicBezTo>
                  <a:pt x="78086" y="25621"/>
                  <a:pt x="78193" y="14256"/>
                  <a:pt x="71253" y="7182"/>
                </a:cubicBezTo>
                <a:close/>
              </a:path>
            </a:pathLst>
          </a:custGeom>
          <a:noFill/>
          <a:ln w="11150" cap="flat" cmpd="sng">
            <a:solidFill>
              <a:srgbClr val="032026"/>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 name="Google Shape;129;p15"/>
          <p:cNvGrpSpPr/>
          <p:nvPr/>
        </p:nvGrpSpPr>
        <p:grpSpPr>
          <a:xfrm>
            <a:off x="8429175" y="4263925"/>
            <a:ext cx="539975" cy="614475"/>
            <a:chOff x="3536675" y="2846650"/>
            <a:chExt cx="539975" cy="614475"/>
          </a:xfrm>
        </p:grpSpPr>
        <p:sp>
          <p:nvSpPr>
            <p:cNvPr id="130" name="Google Shape;130;p15"/>
            <p:cNvSpPr/>
            <p:nvPr/>
          </p:nvSpPr>
          <p:spPr>
            <a:xfrm>
              <a:off x="3536675" y="3391050"/>
              <a:ext cx="70275" cy="70075"/>
            </a:xfrm>
            <a:custGeom>
              <a:avLst/>
              <a:gdLst/>
              <a:ahLst/>
              <a:cxnLst/>
              <a:rect l="l" t="t" r="r" b="b"/>
              <a:pathLst>
                <a:path w="2811" h="2803" extrusionOk="0">
                  <a:moveTo>
                    <a:pt x="1402" y="1"/>
                  </a:moveTo>
                  <a:cubicBezTo>
                    <a:pt x="643" y="1"/>
                    <a:pt x="18" y="622"/>
                    <a:pt x="9" y="1384"/>
                  </a:cubicBezTo>
                  <a:cubicBezTo>
                    <a:pt x="0" y="2160"/>
                    <a:pt x="625" y="2793"/>
                    <a:pt x="1392" y="2802"/>
                  </a:cubicBezTo>
                  <a:cubicBezTo>
                    <a:pt x="1397" y="2802"/>
                    <a:pt x="1403" y="2802"/>
                    <a:pt x="1408" y="2802"/>
                  </a:cubicBezTo>
                  <a:cubicBezTo>
                    <a:pt x="2177" y="2802"/>
                    <a:pt x="2801" y="2181"/>
                    <a:pt x="2801" y="1411"/>
                  </a:cubicBezTo>
                  <a:cubicBezTo>
                    <a:pt x="2810" y="643"/>
                    <a:pt x="2195" y="10"/>
                    <a:pt x="1419" y="1"/>
                  </a:cubicBezTo>
                  <a:cubicBezTo>
                    <a:pt x="1413"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5"/>
            <p:cNvSpPr/>
            <p:nvPr/>
          </p:nvSpPr>
          <p:spPr>
            <a:xfrm>
              <a:off x="3693225" y="3209750"/>
              <a:ext cx="70275" cy="69825"/>
            </a:xfrm>
            <a:custGeom>
              <a:avLst/>
              <a:gdLst/>
              <a:ahLst/>
              <a:cxnLst/>
              <a:rect l="l" t="t" r="r" b="b"/>
              <a:pathLst>
                <a:path w="2811" h="2793" extrusionOk="0">
                  <a:moveTo>
                    <a:pt x="1403" y="0"/>
                  </a:moveTo>
                  <a:cubicBezTo>
                    <a:pt x="643" y="0"/>
                    <a:pt x="19" y="612"/>
                    <a:pt x="10" y="1383"/>
                  </a:cubicBezTo>
                  <a:cubicBezTo>
                    <a:pt x="1" y="2150"/>
                    <a:pt x="616" y="2784"/>
                    <a:pt x="1393" y="2792"/>
                  </a:cubicBezTo>
                  <a:cubicBezTo>
                    <a:pt x="1398" y="2793"/>
                    <a:pt x="1403" y="2793"/>
                    <a:pt x="1409" y="2793"/>
                  </a:cubicBezTo>
                  <a:cubicBezTo>
                    <a:pt x="2177" y="2793"/>
                    <a:pt x="2793" y="2172"/>
                    <a:pt x="2802" y="1410"/>
                  </a:cubicBezTo>
                  <a:cubicBezTo>
                    <a:pt x="2811" y="634"/>
                    <a:pt x="2195" y="0"/>
                    <a:pt x="1419" y="0"/>
                  </a:cubicBezTo>
                  <a:cubicBezTo>
                    <a:pt x="1414" y="0"/>
                    <a:pt x="1408" y="0"/>
                    <a:pt x="1403"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5"/>
            <p:cNvSpPr/>
            <p:nvPr/>
          </p:nvSpPr>
          <p:spPr>
            <a:xfrm>
              <a:off x="3849800" y="3028200"/>
              <a:ext cx="70275" cy="69825"/>
            </a:xfrm>
            <a:custGeom>
              <a:avLst/>
              <a:gdLst/>
              <a:ahLst/>
              <a:cxnLst/>
              <a:rect l="l" t="t" r="r" b="b"/>
              <a:pathLst>
                <a:path w="2811" h="2793" extrusionOk="0">
                  <a:moveTo>
                    <a:pt x="1402" y="0"/>
                  </a:moveTo>
                  <a:cubicBezTo>
                    <a:pt x="634" y="0"/>
                    <a:pt x="18" y="613"/>
                    <a:pt x="9" y="1383"/>
                  </a:cubicBezTo>
                  <a:cubicBezTo>
                    <a:pt x="0" y="2159"/>
                    <a:pt x="616" y="2793"/>
                    <a:pt x="1392" y="2793"/>
                  </a:cubicBezTo>
                  <a:cubicBezTo>
                    <a:pt x="1398" y="2793"/>
                    <a:pt x="1403" y="2793"/>
                    <a:pt x="1409" y="2793"/>
                  </a:cubicBezTo>
                  <a:cubicBezTo>
                    <a:pt x="2168" y="2793"/>
                    <a:pt x="2793" y="2181"/>
                    <a:pt x="2802" y="1410"/>
                  </a:cubicBezTo>
                  <a:cubicBezTo>
                    <a:pt x="2811" y="643"/>
                    <a:pt x="2195" y="9"/>
                    <a:pt x="1419" y="1"/>
                  </a:cubicBezTo>
                  <a:cubicBezTo>
                    <a:pt x="1413" y="0"/>
                    <a:pt x="1408" y="0"/>
                    <a:pt x="1402"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5"/>
            <p:cNvSpPr/>
            <p:nvPr/>
          </p:nvSpPr>
          <p:spPr>
            <a:xfrm>
              <a:off x="4006350" y="2846650"/>
              <a:ext cx="70300" cy="70075"/>
            </a:xfrm>
            <a:custGeom>
              <a:avLst/>
              <a:gdLst/>
              <a:ahLst/>
              <a:cxnLst/>
              <a:rect l="l" t="t" r="r" b="b"/>
              <a:pathLst>
                <a:path w="2812" h="2803" extrusionOk="0">
                  <a:moveTo>
                    <a:pt x="1403" y="1"/>
                  </a:moveTo>
                  <a:cubicBezTo>
                    <a:pt x="634" y="1"/>
                    <a:pt x="10" y="622"/>
                    <a:pt x="10" y="1384"/>
                  </a:cubicBezTo>
                  <a:cubicBezTo>
                    <a:pt x="1" y="2160"/>
                    <a:pt x="617" y="2793"/>
                    <a:pt x="1393" y="2802"/>
                  </a:cubicBezTo>
                  <a:cubicBezTo>
                    <a:pt x="1398" y="2802"/>
                    <a:pt x="1403" y="2802"/>
                    <a:pt x="1409" y="2802"/>
                  </a:cubicBezTo>
                  <a:cubicBezTo>
                    <a:pt x="2169" y="2802"/>
                    <a:pt x="2793" y="2181"/>
                    <a:pt x="2802" y="1419"/>
                  </a:cubicBezTo>
                  <a:cubicBezTo>
                    <a:pt x="2811" y="643"/>
                    <a:pt x="2187" y="10"/>
                    <a:pt x="1419" y="1"/>
                  </a:cubicBezTo>
                  <a:cubicBezTo>
                    <a:pt x="1414" y="1"/>
                    <a:pt x="1408" y="1"/>
                    <a:pt x="1403"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4" name="Google Shape;134;p15"/>
          <p:cNvSpPr/>
          <p:nvPr/>
        </p:nvSpPr>
        <p:spPr>
          <a:xfrm>
            <a:off x="-289051" y="4414126"/>
            <a:ext cx="714715" cy="672356"/>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5"/>
          <p:cNvSpPr/>
          <p:nvPr/>
        </p:nvSpPr>
        <p:spPr>
          <a:xfrm>
            <a:off x="6682533" y="210404"/>
            <a:ext cx="329109" cy="329092"/>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rgbClr val="F2522E"/>
          </a:solidFill>
          <a:ln w="9525" cap="flat" cmpd="sng">
            <a:solidFill>
              <a:srgbClr val="F3826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6" name="Google Shape;136;p15"/>
          <p:cNvGrpSpPr/>
          <p:nvPr/>
        </p:nvGrpSpPr>
        <p:grpSpPr>
          <a:xfrm>
            <a:off x="-201675" y="266613"/>
            <a:ext cx="539975" cy="614475"/>
            <a:chOff x="3536675" y="2846650"/>
            <a:chExt cx="539975" cy="614475"/>
          </a:xfrm>
        </p:grpSpPr>
        <p:sp>
          <p:nvSpPr>
            <p:cNvPr id="137" name="Google Shape;137;p15"/>
            <p:cNvSpPr/>
            <p:nvPr/>
          </p:nvSpPr>
          <p:spPr>
            <a:xfrm>
              <a:off x="3536675" y="3391050"/>
              <a:ext cx="70275" cy="70075"/>
            </a:xfrm>
            <a:custGeom>
              <a:avLst/>
              <a:gdLst/>
              <a:ahLst/>
              <a:cxnLst/>
              <a:rect l="l" t="t" r="r" b="b"/>
              <a:pathLst>
                <a:path w="2811" h="2803" extrusionOk="0">
                  <a:moveTo>
                    <a:pt x="1402" y="1"/>
                  </a:moveTo>
                  <a:cubicBezTo>
                    <a:pt x="643" y="1"/>
                    <a:pt x="18" y="622"/>
                    <a:pt x="9" y="1384"/>
                  </a:cubicBezTo>
                  <a:cubicBezTo>
                    <a:pt x="0" y="2160"/>
                    <a:pt x="625" y="2793"/>
                    <a:pt x="1392" y="2802"/>
                  </a:cubicBezTo>
                  <a:cubicBezTo>
                    <a:pt x="1397" y="2802"/>
                    <a:pt x="1403" y="2802"/>
                    <a:pt x="1408" y="2802"/>
                  </a:cubicBezTo>
                  <a:cubicBezTo>
                    <a:pt x="2177" y="2802"/>
                    <a:pt x="2801" y="2181"/>
                    <a:pt x="2801" y="1411"/>
                  </a:cubicBezTo>
                  <a:cubicBezTo>
                    <a:pt x="2810" y="643"/>
                    <a:pt x="2195" y="10"/>
                    <a:pt x="1419" y="1"/>
                  </a:cubicBezTo>
                  <a:cubicBezTo>
                    <a:pt x="1413"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5"/>
            <p:cNvSpPr/>
            <p:nvPr/>
          </p:nvSpPr>
          <p:spPr>
            <a:xfrm>
              <a:off x="3693225" y="3209750"/>
              <a:ext cx="70275" cy="69825"/>
            </a:xfrm>
            <a:custGeom>
              <a:avLst/>
              <a:gdLst/>
              <a:ahLst/>
              <a:cxnLst/>
              <a:rect l="l" t="t" r="r" b="b"/>
              <a:pathLst>
                <a:path w="2811" h="2793" extrusionOk="0">
                  <a:moveTo>
                    <a:pt x="1403" y="0"/>
                  </a:moveTo>
                  <a:cubicBezTo>
                    <a:pt x="643" y="0"/>
                    <a:pt x="19" y="612"/>
                    <a:pt x="10" y="1383"/>
                  </a:cubicBezTo>
                  <a:cubicBezTo>
                    <a:pt x="1" y="2150"/>
                    <a:pt x="616" y="2784"/>
                    <a:pt x="1393" y="2792"/>
                  </a:cubicBezTo>
                  <a:cubicBezTo>
                    <a:pt x="1398" y="2793"/>
                    <a:pt x="1403" y="2793"/>
                    <a:pt x="1409" y="2793"/>
                  </a:cubicBezTo>
                  <a:cubicBezTo>
                    <a:pt x="2177" y="2793"/>
                    <a:pt x="2793" y="2172"/>
                    <a:pt x="2802" y="1410"/>
                  </a:cubicBezTo>
                  <a:cubicBezTo>
                    <a:pt x="2811" y="634"/>
                    <a:pt x="2195" y="0"/>
                    <a:pt x="1419" y="0"/>
                  </a:cubicBezTo>
                  <a:cubicBezTo>
                    <a:pt x="1414" y="0"/>
                    <a:pt x="1408" y="0"/>
                    <a:pt x="1403"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5"/>
            <p:cNvSpPr/>
            <p:nvPr/>
          </p:nvSpPr>
          <p:spPr>
            <a:xfrm>
              <a:off x="3849800" y="3028200"/>
              <a:ext cx="70275" cy="69825"/>
            </a:xfrm>
            <a:custGeom>
              <a:avLst/>
              <a:gdLst/>
              <a:ahLst/>
              <a:cxnLst/>
              <a:rect l="l" t="t" r="r" b="b"/>
              <a:pathLst>
                <a:path w="2811" h="2793" extrusionOk="0">
                  <a:moveTo>
                    <a:pt x="1402" y="0"/>
                  </a:moveTo>
                  <a:cubicBezTo>
                    <a:pt x="634" y="0"/>
                    <a:pt x="18" y="613"/>
                    <a:pt x="9" y="1383"/>
                  </a:cubicBezTo>
                  <a:cubicBezTo>
                    <a:pt x="0" y="2159"/>
                    <a:pt x="616" y="2793"/>
                    <a:pt x="1392" y="2793"/>
                  </a:cubicBezTo>
                  <a:cubicBezTo>
                    <a:pt x="1398" y="2793"/>
                    <a:pt x="1403" y="2793"/>
                    <a:pt x="1409" y="2793"/>
                  </a:cubicBezTo>
                  <a:cubicBezTo>
                    <a:pt x="2168" y="2793"/>
                    <a:pt x="2793" y="2181"/>
                    <a:pt x="2802" y="1410"/>
                  </a:cubicBezTo>
                  <a:cubicBezTo>
                    <a:pt x="2811" y="643"/>
                    <a:pt x="2195" y="9"/>
                    <a:pt x="1419" y="1"/>
                  </a:cubicBezTo>
                  <a:cubicBezTo>
                    <a:pt x="1413" y="0"/>
                    <a:pt x="1408" y="0"/>
                    <a:pt x="1402"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5"/>
            <p:cNvSpPr/>
            <p:nvPr/>
          </p:nvSpPr>
          <p:spPr>
            <a:xfrm>
              <a:off x="4006350" y="2846650"/>
              <a:ext cx="70300" cy="70075"/>
            </a:xfrm>
            <a:custGeom>
              <a:avLst/>
              <a:gdLst/>
              <a:ahLst/>
              <a:cxnLst/>
              <a:rect l="l" t="t" r="r" b="b"/>
              <a:pathLst>
                <a:path w="2812" h="2803" extrusionOk="0">
                  <a:moveTo>
                    <a:pt x="1403" y="1"/>
                  </a:moveTo>
                  <a:cubicBezTo>
                    <a:pt x="634" y="1"/>
                    <a:pt x="10" y="622"/>
                    <a:pt x="10" y="1384"/>
                  </a:cubicBezTo>
                  <a:cubicBezTo>
                    <a:pt x="1" y="2160"/>
                    <a:pt x="617" y="2793"/>
                    <a:pt x="1393" y="2802"/>
                  </a:cubicBezTo>
                  <a:cubicBezTo>
                    <a:pt x="1398" y="2802"/>
                    <a:pt x="1403" y="2802"/>
                    <a:pt x="1409" y="2802"/>
                  </a:cubicBezTo>
                  <a:cubicBezTo>
                    <a:pt x="2169" y="2802"/>
                    <a:pt x="2793" y="2181"/>
                    <a:pt x="2802" y="1419"/>
                  </a:cubicBezTo>
                  <a:cubicBezTo>
                    <a:pt x="2811" y="643"/>
                    <a:pt x="2187" y="10"/>
                    <a:pt x="1419" y="1"/>
                  </a:cubicBezTo>
                  <a:cubicBezTo>
                    <a:pt x="1414" y="1"/>
                    <a:pt x="1408" y="1"/>
                    <a:pt x="1403"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1" name="Google Shape;141;p15"/>
          <p:cNvSpPr/>
          <p:nvPr/>
        </p:nvSpPr>
        <p:spPr>
          <a:xfrm>
            <a:off x="7778175" y="-732812"/>
            <a:ext cx="1782665" cy="1765986"/>
          </a:xfrm>
          <a:custGeom>
            <a:avLst/>
            <a:gdLst/>
            <a:ahLst/>
            <a:cxnLst/>
            <a:rect l="l" t="t" r="r" b="b"/>
            <a:pathLst>
              <a:path w="59210" h="58656" fill="none" extrusionOk="0">
                <a:moveTo>
                  <a:pt x="53955" y="5442"/>
                </a:moveTo>
                <a:lnTo>
                  <a:pt x="53955" y="5442"/>
                </a:lnTo>
                <a:cubicBezTo>
                  <a:pt x="48692" y="81"/>
                  <a:pt x="40092" y="0"/>
                  <a:pt x="34730" y="5255"/>
                </a:cubicBezTo>
                <a:lnTo>
                  <a:pt x="5443" y="33998"/>
                </a:lnTo>
                <a:cubicBezTo>
                  <a:pt x="81" y="39253"/>
                  <a:pt x="1" y="47861"/>
                  <a:pt x="5255" y="53214"/>
                </a:cubicBezTo>
                <a:lnTo>
                  <a:pt x="5255" y="53214"/>
                </a:lnTo>
                <a:cubicBezTo>
                  <a:pt x="10519" y="58576"/>
                  <a:pt x="19119" y="58656"/>
                  <a:pt x="24480" y="53401"/>
                </a:cubicBezTo>
                <a:lnTo>
                  <a:pt x="53768" y="24658"/>
                </a:lnTo>
                <a:cubicBezTo>
                  <a:pt x="59129" y="19403"/>
                  <a:pt x="59210" y="10804"/>
                  <a:pt x="53955" y="5442"/>
                </a:cubicBezTo>
                <a:close/>
              </a:path>
            </a:pathLst>
          </a:custGeom>
          <a:noFill/>
          <a:ln w="11150" cap="flat" cmpd="sng">
            <a:solidFill>
              <a:srgbClr val="032026"/>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2"/>
        <p:cNvGrpSpPr/>
        <p:nvPr/>
      </p:nvGrpSpPr>
      <p:grpSpPr>
        <a:xfrm>
          <a:off x="0" y="0"/>
          <a:ext cx="0" cy="0"/>
          <a:chOff x="0" y="0"/>
          <a:chExt cx="0" cy="0"/>
        </a:xfrm>
      </p:grpSpPr>
      <p:sp>
        <p:nvSpPr>
          <p:cNvPr id="143" name="Google Shape;143;p16"/>
          <p:cNvSpPr txBox="1">
            <a:spLocks noGrp="1"/>
          </p:cNvSpPr>
          <p:nvPr>
            <p:ph type="title"/>
          </p:nvPr>
        </p:nvSpPr>
        <p:spPr>
          <a:xfrm>
            <a:off x="762600" y="774975"/>
            <a:ext cx="3665100" cy="123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44" name="Google Shape;144;p16"/>
          <p:cNvSpPr txBox="1">
            <a:spLocks noGrp="1"/>
          </p:cNvSpPr>
          <p:nvPr>
            <p:ph type="subTitle" idx="1"/>
          </p:nvPr>
        </p:nvSpPr>
        <p:spPr>
          <a:xfrm>
            <a:off x="762600" y="2048551"/>
            <a:ext cx="4294800" cy="241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Nunito Light"/>
              <a:buAutoNum type="arabicPeriod"/>
              <a:defRPr/>
            </a:lvl1pPr>
            <a:lvl2pPr lvl="1" algn="ctr">
              <a:lnSpc>
                <a:spcPct val="100000"/>
              </a:lnSpc>
              <a:spcBef>
                <a:spcPts val="0"/>
              </a:spcBef>
              <a:spcAft>
                <a:spcPts val="0"/>
              </a:spcAft>
              <a:buClr>
                <a:srgbClr val="E76A28"/>
              </a:buClr>
              <a:buSzPts val="1200"/>
              <a:buFont typeface="Nunito Light"/>
              <a:buAutoNum type="alphaLcPeriod"/>
              <a:defRPr/>
            </a:lvl2pPr>
            <a:lvl3pPr lvl="2" algn="ctr">
              <a:lnSpc>
                <a:spcPct val="100000"/>
              </a:lnSpc>
              <a:spcBef>
                <a:spcPts val="0"/>
              </a:spcBef>
              <a:spcAft>
                <a:spcPts val="0"/>
              </a:spcAft>
              <a:buClr>
                <a:srgbClr val="E76A28"/>
              </a:buClr>
              <a:buSzPts val="1200"/>
              <a:buFont typeface="Nunito Light"/>
              <a:buAutoNum type="romanLcPeriod"/>
              <a:defRPr/>
            </a:lvl3pPr>
            <a:lvl4pPr lvl="3" algn="ctr">
              <a:lnSpc>
                <a:spcPct val="100000"/>
              </a:lnSpc>
              <a:spcBef>
                <a:spcPts val="0"/>
              </a:spcBef>
              <a:spcAft>
                <a:spcPts val="0"/>
              </a:spcAft>
              <a:buClr>
                <a:srgbClr val="E76A28"/>
              </a:buClr>
              <a:buSzPts val="1200"/>
              <a:buFont typeface="Nunito Light"/>
              <a:buAutoNum type="arabicPeriod"/>
              <a:defRPr/>
            </a:lvl4pPr>
            <a:lvl5pPr lvl="4" algn="ctr">
              <a:lnSpc>
                <a:spcPct val="100000"/>
              </a:lnSpc>
              <a:spcBef>
                <a:spcPts val="0"/>
              </a:spcBef>
              <a:spcAft>
                <a:spcPts val="0"/>
              </a:spcAft>
              <a:buClr>
                <a:srgbClr val="E76A28"/>
              </a:buClr>
              <a:buSzPts val="1200"/>
              <a:buFont typeface="Nunito Light"/>
              <a:buAutoNum type="alphaLcPeriod"/>
              <a:defRPr/>
            </a:lvl5pPr>
            <a:lvl6pPr lvl="5" algn="ctr">
              <a:lnSpc>
                <a:spcPct val="100000"/>
              </a:lnSpc>
              <a:spcBef>
                <a:spcPts val="0"/>
              </a:spcBef>
              <a:spcAft>
                <a:spcPts val="0"/>
              </a:spcAft>
              <a:buClr>
                <a:srgbClr val="999999"/>
              </a:buClr>
              <a:buSzPts val="1200"/>
              <a:buFont typeface="Nunito Light"/>
              <a:buAutoNum type="romanLcPeriod"/>
              <a:defRPr/>
            </a:lvl6pPr>
            <a:lvl7pPr lvl="6" algn="ctr">
              <a:lnSpc>
                <a:spcPct val="100000"/>
              </a:lnSpc>
              <a:spcBef>
                <a:spcPts val="0"/>
              </a:spcBef>
              <a:spcAft>
                <a:spcPts val="0"/>
              </a:spcAft>
              <a:buClr>
                <a:srgbClr val="999999"/>
              </a:buClr>
              <a:buSzPts val="1200"/>
              <a:buFont typeface="Nunito Light"/>
              <a:buAutoNum type="arabicPeriod"/>
              <a:defRPr/>
            </a:lvl7pPr>
            <a:lvl8pPr lvl="7" algn="ctr">
              <a:lnSpc>
                <a:spcPct val="100000"/>
              </a:lnSpc>
              <a:spcBef>
                <a:spcPts val="0"/>
              </a:spcBef>
              <a:spcAft>
                <a:spcPts val="0"/>
              </a:spcAft>
              <a:buClr>
                <a:srgbClr val="999999"/>
              </a:buClr>
              <a:buSzPts val="1200"/>
              <a:buFont typeface="Nunito Light"/>
              <a:buAutoNum type="alphaLcPeriod"/>
              <a:defRPr/>
            </a:lvl8pPr>
            <a:lvl9pPr lvl="8" algn="ctr">
              <a:lnSpc>
                <a:spcPct val="100000"/>
              </a:lnSpc>
              <a:spcBef>
                <a:spcPts val="0"/>
              </a:spcBef>
              <a:spcAft>
                <a:spcPts val="0"/>
              </a:spcAft>
              <a:buClr>
                <a:srgbClr val="999999"/>
              </a:buClr>
              <a:buSzPts val="1200"/>
              <a:buFont typeface="Nunito Light"/>
              <a:buAutoNum type="romanLcPeriod"/>
              <a:defRPr/>
            </a:lvl9pPr>
          </a:lstStyle>
          <a:p>
            <a:endParaRPr/>
          </a:p>
        </p:txBody>
      </p:sp>
      <p:sp>
        <p:nvSpPr>
          <p:cNvPr id="145" name="Google Shape;145;p16"/>
          <p:cNvSpPr/>
          <p:nvPr/>
        </p:nvSpPr>
        <p:spPr>
          <a:xfrm>
            <a:off x="7449488" y="4101150"/>
            <a:ext cx="1386575" cy="1319950"/>
          </a:xfrm>
          <a:custGeom>
            <a:avLst/>
            <a:gdLst/>
            <a:ahLst/>
            <a:cxnLst/>
            <a:rect l="l" t="t" r="r" b="b"/>
            <a:pathLst>
              <a:path w="55463" h="52798" extrusionOk="0">
                <a:moveTo>
                  <a:pt x="47759" y="1"/>
                </a:moveTo>
                <a:cubicBezTo>
                  <a:pt x="45989" y="1"/>
                  <a:pt x="44219" y="668"/>
                  <a:pt x="42857" y="2003"/>
                </a:cubicBezTo>
                <a:lnTo>
                  <a:pt x="2802" y="40800"/>
                </a:lnTo>
                <a:cubicBezTo>
                  <a:pt x="45" y="43503"/>
                  <a:pt x="0" y="47937"/>
                  <a:pt x="2703" y="50702"/>
                </a:cubicBezTo>
                <a:cubicBezTo>
                  <a:pt x="4076" y="52097"/>
                  <a:pt x="5890" y="52798"/>
                  <a:pt x="7704" y="52798"/>
                </a:cubicBezTo>
                <a:cubicBezTo>
                  <a:pt x="9474" y="52798"/>
                  <a:pt x="11244" y="52131"/>
                  <a:pt x="12606" y="50792"/>
                </a:cubicBezTo>
                <a:lnTo>
                  <a:pt x="52661" y="12003"/>
                </a:lnTo>
                <a:cubicBezTo>
                  <a:pt x="55427" y="9291"/>
                  <a:pt x="55463" y="4857"/>
                  <a:pt x="52759" y="2101"/>
                </a:cubicBezTo>
                <a:cubicBezTo>
                  <a:pt x="51387" y="701"/>
                  <a:pt x="49573" y="1"/>
                  <a:pt x="47759"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6"/>
          <p:cNvSpPr/>
          <p:nvPr/>
        </p:nvSpPr>
        <p:spPr>
          <a:xfrm>
            <a:off x="7379238" y="4264725"/>
            <a:ext cx="1954850" cy="1936775"/>
          </a:xfrm>
          <a:custGeom>
            <a:avLst/>
            <a:gdLst/>
            <a:ahLst/>
            <a:cxnLst/>
            <a:rect l="l" t="t" r="r" b="b"/>
            <a:pathLst>
              <a:path w="78194" h="77471" fill="none" extrusionOk="0">
                <a:moveTo>
                  <a:pt x="71253" y="7182"/>
                </a:moveTo>
                <a:lnTo>
                  <a:pt x="71253" y="7182"/>
                </a:lnTo>
                <a:cubicBezTo>
                  <a:pt x="64312" y="107"/>
                  <a:pt x="52947" y="0"/>
                  <a:pt x="45872" y="6941"/>
                </a:cubicBezTo>
                <a:lnTo>
                  <a:pt x="7182" y="44900"/>
                </a:lnTo>
                <a:cubicBezTo>
                  <a:pt x="107" y="51840"/>
                  <a:pt x="0" y="63206"/>
                  <a:pt x="6941" y="70280"/>
                </a:cubicBezTo>
                <a:lnTo>
                  <a:pt x="6941" y="70280"/>
                </a:lnTo>
                <a:cubicBezTo>
                  <a:pt x="13881" y="77354"/>
                  <a:pt x="25247" y="77470"/>
                  <a:pt x="32321" y="70521"/>
                </a:cubicBezTo>
                <a:lnTo>
                  <a:pt x="71012" y="32562"/>
                </a:lnTo>
                <a:cubicBezTo>
                  <a:pt x="78086" y="25621"/>
                  <a:pt x="78193" y="14256"/>
                  <a:pt x="71253" y="7182"/>
                </a:cubicBezTo>
                <a:close/>
              </a:path>
            </a:pathLst>
          </a:custGeom>
          <a:noFill/>
          <a:ln w="11150" cap="flat" cmpd="sng">
            <a:solidFill>
              <a:srgbClr val="032026"/>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7" name="Google Shape;147;p16"/>
          <p:cNvGrpSpPr/>
          <p:nvPr/>
        </p:nvGrpSpPr>
        <p:grpSpPr>
          <a:xfrm>
            <a:off x="8619263" y="4274750"/>
            <a:ext cx="539975" cy="614475"/>
            <a:chOff x="3536675" y="2846650"/>
            <a:chExt cx="539975" cy="614475"/>
          </a:xfrm>
        </p:grpSpPr>
        <p:sp>
          <p:nvSpPr>
            <p:cNvPr id="148" name="Google Shape;148;p16"/>
            <p:cNvSpPr/>
            <p:nvPr/>
          </p:nvSpPr>
          <p:spPr>
            <a:xfrm>
              <a:off x="3536675" y="3391050"/>
              <a:ext cx="70275" cy="70075"/>
            </a:xfrm>
            <a:custGeom>
              <a:avLst/>
              <a:gdLst/>
              <a:ahLst/>
              <a:cxnLst/>
              <a:rect l="l" t="t" r="r" b="b"/>
              <a:pathLst>
                <a:path w="2811" h="2803" extrusionOk="0">
                  <a:moveTo>
                    <a:pt x="1402" y="1"/>
                  </a:moveTo>
                  <a:cubicBezTo>
                    <a:pt x="643" y="1"/>
                    <a:pt x="18" y="622"/>
                    <a:pt x="9" y="1384"/>
                  </a:cubicBezTo>
                  <a:cubicBezTo>
                    <a:pt x="0" y="2160"/>
                    <a:pt x="625" y="2793"/>
                    <a:pt x="1392" y="2802"/>
                  </a:cubicBezTo>
                  <a:cubicBezTo>
                    <a:pt x="1397" y="2802"/>
                    <a:pt x="1403" y="2802"/>
                    <a:pt x="1408" y="2802"/>
                  </a:cubicBezTo>
                  <a:cubicBezTo>
                    <a:pt x="2177" y="2802"/>
                    <a:pt x="2801" y="2181"/>
                    <a:pt x="2801" y="1411"/>
                  </a:cubicBezTo>
                  <a:cubicBezTo>
                    <a:pt x="2810" y="643"/>
                    <a:pt x="2195" y="10"/>
                    <a:pt x="1419" y="1"/>
                  </a:cubicBezTo>
                  <a:cubicBezTo>
                    <a:pt x="1413"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6"/>
            <p:cNvSpPr/>
            <p:nvPr/>
          </p:nvSpPr>
          <p:spPr>
            <a:xfrm>
              <a:off x="3693225" y="3209750"/>
              <a:ext cx="70275" cy="69825"/>
            </a:xfrm>
            <a:custGeom>
              <a:avLst/>
              <a:gdLst/>
              <a:ahLst/>
              <a:cxnLst/>
              <a:rect l="l" t="t" r="r" b="b"/>
              <a:pathLst>
                <a:path w="2811" h="2793" extrusionOk="0">
                  <a:moveTo>
                    <a:pt x="1403" y="0"/>
                  </a:moveTo>
                  <a:cubicBezTo>
                    <a:pt x="643" y="0"/>
                    <a:pt x="19" y="612"/>
                    <a:pt x="10" y="1383"/>
                  </a:cubicBezTo>
                  <a:cubicBezTo>
                    <a:pt x="1" y="2150"/>
                    <a:pt x="616" y="2784"/>
                    <a:pt x="1393" y="2792"/>
                  </a:cubicBezTo>
                  <a:cubicBezTo>
                    <a:pt x="1398" y="2793"/>
                    <a:pt x="1403" y="2793"/>
                    <a:pt x="1409" y="2793"/>
                  </a:cubicBezTo>
                  <a:cubicBezTo>
                    <a:pt x="2177" y="2793"/>
                    <a:pt x="2793" y="2172"/>
                    <a:pt x="2802" y="1410"/>
                  </a:cubicBezTo>
                  <a:cubicBezTo>
                    <a:pt x="2811" y="634"/>
                    <a:pt x="2195" y="0"/>
                    <a:pt x="1419" y="0"/>
                  </a:cubicBezTo>
                  <a:cubicBezTo>
                    <a:pt x="1414" y="0"/>
                    <a:pt x="1408" y="0"/>
                    <a:pt x="1403"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6"/>
            <p:cNvSpPr/>
            <p:nvPr/>
          </p:nvSpPr>
          <p:spPr>
            <a:xfrm>
              <a:off x="3849800" y="3028200"/>
              <a:ext cx="70275" cy="69825"/>
            </a:xfrm>
            <a:custGeom>
              <a:avLst/>
              <a:gdLst/>
              <a:ahLst/>
              <a:cxnLst/>
              <a:rect l="l" t="t" r="r" b="b"/>
              <a:pathLst>
                <a:path w="2811" h="2793" extrusionOk="0">
                  <a:moveTo>
                    <a:pt x="1402" y="0"/>
                  </a:moveTo>
                  <a:cubicBezTo>
                    <a:pt x="634" y="0"/>
                    <a:pt x="18" y="613"/>
                    <a:pt x="9" y="1383"/>
                  </a:cubicBezTo>
                  <a:cubicBezTo>
                    <a:pt x="0" y="2159"/>
                    <a:pt x="616" y="2793"/>
                    <a:pt x="1392" y="2793"/>
                  </a:cubicBezTo>
                  <a:cubicBezTo>
                    <a:pt x="1398" y="2793"/>
                    <a:pt x="1403" y="2793"/>
                    <a:pt x="1409" y="2793"/>
                  </a:cubicBezTo>
                  <a:cubicBezTo>
                    <a:pt x="2168" y="2793"/>
                    <a:pt x="2793" y="2181"/>
                    <a:pt x="2802" y="1410"/>
                  </a:cubicBezTo>
                  <a:cubicBezTo>
                    <a:pt x="2811" y="643"/>
                    <a:pt x="2195" y="9"/>
                    <a:pt x="1419" y="1"/>
                  </a:cubicBezTo>
                  <a:cubicBezTo>
                    <a:pt x="1413" y="0"/>
                    <a:pt x="1408" y="0"/>
                    <a:pt x="1402"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6"/>
            <p:cNvSpPr/>
            <p:nvPr/>
          </p:nvSpPr>
          <p:spPr>
            <a:xfrm>
              <a:off x="4006350" y="2846650"/>
              <a:ext cx="70300" cy="70075"/>
            </a:xfrm>
            <a:custGeom>
              <a:avLst/>
              <a:gdLst/>
              <a:ahLst/>
              <a:cxnLst/>
              <a:rect l="l" t="t" r="r" b="b"/>
              <a:pathLst>
                <a:path w="2812" h="2803" extrusionOk="0">
                  <a:moveTo>
                    <a:pt x="1403" y="1"/>
                  </a:moveTo>
                  <a:cubicBezTo>
                    <a:pt x="634" y="1"/>
                    <a:pt x="10" y="622"/>
                    <a:pt x="10" y="1384"/>
                  </a:cubicBezTo>
                  <a:cubicBezTo>
                    <a:pt x="1" y="2160"/>
                    <a:pt x="617" y="2793"/>
                    <a:pt x="1393" y="2802"/>
                  </a:cubicBezTo>
                  <a:cubicBezTo>
                    <a:pt x="1398" y="2802"/>
                    <a:pt x="1403" y="2802"/>
                    <a:pt x="1409" y="2802"/>
                  </a:cubicBezTo>
                  <a:cubicBezTo>
                    <a:pt x="2169" y="2802"/>
                    <a:pt x="2793" y="2181"/>
                    <a:pt x="2802" y="1419"/>
                  </a:cubicBezTo>
                  <a:cubicBezTo>
                    <a:pt x="2811" y="643"/>
                    <a:pt x="2187" y="10"/>
                    <a:pt x="1419" y="1"/>
                  </a:cubicBezTo>
                  <a:cubicBezTo>
                    <a:pt x="1414" y="1"/>
                    <a:pt x="1408" y="1"/>
                    <a:pt x="1403"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 name="Google Shape;152;p16"/>
          <p:cNvGrpSpPr/>
          <p:nvPr/>
        </p:nvGrpSpPr>
        <p:grpSpPr>
          <a:xfrm>
            <a:off x="177300" y="4606663"/>
            <a:ext cx="539950" cy="614225"/>
            <a:chOff x="2164400" y="2320325"/>
            <a:chExt cx="539950" cy="614225"/>
          </a:xfrm>
        </p:grpSpPr>
        <p:sp>
          <p:nvSpPr>
            <p:cNvPr id="153" name="Google Shape;153;p16"/>
            <p:cNvSpPr/>
            <p:nvPr/>
          </p:nvSpPr>
          <p:spPr>
            <a:xfrm>
              <a:off x="2164400" y="2864500"/>
              <a:ext cx="70275" cy="70050"/>
            </a:xfrm>
            <a:custGeom>
              <a:avLst/>
              <a:gdLst/>
              <a:ahLst/>
              <a:cxnLst/>
              <a:rect l="l" t="t" r="r" b="b"/>
              <a:pathLst>
                <a:path w="2811" h="2802" extrusionOk="0">
                  <a:moveTo>
                    <a:pt x="1419" y="1"/>
                  </a:moveTo>
                  <a:cubicBezTo>
                    <a:pt x="651" y="1"/>
                    <a:pt x="18" y="616"/>
                    <a:pt x="9" y="1392"/>
                  </a:cubicBezTo>
                  <a:cubicBezTo>
                    <a:pt x="0" y="2159"/>
                    <a:pt x="616" y="2793"/>
                    <a:pt x="1392" y="2802"/>
                  </a:cubicBezTo>
                  <a:cubicBezTo>
                    <a:pt x="1397" y="2802"/>
                    <a:pt x="1403" y="2802"/>
                    <a:pt x="1408" y="2802"/>
                  </a:cubicBezTo>
                  <a:cubicBezTo>
                    <a:pt x="2177" y="2802"/>
                    <a:pt x="2792" y="2181"/>
                    <a:pt x="2801" y="1419"/>
                  </a:cubicBezTo>
                  <a:cubicBezTo>
                    <a:pt x="2810" y="643"/>
                    <a:pt x="2195" y="9"/>
                    <a:pt x="1419"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6"/>
            <p:cNvSpPr/>
            <p:nvPr/>
          </p:nvSpPr>
          <p:spPr>
            <a:xfrm>
              <a:off x="2320950" y="2683175"/>
              <a:ext cx="70275" cy="69850"/>
            </a:xfrm>
            <a:custGeom>
              <a:avLst/>
              <a:gdLst/>
              <a:ahLst/>
              <a:cxnLst/>
              <a:rect l="l" t="t" r="r" b="b"/>
              <a:pathLst>
                <a:path w="2811" h="2794" extrusionOk="0">
                  <a:moveTo>
                    <a:pt x="1402" y="1"/>
                  </a:moveTo>
                  <a:cubicBezTo>
                    <a:pt x="634" y="1"/>
                    <a:pt x="18" y="613"/>
                    <a:pt x="10" y="1384"/>
                  </a:cubicBezTo>
                  <a:cubicBezTo>
                    <a:pt x="1" y="2160"/>
                    <a:pt x="616" y="2793"/>
                    <a:pt x="1392" y="2793"/>
                  </a:cubicBezTo>
                  <a:cubicBezTo>
                    <a:pt x="1398" y="2793"/>
                    <a:pt x="1403" y="2793"/>
                    <a:pt x="1409" y="2793"/>
                  </a:cubicBezTo>
                  <a:cubicBezTo>
                    <a:pt x="2169" y="2793"/>
                    <a:pt x="2793" y="2181"/>
                    <a:pt x="2802" y="1410"/>
                  </a:cubicBezTo>
                  <a:cubicBezTo>
                    <a:pt x="2811" y="643"/>
                    <a:pt x="2195" y="10"/>
                    <a:pt x="1419" y="1"/>
                  </a:cubicBezTo>
                  <a:cubicBezTo>
                    <a:pt x="1414"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6"/>
            <p:cNvSpPr/>
            <p:nvPr/>
          </p:nvSpPr>
          <p:spPr>
            <a:xfrm>
              <a:off x="2477525" y="2501625"/>
              <a:ext cx="70275" cy="70075"/>
            </a:xfrm>
            <a:custGeom>
              <a:avLst/>
              <a:gdLst/>
              <a:ahLst/>
              <a:cxnLst/>
              <a:rect l="l" t="t" r="r" b="b"/>
              <a:pathLst>
                <a:path w="2811" h="2803" extrusionOk="0">
                  <a:moveTo>
                    <a:pt x="1402" y="1"/>
                  </a:moveTo>
                  <a:cubicBezTo>
                    <a:pt x="634" y="1"/>
                    <a:pt x="9" y="622"/>
                    <a:pt x="9" y="1384"/>
                  </a:cubicBezTo>
                  <a:cubicBezTo>
                    <a:pt x="0" y="2160"/>
                    <a:pt x="616" y="2793"/>
                    <a:pt x="1392" y="2802"/>
                  </a:cubicBezTo>
                  <a:cubicBezTo>
                    <a:pt x="1397" y="2802"/>
                    <a:pt x="1403" y="2802"/>
                    <a:pt x="1408" y="2802"/>
                  </a:cubicBezTo>
                  <a:cubicBezTo>
                    <a:pt x="2168" y="2802"/>
                    <a:pt x="2793" y="2181"/>
                    <a:pt x="2801" y="1419"/>
                  </a:cubicBezTo>
                  <a:cubicBezTo>
                    <a:pt x="2810" y="643"/>
                    <a:pt x="2186" y="10"/>
                    <a:pt x="1419" y="1"/>
                  </a:cubicBezTo>
                  <a:cubicBezTo>
                    <a:pt x="1413"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6"/>
            <p:cNvSpPr/>
            <p:nvPr/>
          </p:nvSpPr>
          <p:spPr>
            <a:xfrm>
              <a:off x="2634075" y="2320325"/>
              <a:ext cx="70275" cy="69825"/>
            </a:xfrm>
            <a:custGeom>
              <a:avLst/>
              <a:gdLst/>
              <a:ahLst/>
              <a:cxnLst/>
              <a:rect l="l" t="t" r="r" b="b"/>
              <a:pathLst>
                <a:path w="2811" h="2793" extrusionOk="0">
                  <a:moveTo>
                    <a:pt x="1403" y="0"/>
                  </a:moveTo>
                  <a:cubicBezTo>
                    <a:pt x="634" y="0"/>
                    <a:pt x="10" y="612"/>
                    <a:pt x="1" y="1383"/>
                  </a:cubicBezTo>
                  <a:cubicBezTo>
                    <a:pt x="1" y="2150"/>
                    <a:pt x="616" y="2784"/>
                    <a:pt x="1392" y="2793"/>
                  </a:cubicBezTo>
                  <a:cubicBezTo>
                    <a:pt x="1398" y="2793"/>
                    <a:pt x="1403" y="2793"/>
                    <a:pt x="1409" y="2793"/>
                  </a:cubicBezTo>
                  <a:cubicBezTo>
                    <a:pt x="2169" y="2793"/>
                    <a:pt x="2793" y="2172"/>
                    <a:pt x="2802" y="1410"/>
                  </a:cubicBezTo>
                  <a:cubicBezTo>
                    <a:pt x="2811" y="634"/>
                    <a:pt x="2186" y="0"/>
                    <a:pt x="1419" y="0"/>
                  </a:cubicBezTo>
                  <a:cubicBezTo>
                    <a:pt x="1414" y="0"/>
                    <a:pt x="1408" y="0"/>
                    <a:pt x="1403"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7" name="Google Shape;157;p16"/>
          <p:cNvSpPr/>
          <p:nvPr/>
        </p:nvSpPr>
        <p:spPr>
          <a:xfrm>
            <a:off x="-719300" y="200125"/>
            <a:ext cx="1386575" cy="1319950"/>
          </a:xfrm>
          <a:custGeom>
            <a:avLst/>
            <a:gdLst/>
            <a:ahLst/>
            <a:cxnLst/>
            <a:rect l="l" t="t" r="r" b="b"/>
            <a:pathLst>
              <a:path w="55463" h="52798" extrusionOk="0">
                <a:moveTo>
                  <a:pt x="47759" y="1"/>
                </a:moveTo>
                <a:cubicBezTo>
                  <a:pt x="45989" y="1"/>
                  <a:pt x="44219" y="668"/>
                  <a:pt x="42857" y="2003"/>
                </a:cubicBezTo>
                <a:lnTo>
                  <a:pt x="2802" y="40800"/>
                </a:lnTo>
                <a:cubicBezTo>
                  <a:pt x="45" y="43503"/>
                  <a:pt x="0" y="47937"/>
                  <a:pt x="2703" y="50702"/>
                </a:cubicBezTo>
                <a:cubicBezTo>
                  <a:pt x="4076" y="52097"/>
                  <a:pt x="5890" y="52798"/>
                  <a:pt x="7704" y="52798"/>
                </a:cubicBezTo>
                <a:cubicBezTo>
                  <a:pt x="9474" y="52798"/>
                  <a:pt x="11244" y="52131"/>
                  <a:pt x="12606" y="50792"/>
                </a:cubicBezTo>
                <a:lnTo>
                  <a:pt x="52661" y="12003"/>
                </a:lnTo>
                <a:cubicBezTo>
                  <a:pt x="55427" y="9291"/>
                  <a:pt x="55463" y="4857"/>
                  <a:pt x="52759" y="2101"/>
                </a:cubicBezTo>
                <a:cubicBezTo>
                  <a:pt x="51387" y="701"/>
                  <a:pt x="49573" y="1"/>
                  <a:pt x="47759"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6"/>
          <p:cNvSpPr/>
          <p:nvPr/>
        </p:nvSpPr>
        <p:spPr>
          <a:xfrm>
            <a:off x="-1233425" y="-512825"/>
            <a:ext cx="1954850" cy="1936775"/>
          </a:xfrm>
          <a:custGeom>
            <a:avLst/>
            <a:gdLst/>
            <a:ahLst/>
            <a:cxnLst/>
            <a:rect l="l" t="t" r="r" b="b"/>
            <a:pathLst>
              <a:path w="78194" h="77471" fill="none" extrusionOk="0">
                <a:moveTo>
                  <a:pt x="71253" y="7182"/>
                </a:moveTo>
                <a:lnTo>
                  <a:pt x="71253" y="7182"/>
                </a:lnTo>
                <a:cubicBezTo>
                  <a:pt x="64312" y="107"/>
                  <a:pt x="52947" y="0"/>
                  <a:pt x="45872" y="6941"/>
                </a:cubicBezTo>
                <a:lnTo>
                  <a:pt x="7182" y="44900"/>
                </a:lnTo>
                <a:cubicBezTo>
                  <a:pt x="107" y="51840"/>
                  <a:pt x="0" y="63206"/>
                  <a:pt x="6941" y="70280"/>
                </a:cubicBezTo>
                <a:lnTo>
                  <a:pt x="6941" y="70280"/>
                </a:lnTo>
                <a:cubicBezTo>
                  <a:pt x="13881" y="77354"/>
                  <a:pt x="25247" y="77470"/>
                  <a:pt x="32321" y="70521"/>
                </a:cubicBezTo>
                <a:lnTo>
                  <a:pt x="71012" y="32562"/>
                </a:lnTo>
                <a:cubicBezTo>
                  <a:pt x="78086" y="25621"/>
                  <a:pt x="78193" y="14256"/>
                  <a:pt x="71253" y="7182"/>
                </a:cubicBezTo>
                <a:close/>
              </a:path>
            </a:pathLst>
          </a:custGeom>
          <a:noFill/>
          <a:ln w="11150" cap="flat" cmpd="sng">
            <a:solidFill>
              <a:srgbClr val="032026"/>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9" name="Google Shape;159;p16"/>
          <p:cNvGrpSpPr/>
          <p:nvPr/>
        </p:nvGrpSpPr>
        <p:grpSpPr>
          <a:xfrm>
            <a:off x="717250" y="100938"/>
            <a:ext cx="539975" cy="614475"/>
            <a:chOff x="3536675" y="2846650"/>
            <a:chExt cx="539975" cy="614475"/>
          </a:xfrm>
        </p:grpSpPr>
        <p:sp>
          <p:nvSpPr>
            <p:cNvPr id="160" name="Google Shape;160;p16"/>
            <p:cNvSpPr/>
            <p:nvPr/>
          </p:nvSpPr>
          <p:spPr>
            <a:xfrm>
              <a:off x="3536675" y="3391050"/>
              <a:ext cx="70275" cy="70075"/>
            </a:xfrm>
            <a:custGeom>
              <a:avLst/>
              <a:gdLst/>
              <a:ahLst/>
              <a:cxnLst/>
              <a:rect l="l" t="t" r="r" b="b"/>
              <a:pathLst>
                <a:path w="2811" h="2803" extrusionOk="0">
                  <a:moveTo>
                    <a:pt x="1402" y="1"/>
                  </a:moveTo>
                  <a:cubicBezTo>
                    <a:pt x="643" y="1"/>
                    <a:pt x="18" y="622"/>
                    <a:pt x="9" y="1384"/>
                  </a:cubicBezTo>
                  <a:cubicBezTo>
                    <a:pt x="0" y="2160"/>
                    <a:pt x="625" y="2793"/>
                    <a:pt x="1392" y="2802"/>
                  </a:cubicBezTo>
                  <a:cubicBezTo>
                    <a:pt x="1397" y="2802"/>
                    <a:pt x="1403" y="2802"/>
                    <a:pt x="1408" y="2802"/>
                  </a:cubicBezTo>
                  <a:cubicBezTo>
                    <a:pt x="2177" y="2802"/>
                    <a:pt x="2801" y="2181"/>
                    <a:pt x="2801" y="1411"/>
                  </a:cubicBezTo>
                  <a:cubicBezTo>
                    <a:pt x="2810" y="643"/>
                    <a:pt x="2195" y="10"/>
                    <a:pt x="1419" y="1"/>
                  </a:cubicBezTo>
                  <a:cubicBezTo>
                    <a:pt x="1413"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6"/>
            <p:cNvSpPr/>
            <p:nvPr/>
          </p:nvSpPr>
          <p:spPr>
            <a:xfrm>
              <a:off x="3693225" y="3209750"/>
              <a:ext cx="70275" cy="69825"/>
            </a:xfrm>
            <a:custGeom>
              <a:avLst/>
              <a:gdLst/>
              <a:ahLst/>
              <a:cxnLst/>
              <a:rect l="l" t="t" r="r" b="b"/>
              <a:pathLst>
                <a:path w="2811" h="2793" extrusionOk="0">
                  <a:moveTo>
                    <a:pt x="1403" y="0"/>
                  </a:moveTo>
                  <a:cubicBezTo>
                    <a:pt x="643" y="0"/>
                    <a:pt x="19" y="612"/>
                    <a:pt x="10" y="1383"/>
                  </a:cubicBezTo>
                  <a:cubicBezTo>
                    <a:pt x="1" y="2150"/>
                    <a:pt x="616" y="2784"/>
                    <a:pt x="1393" y="2792"/>
                  </a:cubicBezTo>
                  <a:cubicBezTo>
                    <a:pt x="1398" y="2793"/>
                    <a:pt x="1403" y="2793"/>
                    <a:pt x="1409" y="2793"/>
                  </a:cubicBezTo>
                  <a:cubicBezTo>
                    <a:pt x="2177" y="2793"/>
                    <a:pt x="2793" y="2172"/>
                    <a:pt x="2802" y="1410"/>
                  </a:cubicBezTo>
                  <a:cubicBezTo>
                    <a:pt x="2811" y="634"/>
                    <a:pt x="2195" y="0"/>
                    <a:pt x="1419" y="0"/>
                  </a:cubicBezTo>
                  <a:cubicBezTo>
                    <a:pt x="1414" y="0"/>
                    <a:pt x="1408" y="0"/>
                    <a:pt x="1403"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6"/>
            <p:cNvSpPr/>
            <p:nvPr/>
          </p:nvSpPr>
          <p:spPr>
            <a:xfrm>
              <a:off x="3849800" y="3028200"/>
              <a:ext cx="70275" cy="69825"/>
            </a:xfrm>
            <a:custGeom>
              <a:avLst/>
              <a:gdLst/>
              <a:ahLst/>
              <a:cxnLst/>
              <a:rect l="l" t="t" r="r" b="b"/>
              <a:pathLst>
                <a:path w="2811" h="2793" extrusionOk="0">
                  <a:moveTo>
                    <a:pt x="1402" y="0"/>
                  </a:moveTo>
                  <a:cubicBezTo>
                    <a:pt x="634" y="0"/>
                    <a:pt x="18" y="613"/>
                    <a:pt x="9" y="1383"/>
                  </a:cubicBezTo>
                  <a:cubicBezTo>
                    <a:pt x="0" y="2159"/>
                    <a:pt x="616" y="2793"/>
                    <a:pt x="1392" y="2793"/>
                  </a:cubicBezTo>
                  <a:cubicBezTo>
                    <a:pt x="1398" y="2793"/>
                    <a:pt x="1403" y="2793"/>
                    <a:pt x="1409" y="2793"/>
                  </a:cubicBezTo>
                  <a:cubicBezTo>
                    <a:pt x="2168" y="2793"/>
                    <a:pt x="2793" y="2181"/>
                    <a:pt x="2802" y="1410"/>
                  </a:cubicBezTo>
                  <a:cubicBezTo>
                    <a:pt x="2811" y="643"/>
                    <a:pt x="2195" y="9"/>
                    <a:pt x="1419" y="1"/>
                  </a:cubicBezTo>
                  <a:cubicBezTo>
                    <a:pt x="1413" y="0"/>
                    <a:pt x="1408" y="0"/>
                    <a:pt x="1402"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6"/>
            <p:cNvSpPr/>
            <p:nvPr/>
          </p:nvSpPr>
          <p:spPr>
            <a:xfrm>
              <a:off x="4006350" y="2846650"/>
              <a:ext cx="70300" cy="70075"/>
            </a:xfrm>
            <a:custGeom>
              <a:avLst/>
              <a:gdLst/>
              <a:ahLst/>
              <a:cxnLst/>
              <a:rect l="l" t="t" r="r" b="b"/>
              <a:pathLst>
                <a:path w="2812" h="2803" extrusionOk="0">
                  <a:moveTo>
                    <a:pt x="1403" y="1"/>
                  </a:moveTo>
                  <a:cubicBezTo>
                    <a:pt x="634" y="1"/>
                    <a:pt x="10" y="622"/>
                    <a:pt x="10" y="1384"/>
                  </a:cubicBezTo>
                  <a:cubicBezTo>
                    <a:pt x="1" y="2160"/>
                    <a:pt x="617" y="2793"/>
                    <a:pt x="1393" y="2802"/>
                  </a:cubicBezTo>
                  <a:cubicBezTo>
                    <a:pt x="1398" y="2802"/>
                    <a:pt x="1403" y="2802"/>
                    <a:pt x="1409" y="2802"/>
                  </a:cubicBezTo>
                  <a:cubicBezTo>
                    <a:pt x="2169" y="2802"/>
                    <a:pt x="2793" y="2181"/>
                    <a:pt x="2802" y="1419"/>
                  </a:cubicBezTo>
                  <a:cubicBezTo>
                    <a:pt x="2811" y="643"/>
                    <a:pt x="2187" y="10"/>
                    <a:pt x="1419" y="1"/>
                  </a:cubicBezTo>
                  <a:cubicBezTo>
                    <a:pt x="1414" y="1"/>
                    <a:pt x="1408" y="1"/>
                    <a:pt x="1403"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4" name="Google Shape;164;p16"/>
          <p:cNvSpPr/>
          <p:nvPr/>
        </p:nvSpPr>
        <p:spPr>
          <a:xfrm>
            <a:off x="7977088" y="200413"/>
            <a:ext cx="510325" cy="510300"/>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6"/>
          <p:cNvSpPr>
            <a:spLocks noGrp="1"/>
          </p:cNvSpPr>
          <p:nvPr>
            <p:ph type="pic" idx="2"/>
          </p:nvPr>
        </p:nvSpPr>
        <p:spPr>
          <a:xfrm rot="351">
            <a:off x="5233925" y="1103925"/>
            <a:ext cx="2937900" cy="3264600"/>
          </a:xfrm>
          <a:prstGeom prst="roundRect">
            <a:avLst>
              <a:gd name="adj" fmla="val 0"/>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6"/>
        <p:cNvGrpSpPr/>
        <p:nvPr/>
      </p:nvGrpSpPr>
      <p:grpSpPr>
        <a:xfrm>
          <a:off x="0" y="0"/>
          <a:ext cx="0" cy="0"/>
          <a:chOff x="0" y="0"/>
          <a:chExt cx="0" cy="0"/>
        </a:xfrm>
      </p:grpSpPr>
      <p:sp>
        <p:nvSpPr>
          <p:cNvPr id="167" name="Google Shape;167;p17"/>
          <p:cNvSpPr txBox="1">
            <a:spLocks noGrp="1"/>
          </p:cNvSpPr>
          <p:nvPr>
            <p:ph type="title"/>
          </p:nvPr>
        </p:nvSpPr>
        <p:spPr>
          <a:xfrm>
            <a:off x="2317950" y="1307100"/>
            <a:ext cx="4508100" cy="2529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68" name="Google Shape;168;p17"/>
          <p:cNvSpPr/>
          <p:nvPr/>
        </p:nvSpPr>
        <p:spPr>
          <a:xfrm>
            <a:off x="-582675" y="4157188"/>
            <a:ext cx="1421150" cy="1343175"/>
          </a:xfrm>
          <a:custGeom>
            <a:avLst/>
            <a:gdLst/>
            <a:ahLst/>
            <a:cxnLst/>
            <a:rect l="l" t="t" r="r" b="b"/>
            <a:pathLst>
              <a:path w="56846" h="53727" extrusionOk="0">
                <a:moveTo>
                  <a:pt x="47160" y="0"/>
                </a:moveTo>
                <a:cubicBezTo>
                  <a:pt x="44933" y="0"/>
                  <a:pt x="42706" y="839"/>
                  <a:pt x="40993" y="2522"/>
                </a:cubicBezTo>
                <a:lnTo>
                  <a:pt x="3524" y="38643"/>
                </a:lnTo>
                <a:cubicBezTo>
                  <a:pt x="54" y="42051"/>
                  <a:pt x="0" y="47618"/>
                  <a:pt x="3408" y="51088"/>
                </a:cubicBezTo>
                <a:cubicBezTo>
                  <a:pt x="5130" y="52846"/>
                  <a:pt x="7410" y="53727"/>
                  <a:pt x="9692" y="53727"/>
                </a:cubicBezTo>
                <a:cubicBezTo>
                  <a:pt x="11915" y="53727"/>
                  <a:pt x="14140" y="52890"/>
                  <a:pt x="15853" y="51213"/>
                </a:cubicBezTo>
                <a:lnTo>
                  <a:pt x="53321" y="15092"/>
                </a:lnTo>
                <a:cubicBezTo>
                  <a:pt x="56792" y="11684"/>
                  <a:pt x="56845" y="6108"/>
                  <a:pt x="53446" y="2638"/>
                </a:cubicBezTo>
                <a:cubicBezTo>
                  <a:pt x="51721" y="882"/>
                  <a:pt x="49441" y="0"/>
                  <a:pt x="4716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7"/>
          <p:cNvSpPr/>
          <p:nvPr/>
        </p:nvSpPr>
        <p:spPr>
          <a:xfrm>
            <a:off x="-804825" y="3202338"/>
            <a:ext cx="1955075" cy="1936775"/>
          </a:xfrm>
          <a:custGeom>
            <a:avLst/>
            <a:gdLst/>
            <a:ahLst/>
            <a:cxnLst/>
            <a:rect l="l" t="t" r="r" b="b"/>
            <a:pathLst>
              <a:path w="78203" h="77471" fill="none" extrusionOk="0">
                <a:moveTo>
                  <a:pt x="71262" y="7191"/>
                </a:moveTo>
                <a:lnTo>
                  <a:pt x="71262" y="7191"/>
                </a:lnTo>
                <a:cubicBezTo>
                  <a:pt x="64313" y="108"/>
                  <a:pt x="52956" y="1"/>
                  <a:pt x="45873" y="6941"/>
                </a:cubicBezTo>
                <a:lnTo>
                  <a:pt x="7191" y="44900"/>
                </a:lnTo>
                <a:cubicBezTo>
                  <a:pt x="108" y="51841"/>
                  <a:pt x="1" y="63206"/>
                  <a:pt x="6950" y="70289"/>
                </a:cubicBezTo>
                <a:lnTo>
                  <a:pt x="6950" y="70289"/>
                </a:lnTo>
                <a:cubicBezTo>
                  <a:pt x="13891" y="77364"/>
                  <a:pt x="25256" y="77471"/>
                  <a:pt x="32331" y="70530"/>
                </a:cubicBezTo>
                <a:lnTo>
                  <a:pt x="71021" y="32571"/>
                </a:lnTo>
                <a:cubicBezTo>
                  <a:pt x="78096" y="25631"/>
                  <a:pt x="78203" y="14265"/>
                  <a:pt x="71262" y="7191"/>
                </a:cubicBezTo>
                <a:close/>
              </a:path>
            </a:pathLst>
          </a:custGeom>
          <a:noFill/>
          <a:ln w="11150" cap="flat" cmpd="sng">
            <a:solidFill>
              <a:schemeClr val="dk1"/>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0" name="Google Shape;170;p17"/>
          <p:cNvGrpSpPr/>
          <p:nvPr/>
        </p:nvGrpSpPr>
        <p:grpSpPr>
          <a:xfrm rot="278767">
            <a:off x="466056" y="4521662"/>
            <a:ext cx="539942" cy="614216"/>
            <a:chOff x="2164400" y="2320325"/>
            <a:chExt cx="539950" cy="614225"/>
          </a:xfrm>
        </p:grpSpPr>
        <p:sp>
          <p:nvSpPr>
            <p:cNvPr id="171" name="Google Shape;171;p17"/>
            <p:cNvSpPr/>
            <p:nvPr/>
          </p:nvSpPr>
          <p:spPr>
            <a:xfrm>
              <a:off x="2164400" y="2864500"/>
              <a:ext cx="70275" cy="70050"/>
            </a:xfrm>
            <a:custGeom>
              <a:avLst/>
              <a:gdLst/>
              <a:ahLst/>
              <a:cxnLst/>
              <a:rect l="l" t="t" r="r" b="b"/>
              <a:pathLst>
                <a:path w="2811" h="2802" extrusionOk="0">
                  <a:moveTo>
                    <a:pt x="1419" y="1"/>
                  </a:moveTo>
                  <a:cubicBezTo>
                    <a:pt x="651" y="1"/>
                    <a:pt x="18" y="616"/>
                    <a:pt x="9" y="1392"/>
                  </a:cubicBezTo>
                  <a:cubicBezTo>
                    <a:pt x="0" y="2159"/>
                    <a:pt x="616" y="2793"/>
                    <a:pt x="1392" y="2802"/>
                  </a:cubicBezTo>
                  <a:cubicBezTo>
                    <a:pt x="1397" y="2802"/>
                    <a:pt x="1403" y="2802"/>
                    <a:pt x="1408" y="2802"/>
                  </a:cubicBezTo>
                  <a:cubicBezTo>
                    <a:pt x="2177" y="2802"/>
                    <a:pt x="2792" y="2181"/>
                    <a:pt x="2801" y="1419"/>
                  </a:cubicBezTo>
                  <a:cubicBezTo>
                    <a:pt x="2810" y="643"/>
                    <a:pt x="2195" y="9"/>
                    <a:pt x="14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7"/>
            <p:cNvSpPr/>
            <p:nvPr/>
          </p:nvSpPr>
          <p:spPr>
            <a:xfrm>
              <a:off x="2320950" y="2683175"/>
              <a:ext cx="70275" cy="69850"/>
            </a:xfrm>
            <a:custGeom>
              <a:avLst/>
              <a:gdLst/>
              <a:ahLst/>
              <a:cxnLst/>
              <a:rect l="l" t="t" r="r" b="b"/>
              <a:pathLst>
                <a:path w="2811" h="2794" extrusionOk="0">
                  <a:moveTo>
                    <a:pt x="1402" y="1"/>
                  </a:moveTo>
                  <a:cubicBezTo>
                    <a:pt x="634" y="1"/>
                    <a:pt x="18" y="613"/>
                    <a:pt x="10" y="1384"/>
                  </a:cubicBezTo>
                  <a:cubicBezTo>
                    <a:pt x="1" y="2160"/>
                    <a:pt x="616" y="2793"/>
                    <a:pt x="1392" y="2793"/>
                  </a:cubicBezTo>
                  <a:cubicBezTo>
                    <a:pt x="1398" y="2793"/>
                    <a:pt x="1403" y="2793"/>
                    <a:pt x="1409" y="2793"/>
                  </a:cubicBezTo>
                  <a:cubicBezTo>
                    <a:pt x="2169" y="2793"/>
                    <a:pt x="2793" y="2181"/>
                    <a:pt x="2802" y="1410"/>
                  </a:cubicBezTo>
                  <a:cubicBezTo>
                    <a:pt x="2811" y="643"/>
                    <a:pt x="2195" y="10"/>
                    <a:pt x="1419" y="1"/>
                  </a:cubicBezTo>
                  <a:cubicBezTo>
                    <a:pt x="1414"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7"/>
            <p:cNvSpPr/>
            <p:nvPr/>
          </p:nvSpPr>
          <p:spPr>
            <a:xfrm>
              <a:off x="2477525" y="2501625"/>
              <a:ext cx="70275" cy="70075"/>
            </a:xfrm>
            <a:custGeom>
              <a:avLst/>
              <a:gdLst/>
              <a:ahLst/>
              <a:cxnLst/>
              <a:rect l="l" t="t" r="r" b="b"/>
              <a:pathLst>
                <a:path w="2811" h="2803" extrusionOk="0">
                  <a:moveTo>
                    <a:pt x="1402" y="1"/>
                  </a:moveTo>
                  <a:cubicBezTo>
                    <a:pt x="634" y="1"/>
                    <a:pt x="9" y="622"/>
                    <a:pt x="9" y="1384"/>
                  </a:cubicBezTo>
                  <a:cubicBezTo>
                    <a:pt x="0" y="2160"/>
                    <a:pt x="616" y="2793"/>
                    <a:pt x="1392" y="2802"/>
                  </a:cubicBezTo>
                  <a:cubicBezTo>
                    <a:pt x="1397" y="2802"/>
                    <a:pt x="1403" y="2802"/>
                    <a:pt x="1408" y="2802"/>
                  </a:cubicBezTo>
                  <a:cubicBezTo>
                    <a:pt x="2168" y="2802"/>
                    <a:pt x="2793" y="2181"/>
                    <a:pt x="2801" y="1419"/>
                  </a:cubicBezTo>
                  <a:cubicBezTo>
                    <a:pt x="2810" y="643"/>
                    <a:pt x="2186" y="10"/>
                    <a:pt x="1419" y="1"/>
                  </a:cubicBezTo>
                  <a:cubicBezTo>
                    <a:pt x="1413" y="1"/>
                    <a:pt x="1408" y="1"/>
                    <a:pt x="14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7"/>
            <p:cNvSpPr/>
            <p:nvPr/>
          </p:nvSpPr>
          <p:spPr>
            <a:xfrm>
              <a:off x="2634075" y="2320325"/>
              <a:ext cx="70275" cy="69825"/>
            </a:xfrm>
            <a:custGeom>
              <a:avLst/>
              <a:gdLst/>
              <a:ahLst/>
              <a:cxnLst/>
              <a:rect l="l" t="t" r="r" b="b"/>
              <a:pathLst>
                <a:path w="2811" h="2793" extrusionOk="0">
                  <a:moveTo>
                    <a:pt x="1403" y="0"/>
                  </a:moveTo>
                  <a:cubicBezTo>
                    <a:pt x="634" y="0"/>
                    <a:pt x="10" y="612"/>
                    <a:pt x="1" y="1383"/>
                  </a:cubicBezTo>
                  <a:cubicBezTo>
                    <a:pt x="1" y="2150"/>
                    <a:pt x="616" y="2784"/>
                    <a:pt x="1392" y="2793"/>
                  </a:cubicBezTo>
                  <a:cubicBezTo>
                    <a:pt x="1398" y="2793"/>
                    <a:pt x="1403" y="2793"/>
                    <a:pt x="1409" y="2793"/>
                  </a:cubicBezTo>
                  <a:cubicBezTo>
                    <a:pt x="2169" y="2793"/>
                    <a:pt x="2793" y="2172"/>
                    <a:pt x="2802" y="1410"/>
                  </a:cubicBezTo>
                  <a:cubicBezTo>
                    <a:pt x="2811" y="634"/>
                    <a:pt x="2186" y="0"/>
                    <a:pt x="1419" y="0"/>
                  </a:cubicBezTo>
                  <a:cubicBezTo>
                    <a:pt x="1414" y="0"/>
                    <a:pt x="1408" y="0"/>
                    <a:pt x="140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5" name="Google Shape;175;p17"/>
          <p:cNvSpPr/>
          <p:nvPr/>
        </p:nvSpPr>
        <p:spPr>
          <a:xfrm>
            <a:off x="7324948" y="-266297"/>
            <a:ext cx="1219685" cy="1147397"/>
          </a:xfrm>
          <a:custGeom>
            <a:avLst/>
            <a:gdLst/>
            <a:ahLst/>
            <a:cxnLst/>
            <a:rect l="l" t="t" r="r" b="b"/>
            <a:pathLst>
              <a:path w="40511" h="38110" extrusionOk="0">
                <a:moveTo>
                  <a:pt x="32806" y="0"/>
                </a:moveTo>
                <a:cubicBezTo>
                  <a:pt x="31037" y="0"/>
                  <a:pt x="29267" y="667"/>
                  <a:pt x="27905" y="2007"/>
                </a:cubicBezTo>
                <a:lnTo>
                  <a:pt x="2810" y="26111"/>
                </a:lnTo>
                <a:cubicBezTo>
                  <a:pt x="45" y="28814"/>
                  <a:pt x="0" y="33248"/>
                  <a:pt x="2712" y="36013"/>
                </a:cubicBezTo>
                <a:cubicBezTo>
                  <a:pt x="4085" y="37409"/>
                  <a:pt x="5898" y="38109"/>
                  <a:pt x="7712" y="38109"/>
                </a:cubicBezTo>
                <a:cubicBezTo>
                  <a:pt x="9482" y="38109"/>
                  <a:pt x="11253" y="37442"/>
                  <a:pt x="12614" y="36103"/>
                </a:cubicBezTo>
                <a:lnTo>
                  <a:pt x="37709" y="11998"/>
                </a:lnTo>
                <a:cubicBezTo>
                  <a:pt x="40466" y="9286"/>
                  <a:pt x="40511" y="4861"/>
                  <a:pt x="37799" y="2096"/>
                </a:cubicBezTo>
                <a:cubicBezTo>
                  <a:pt x="36430" y="701"/>
                  <a:pt x="34619" y="0"/>
                  <a:pt x="328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7"/>
          <p:cNvSpPr/>
          <p:nvPr/>
        </p:nvSpPr>
        <p:spPr>
          <a:xfrm>
            <a:off x="8544633" y="1146779"/>
            <a:ext cx="329109" cy="329092"/>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rgbClr val="F2522E"/>
          </a:solidFill>
          <a:ln w="9525" cap="flat" cmpd="sng">
            <a:solidFill>
              <a:srgbClr val="F3826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7"/>
          <p:cNvSpPr/>
          <p:nvPr/>
        </p:nvSpPr>
        <p:spPr>
          <a:xfrm>
            <a:off x="7778175" y="-732812"/>
            <a:ext cx="1782665" cy="1765986"/>
          </a:xfrm>
          <a:custGeom>
            <a:avLst/>
            <a:gdLst/>
            <a:ahLst/>
            <a:cxnLst/>
            <a:rect l="l" t="t" r="r" b="b"/>
            <a:pathLst>
              <a:path w="59210" h="58656" fill="none" extrusionOk="0">
                <a:moveTo>
                  <a:pt x="53955" y="5442"/>
                </a:moveTo>
                <a:lnTo>
                  <a:pt x="53955" y="5442"/>
                </a:lnTo>
                <a:cubicBezTo>
                  <a:pt x="48692" y="81"/>
                  <a:pt x="40092" y="0"/>
                  <a:pt x="34730" y="5255"/>
                </a:cubicBezTo>
                <a:lnTo>
                  <a:pt x="5443" y="33998"/>
                </a:lnTo>
                <a:cubicBezTo>
                  <a:pt x="81" y="39253"/>
                  <a:pt x="1" y="47861"/>
                  <a:pt x="5255" y="53214"/>
                </a:cubicBezTo>
                <a:lnTo>
                  <a:pt x="5255" y="53214"/>
                </a:lnTo>
                <a:cubicBezTo>
                  <a:pt x="10519" y="58576"/>
                  <a:pt x="19119" y="58656"/>
                  <a:pt x="24480" y="53401"/>
                </a:cubicBezTo>
                <a:lnTo>
                  <a:pt x="53768" y="24658"/>
                </a:lnTo>
                <a:cubicBezTo>
                  <a:pt x="59129" y="19403"/>
                  <a:pt x="59210" y="10804"/>
                  <a:pt x="53955" y="5442"/>
                </a:cubicBezTo>
                <a:close/>
              </a:path>
            </a:pathLst>
          </a:custGeom>
          <a:noFill/>
          <a:ln w="11150" cap="flat" cmpd="sng">
            <a:solidFill>
              <a:srgbClr val="032026"/>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8"/>
        <p:cNvGrpSpPr/>
        <p:nvPr/>
      </p:nvGrpSpPr>
      <p:grpSpPr>
        <a:xfrm>
          <a:off x="0" y="0"/>
          <a:ext cx="0" cy="0"/>
          <a:chOff x="0" y="0"/>
          <a:chExt cx="0" cy="0"/>
        </a:xfrm>
      </p:grpSpPr>
      <p:sp>
        <p:nvSpPr>
          <p:cNvPr id="179" name="Google Shape;179;p18"/>
          <p:cNvSpPr txBox="1">
            <a:spLocks noGrp="1"/>
          </p:cNvSpPr>
          <p:nvPr>
            <p:ph type="title"/>
          </p:nvPr>
        </p:nvSpPr>
        <p:spPr>
          <a:xfrm>
            <a:off x="2135550" y="1189100"/>
            <a:ext cx="4872900" cy="196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15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80" name="Google Shape;180;p18"/>
          <p:cNvSpPr txBox="1">
            <a:spLocks noGrp="1"/>
          </p:cNvSpPr>
          <p:nvPr>
            <p:ph type="subTitle" idx="1"/>
          </p:nvPr>
        </p:nvSpPr>
        <p:spPr>
          <a:xfrm>
            <a:off x="2135550" y="3153500"/>
            <a:ext cx="4872900" cy="671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81" name="Google Shape;181;p18"/>
          <p:cNvSpPr/>
          <p:nvPr/>
        </p:nvSpPr>
        <p:spPr>
          <a:xfrm>
            <a:off x="7411075" y="4398025"/>
            <a:ext cx="1421150" cy="1343175"/>
          </a:xfrm>
          <a:custGeom>
            <a:avLst/>
            <a:gdLst/>
            <a:ahLst/>
            <a:cxnLst/>
            <a:rect l="l" t="t" r="r" b="b"/>
            <a:pathLst>
              <a:path w="56846" h="53727" extrusionOk="0">
                <a:moveTo>
                  <a:pt x="47160" y="0"/>
                </a:moveTo>
                <a:cubicBezTo>
                  <a:pt x="44933" y="0"/>
                  <a:pt x="42706" y="839"/>
                  <a:pt x="40993" y="2522"/>
                </a:cubicBezTo>
                <a:lnTo>
                  <a:pt x="3524" y="38643"/>
                </a:lnTo>
                <a:cubicBezTo>
                  <a:pt x="54" y="42051"/>
                  <a:pt x="0" y="47618"/>
                  <a:pt x="3408" y="51088"/>
                </a:cubicBezTo>
                <a:cubicBezTo>
                  <a:pt x="5130" y="52846"/>
                  <a:pt x="7410" y="53727"/>
                  <a:pt x="9692" y="53727"/>
                </a:cubicBezTo>
                <a:cubicBezTo>
                  <a:pt x="11915" y="53727"/>
                  <a:pt x="14140" y="52890"/>
                  <a:pt x="15853" y="51213"/>
                </a:cubicBezTo>
                <a:lnTo>
                  <a:pt x="53321" y="15092"/>
                </a:lnTo>
                <a:cubicBezTo>
                  <a:pt x="56792" y="11684"/>
                  <a:pt x="56845" y="6108"/>
                  <a:pt x="53446" y="2638"/>
                </a:cubicBezTo>
                <a:cubicBezTo>
                  <a:pt x="51721" y="882"/>
                  <a:pt x="49441" y="0"/>
                  <a:pt x="47160"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8"/>
          <p:cNvSpPr/>
          <p:nvPr/>
        </p:nvSpPr>
        <p:spPr>
          <a:xfrm>
            <a:off x="7188925" y="3443175"/>
            <a:ext cx="1955075" cy="1936775"/>
          </a:xfrm>
          <a:custGeom>
            <a:avLst/>
            <a:gdLst/>
            <a:ahLst/>
            <a:cxnLst/>
            <a:rect l="l" t="t" r="r" b="b"/>
            <a:pathLst>
              <a:path w="78203" h="77471" fill="none" extrusionOk="0">
                <a:moveTo>
                  <a:pt x="71262" y="7191"/>
                </a:moveTo>
                <a:lnTo>
                  <a:pt x="71262" y="7191"/>
                </a:lnTo>
                <a:cubicBezTo>
                  <a:pt x="64313" y="108"/>
                  <a:pt x="52956" y="1"/>
                  <a:pt x="45873" y="6941"/>
                </a:cubicBezTo>
                <a:lnTo>
                  <a:pt x="7191" y="44900"/>
                </a:lnTo>
                <a:cubicBezTo>
                  <a:pt x="108" y="51841"/>
                  <a:pt x="1" y="63206"/>
                  <a:pt x="6950" y="70289"/>
                </a:cubicBezTo>
                <a:lnTo>
                  <a:pt x="6950" y="70289"/>
                </a:lnTo>
                <a:cubicBezTo>
                  <a:pt x="13891" y="77364"/>
                  <a:pt x="25256" y="77471"/>
                  <a:pt x="32331" y="70530"/>
                </a:cubicBezTo>
                <a:lnTo>
                  <a:pt x="71021" y="32571"/>
                </a:lnTo>
                <a:cubicBezTo>
                  <a:pt x="78096" y="25631"/>
                  <a:pt x="78203" y="14265"/>
                  <a:pt x="71262" y="7191"/>
                </a:cubicBezTo>
                <a:close/>
              </a:path>
            </a:pathLst>
          </a:custGeom>
          <a:noFill/>
          <a:ln w="11150" cap="flat" cmpd="sng">
            <a:solidFill>
              <a:srgbClr val="032026"/>
            </a:solidFill>
            <a:prstDash val="solid"/>
            <a:miter lim="892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3" name="Google Shape;183;p18"/>
          <p:cNvGrpSpPr/>
          <p:nvPr/>
        </p:nvGrpSpPr>
        <p:grpSpPr>
          <a:xfrm>
            <a:off x="8459750" y="4762600"/>
            <a:ext cx="539950" cy="614225"/>
            <a:chOff x="2164400" y="2320325"/>
            <a:chExt cx="539950" cy="614225"/>
          </a:xfrm>
        </p:grpSpPr>
        <p:sp>
          <p:nvSpPr>
            <p:cNvPr id="184" name="Google Shape;184;p18"/>
            <p:cNvSpPr/>
            <p:nvPr/>
          </p:nvSpPr>
          <p:spPr>
            <a:xfrm>
              <a:off x="2164400" y="2864500"/>
              <a:ext cx="70275" cy="70050"/>
            </a:xfrm>
            <a:custGeom>
              <a:avLst/>
              <a:gdLst/>
              <a:ahLst/>
              <a:cxnLst/>
              <a:rect l="l" t="t" r="r" b="b"/>
              <a:pathLst>
                <a:path w="2811" h="2802" extrusionOk="0">
                  <a:moveTo>
                    <a:pt x="1419" y="1"/>
                  </a:moveTo>
                  <a:cubicBezTo>
                    <a:pt x="651" y="1"/>
                    <a:pt x="18" y="616"/>
                    <a:pt x="9" y="1392"/>
                  </a:cubicBezTo>
                  <a:cubicBezTo>
                    <a:pt x="0" y="2159"/>
                    <a:pt x="616" y="2793"/>
                    <a:pt x="1392" y="2802"/>
                  </a:cubicBezTo>
                  <a:cubicBezTo>
                    <a:pt x="1397" y="2802"/>
                    <a:pt x="1403" y="2802"/>
                    <a:pt x="1408" y="2802"/>
                  </a:cubicBezTo>
                  <a:cubicBezTo>
                    <a:pt x="2177" y="2802"/>
                    <a:pt x="2792" y="2181"/>
                    <a:pt x="2801" y="1419"/>
                  </a:cubicBezTo>
                  <a:cubicBezTo>
                    <a:pt x="2810" y="643"/>
                    <a:pt x="2195" y="9"/>
                    <a:pt x="1419"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8"/>
            <p:cNvSpPr/>
            <p:nvPr/>
          </p:nvSpPr>
          <p:spPr>
            <a:xfrm>
              <a:off x="2320950" y="2683175"/>
              <a:ext cx="70275" cy="69850"/>
            </a:xfrm>
            <a:custGeom>
              <a:avLst/>
              <a:gdLst/>
              <a:ahLst/>
              <a:cxnLst/>
              <a:rect l="l" t="t" r="r" b="b"/>
              <a:pathLst>
                <a:path w="2811" h="2794" extrusionOk="0">
                  <a:moveTo>
                    <a:pt x="1402" y="1"/>
                  </a:moveTo>
                  <a:cubicBezTo>
                    <a:pt x="634" y="1"/>
                    <a:pt x="18" y="613"/>
                    <a:pt x="10" y="1384"/>
                  </a:cubicBezTo>
                  <a:cubicBezTo>
                    <a:pt x="1" y="2160"/>
                    <a:pt x="616" y="2793"/>
                    <a:pt x="1392" y="2793"/>
                  </a:cubicBezTo>
                  <a:cubicBezTo>
                    <a:pt x="1398" y="2793"/>
                    <a:pt x="1403" y="2793"/>
                    <a:pt x="1409" y="2793"/>
                  </a:cubicBezTo>
                  <a:cubicBezTo>
                    <a:pt x="2169" y="2793"/>
                    <a:pt x="2793" y="2181"/>
                    <a:pt x="2802" y="1410"/>
                  </a:cubicBezTo>
                  <a:cubicBezTo>
                    <a:pt x="2811" y="643"/>
                    <a:pt x="2195" y="10"/>
                    <a:pt x="1419" y="1"/>
                  </a:cubicBezTo>
                  <a:cubicBezTo>
                    <a:pt x="1414"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8"/>
            <p:cNvSpPr/>
            <p:nvPr/>
          </p:nvSpPr>
          <p:spPr>
            <a:xfrm>
              <a:off x="2477525" y="2501625"/>
              <a:ext cx="70275" cy="70075"/>
            </a:xfrm>
            <a:custGeom>
              <a:avLst/>
              <a:gdLst/>
              <a:ahLst/>
              <a:cxnLst/>
              <a:rect l="l" t="t" r="r" b="b"/>
              <a:pathLst>
                <a:path w="2811" h="2803" extrusionOk="0">
                  <a:moveTo>
                    <a:pt x="1402" y="1"/>
                  </a:moveTo>
                  <a:cubicBezTo>
                    <a:pt x="634" y="1"/>
                    <a:pt x="9" y="622"/>
                    <a:pt x="9" y="1384"/>
                  </a:cubicBezTo>
                  <a:cubicBezTo>
                    <a:pt x="0" y="2160"/>
                    <a:pt x="616" y="2793"/>
                    <a:pt x="1392" y="2802"/>
                  </a:cubicBezTo>
                  <a:cubicBezTo>
                    <a:pt x="1397" y="2802"/>
                    <a:pt x="1403" y="2802"/>
                    <a:pt x="1408" y="2802"/>
                  </a:cubicBezTo>
                  <a:cubicBezTo>
                    <a:pt x="2168" y="2802"/>
                    <a:pt x="2793" y="2181"/>
                    <a:pt x="2801" y="1419"/>
                  </a:cubicBezTo>
                  <a:cubicBezTo>
                    <a:pt x="2810" y="643"/>
                    <a:pt x="2186" y="10"/>
                    <a:pt x="1419" y="1"/>
                  </a:cubicBezTo>
                  <a:cubicBezTo>
                    <a:pt x="1413"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8"/>
            <p:cNvSpPr/>
            <p:nvPr/>
          </p:nvSpPr>
          <p:spPr>
            <a:xfrm>
              <a:off x="2634075" y="2320325"/>
              <a:ext cx="70275" cy="69825"/>
            </a:xfrm>
            <a:custGeom>
              <a:avLst/>
              <a:gdLst/>
              <a:ahLst/>
              <a:cxnLst/>
              <a:rect l="l" t="t" r="r" b="b"/>
              <a:pathLst>
                <a:path w="2811" h="2793" extrusionOk="0">
                  <a:moveTo>
                    <a:pt x="1403" y="0"/>
                  </a:moveTo>
                  <a:cubicBezTo>
                    <a:pt x="634" y="0"/>
                    <a:pt x="10" y="612"/>
                    <a:pt x="1" y="1383"/>
                  </a:cubicBezTo>
                  <a:cubicBezTo>
                    <a:pt x="1" y="2150"/>
                    <a:pt x="616" y="2784"/>
                    <a:pt x="1392" y="2793"/>
                  </a:cubicBezTo>
                  <a:cubicBezTo>
                    <a:pt x="1398" y="2793"/>
                    <a:pt x="1403" y="2793"/>
                    <a:pt x="1409" y="2793"/>
                  </a:cubicBezTo>
                  <a:cubicBezTo>
                    <a:pt x="2169" y="2793"/>
                    <a:pt x="2793" y="2172"/>
                    <a:pt x="2802" y="1410"/>
                  </a:cubicBezTo>
                  <a:cubicBezTo>
                    <a:pt x="2811" y="634"/>
                    <a:pt x="2186" y="0"/>
                    <a:pt x="1419" y="0"/>
                  </a:cubicBezTo>
                  <a:cubicBezTo>
                    <a:pt x="1414" y="0"/>
                    <a:pt x="1408" y="0"/>
                    <a:pt x="1403"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8" name="Google Shape;188;p18"/>
          <p:cNvSpPr/>
          <p:nvPr/>
        </p:nvSpPr>
        <p:spPr>
          <a:xfrm>
            <a:off x="7367350" y="4034425"/>
            <a:ext cx="510325" cy="510300"/>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8"/>
          <p:cNvSpPr/>
          <p:nvPr/>
        </p:nvSpPr>
        <p:spPr>
          <a:xfrm>
            <a:off x="135658" y="90566"/>
            <a:ext cx="329109" cy="329092"/>
          </a:xfrm>
          <a:custGeom>
            <a:avLst/>
            <a:gdLst/>
            <a:ahLst/>
            <a:cxnLst/>
            <a:rect l="l" t="t" r="r" b="b"/>
            <a:pathLst>
              <a:path w="20413" h="20412" extrusionOk="0">
                <a:moveTo>
                  <a:pt x="10206" y="0"/>
                </a:moveTo>
                <a:cubicBezTo>
                  <a:pt x="4568" y="0"/>
                  <a:pt x="1" y="4568"/>
                  <a:pt x="1" y="10206"/>
                </a:cubicBezTo>
                <a:cubicBezTo>
                  <a:pt x="1" y="15844"/>
                  <a:pt x="4568" y="20411"/>
                  <a:pt x="10206" y="20411"/>
                </a:cubicBezTo>
                <a:cubicBezTo>
                  <a:pt x="15845" y="20411"/>
                  <a:pt x="20412" y="15844"/>
                  <a:pt x="20412" y="10206"/>
                </a:cubicBezTo>
                <a:cubicBezTo>
                  <a:pt x="20412" y="4568"/>
                  <a:pt x="15845" y="0"/>
                  <a:pt x="10206" y="0"/>
                </a:cubicBezTo>
                <a:close/>
              </a:path>
            </a:pathLst>
          </a:custGeom>
          <a:solidFill>
            <a:srgbClr val="F2522E"/>
          </a:solidFill>
          <a:ln w="9525" cap="flat" cmpd="sng">
            <a:solidFill>
              <a:srgbClr val="F2522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0" name="Google Shape;190;p18"/>
          <p:cNvGrpSpPr/>
          <p:nvPr/>
        </p:nvGrpSpPr>
        <p:grpSpPr>
          <a:xfrm>
            <a:off x="312350" y="187938"/>
            <a:ext cx="539975" cy="614475"/>
            <a:chOff x="3536675" y="2846650"/>
            <a:chExt cx="539975" cy="614475"/>
          </a:xfrm>
        </p:grpSpPr>
        <p:sp>
          <p:nvSpPr>
            <p:cNvPr id="191" name="Google Shape;191;p18"/>
            <p:cNvSpPr/>
            <p:nvPr/>
          </p:nvSpPr>
          <p:spPr>
            <a:xfrm>
              <a:off x="3536675" y="3391050"/>
              <a:ext cx="70275" cy="70075"/>
            </a:xfrm>
            <a:custGeom>
              <a:avLst/>
              <a:gdLst/>
              <a:ahLst/>
              <a:cxnLst/>
              <a:rect l="l" t="t" r="r" b="b"/>
              <a:pathLst>
                <a:path w="2811" h="2803" extrusionOk="0">
                  <a:moveTo>
                    <a:pt x="1402" y="1"/>
                  </a:moveTo>
                  <a:cubicBezTo>
                    <a:pt x="643" y="1"/>
                    <a:pt x="18" y="622"/>
                    <a:pt x="9" y="1384"/>
                  </a:cubicBezTo>
                  <a:cubicBezTo>
                    <a:pt x="0" y="2160"/>
                    <a:pt x="625" y="2793"/>
                    <a:pt x="1392" y="2802"/>
                  </a:cubicBezTo>
                  <a:cubicBezTo>
                    <a:pt x="1397" y="2802"/>
                    <a:pt x="1403" y="2802"/>
                    <a:pt x="1408" y="2802"/>
                  </a:cubicBezTo>
                  <a:cubicBezTo>
                    <a:pt x="2177" y="2802"/>
                    <a:pt x="2801" y="2181"/>
                    <a:pt x="2801" y="1411"/>
                  </a:cubicBezTo>
                  <a:cubicBezTo>
                    <a:pt x="2810" y="643"/>
                    <a:pt x="2195" y="10"/>
                    <a:pt x="1419" y="1"/>
                  </a:cubicBezTo>
                  <a:cubicBezTo>
                    <a:pt x="1413" y="1"/>
                    <a:pt x="1408" y="1"/>
                    <a:pt x="1402"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8"/>
            <p:cNvSpPr/>
            <p:nvPr/>
          </p:nvSpPr>
          <p:spPr>
            <a:xfrm>
              <a:off x="3693225" y="3209750"/>
              <a:ext cx="70275" cy="69825"/>
            </a:xfrm>
            <a:custGeom>
              <a:avLst/>
              <a:gdLst/>
              <a:ahLst/>
              <a:cxnLst/>
              <a:rect l="l" t="t" r="r" b="b"/>
              <a:pathLst>
                <a:path w="2811" h="2793" extrusionOk="0">
                  <a:moveTo>
                    <a:pt x="1403" y="0"/>
                  </a:moveTo>
                  <a:cubicBezTo>
                    <a:pt x="643" y="0"/>
                    <a:pt x="19" y="612"/>
                    <a:pt x="10" y="1383"/>
                  </a:cubicBezTo>
                  <a:cubicBezTo>
                    <a:pt x="1" y="2150"/>
                    <a:pt x="616" y="2784"/>
                    <a:pt x="1393" y="2792"/>
                  </a:cubicBezTo>
                  <a:cubicBezTo>
                    <a:pt x="1398" y="2793"/>
                    <a:pt x="1403" y="2793"/>
                    <a:pt x="1409" y="2793"/>
                  </a:cubicBezTo>
                  <a:cubicBezTo>
                    <a:pt x="2177" y="2793"/>
                    <a:pt x="2793" y="2172"/>
                    <a:pt x="2802" y="1410"/>
                  </a:cubicBezTo>
                  <a:cubicBezTo>
                    <a:pt x="2811" y="634"/>
                    <a:pt x="2195" y="0"/>
                    <a:pt x="1419" y="0"/>
                  </a:cubicBezTo>
                  <a:cubicBezTo>
                    <a:pt x="1414" y="0"/>
                    <a:pt x="1408" y="0"/>
                    <a:pt x="1403"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8"/>
            <p:cNvSpPr/>
            <p:nvPr/>
          </p:nvSpPr>
          <p:spPr>
            <a:xfrm>
              <a:off x="3849800" y="3028200"/>
              <a:ext cx="70275" cy="69825"/>
            </a:xfrm>
            <a:custGeom>
              <a:avLst/>
              <a:gdLst/>
              <a:ahLst/>
              <a:cxnLst/>
              <a:rect l="l" t="t" r="r" b="b"/>
              <a:pathLst>
                <a:path w="2811" h="2793" extrusionOk="0">
                  <a:moveTo>
                    <a:pt x="1402" y="0"/>
                  </a:moveTo>
                  <a:cubicBezTo>
                    <a:pt x="634" y="0"/>
                    <a:pt x="18" y="613"/>
                    <a:pt x="9" y="1383"/>
                  </a:cubicBezTo>
                  <a:cubicBezTo>
                    <a:pt x="0" y="2159"/>
                    <a:pt x="616" y="2793"/>
                    <a:pt x="1392" y="2793"/>
                  </a:cubicBezTo>
                  <a:cubicBezTo>
                    <a:pt x="1398" y="2793"/>
                    <a:pt x="1403" y="2793"/>
                    <a:pt x="1409" y="2793"/>
                  </a:cubicBezTo>
                  <a:cubicBezTo>
                    <a:pt x="2168" y="2793"/>
                    <a:pt x="2793" y="2181"/>
                    <a:pt x="2802" y="1410"/>
                  </a:cubicBezTo>
                  <a:cubicBezTo>
                    <a:pt x="2811" y="643"/>
                    <a:pt x="2195" y="9"/>
                    <a:pt x="1419" y="1"/>
                  </a:cubicBezTo>
                  <a:cubicBezTo>
                    <a:pt x="1413" y="0"/>
                    <a:pt x="1408" y="0"/>
                    <a:pt x="1402" y="0"/>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8"/>
            <p:cNvSpPr/>
            <p:nvPr/>
          </p:nvSpPr>
          <p:spPr>
            <a:xfrm>
              <a:off x="4006350" y="2846650"/>
              <a:ext cx="70300" cy="70075"/>
            </a:xfrm>
            <a:custGeom>
              <a:avLst/>
              <a:gdLst/>
              <a:ahLst/>
              <a:cxnLst/>
              <a:rect l="l" t="t" r="r" b="b"/>
              <a:pathLst>
                <a:path w="2812" h="2803" extrusionOk="0">
                  <a:moveTo>
                    <a:pt x="1403" y="1"/>
                  </a:moveTo>
                  <a:cubicBezTo>
                    <a:pt x="634" y="1"/>
                    <a:pt x="10" y="622"/>
                    <a:pt x="10" y="1384"/>
                  </a:cubicBezTo>
                  <a:cubicBezTo>
                    <a:pt x="1" y="2160"/>
                    <a:pt x="617" y="2793"/>
                    <a:pt x="1393" y="2802"/>
                  </a:cubicBezTo>
                  <a:cubicBezTo>
                    <a:pt x="1398" y="2802"/>
                    <a:pt x="1403" y="2802"/>
                    <a:pt x="1409" y="2802"/>
                  </a:cubicBezTo>
                  <a:cubicBezTo>
                    <a:pt x="2169" y="2802"/>
                    <a:pt x="2793" y="2181"/>
                    <a:pt x="2802" y="1419"/>
                  </a:cubicBezTo>
                  <a:cubicBezTo>
                    <a:pt x="2811" y="643"/>
                    <a:pt x="2187" y="10"/>
                    <a:pt x="1419" y="1"/>
                  </a:cubicBezTo>
                  <a:cubicBezTo>
                    <a:pt x="1414" y="1"/>
                    <a:pt x="1408" y="1"/>
                    <a:pt x="1403" y="1"/>
                  </a:cubicBezTo>
                  <a:close/>
                </a:path>
              </a:pathLst>
            </a:custGeom>
            <a:solidFill>
              <a:srgbClr val="F252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1pPr>
            <a:lvl2pPr marL="914400" marR="0" lvl="1"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2pPr>
            <a:lvl3pPr marL="1371600" marR="0" lvl="2"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3pPr>
            <a:lvl4pPr marL="1828800" marR="0" lvl="3"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4pPr>
            <a:lvl5pPr marL="2286000" marR="0" lvl="4"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5pPr>
            <a:lvl6pPr marL="2743200" marR="0" lvl="5"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6pPr>
            <a:lvl7pPr marL="3200400" marR="0" lvl="6"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7pPr>
            <a:lvl8pPr marL="3657600" marR="0" lvl="7"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8pPr>
            <a:lvl9pPr marL="4114800" marR="0" lvl="8"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1"/>
          <p:cNvSpPr txBox="1">
            <a:spLocks noGrp="1"/>
          </p:cNvSpPr>
          <p:nvPr>
            <p:ph type="ctrTitle"/>
          </p:nvPr>
        </p:nvSpPr>
        <p:spPr>
          <a:xfrm>
            <a:off x="1192800" y="1376625"/>
            <a:ext cx="6589200" cy="2272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191919"/>
              </a:buClr>
              <a:buSzPts val="5200"/>
              <a:buNone/>
            </a:pPr>
            <a:r>
              <a:rPr lang="en-US" dirty="0">
                <a:solidFill>
                  <a:srgbClr val="032026"/>
                </a:solidFill>
              </a:rPr>
              <a:t>Hospital Database Management System</a:t>
            </a:r>
            <a:endParaRPr dirty="0"/>
          </a:p>
        </p:txBody>
      </p:sp>
      <p:sp>
        <p:nvSpPr>
          <p:cNvPr id="435" name="Google Shape;435;p1"/>
          <p:cNvSpPr txBox="1">
            <a:spLocks noGrp="1"/>
          </p:cNvSpPr>
          <p:nvPr>
            <p:ph type="subTitle" idx="1"/>
          </p:nvPr>
        </p:nvSpPr>
        <p:spPr>
          <a:xfrm>
            <a:off x="1192979" y="3649292"/>
            <a:ext cx="5988358" cy="80838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endParaRPr dirty="0">
              <a:solidFill>
                <a:srgbClr val="032026"/>
              </a:solidFill>
            </a:endParaRPr>
          </a:p>
        </p:txBody>
      </p:sp>
      <p:sp>
        <p:nvSpPr>
          <p:cNvPr id="436" name="Google Shape;436;p1"/>
          <p:cNvSpPr txBox="1"/>
          <p:nvPr/>
        </p:nvSpPr>
        <p:spPr>
          <a:xfrm>
            <a:off x="4443975" y="4664273"/>
            <a:ext cx="2560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7B3A00"/>
                </a:solidFill>
                <a:latin typeface="Arial"/>
                <a:ea typeface="Arial"/>
                <a:cs typeface="Arial"/>
                <a:sym typeface="Arial"/>
              </a:rPr>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g29a2c899113_0_2"/>
          <p:cNvSpPr txBox="1">
            <a:spLocks noGrp="1"/>
          </p:cNvSpPr>
          <p:nvPr>
            <p:ph type="subTitle" idx="1"/>
          </p:nvPr>
        </p:nvSpPr>
        <p:spPr>
          <a:xfrm>
            <a:off x="4504650" y="1329025"/>
            <a:ext cx="4123500" cy="19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a:solidFill>
                  <a:srgbClr val="000000"/>
                </a:solidFill>
                <a:latin typeface="Arial"/>
                <a:ea typeface="Arial"/>
                <a:cs typeface="Arial"/>
                <a:sym typeface="Arial"/>
              </a:rPr>
              <a:t>	</a:t>
            </a:r>
            <a:r>
              <a:rPr lang="en-US" sz="1400" b="1">
                <a:solidFill>
                  <a:srgbClr val="000000"/>
                </a:solidFill>
                <a:latin typeface="Arial"/>
                <a:ea typeface="Arial"/>
                <a:cs typeface="Arial"/>
                <a:sym typeface="Arial"/>
              </a:rPr>
              <a:t>Attach the trigger to the doctors table</a:t>
            </a:r>
            <a:endParaRPr sz="1400" b="1">
              <a:solidFill>
                <a:srgbClr val="000000"/>
              </a:solidFill>
              <a:latin typeface="Arial"/>
              <a:ea typeface="Arial"/>
              <a:cs typeface="Arial"/>
              <a:sym typeface="Arial"/>
            </a:endParaRPr>
          </a:p>
          <a:p>
            <a:pPr marL="457200" lvl="0" indent="457200" algn="l" rtl="0">
              <a:spcBef>
                <a:spcPts val="0"/>
              </a:spcBef>
              <a:spcAft>
                <a:spcPts val="0"/>
              </a:spcAft>
              <a:buNone/>
            </a:pPr>
            <a:endParaRPr sz="1400" b="1">
              <a:solidFill>
                <a:srgbClr val="000000"/>
              </a:solidFill>
              <a:latin typeface="Courier New"/>
              <a:ea typeface="Courier New"/>
              <a:cs typeface="Courier New"/>
              <a:sym typeface="Courier New"/>
            </a:endParaRPr>
          </a:p>
          <a:p>
            <a:pPr marL="0" lvl="0" indent="457200" algn="l" rtl="0">
              <a:spcBef>
                <a:spcPts val="0"/>
              </a:spcBef>
              <a:spcAft>
                <a:spcPts val="0"/>
              </a:spcAft>
              <a:buNone/>
            </a:pPr>
            <a:r>
              <a:rPr lang="en-US">
                <a:solidFill>
                  <a:srgbClr val="000000"/>
                </a:solidFill>
                <a:latin typeface="Courier New"/>
                <a:ea typeface="Courier New"/>
                <a:cs typeface="Courier New"/>
                <a:sym typeface="Courier New"/>
              </a:rPr>
              <a:t>CREATE TRIGGER     </a:t>
            </a:r>
            <a:endParaRPr>
              <a:solidFill>
                <a:srgbClr val="000000"/>
              </a:solidFill>
              <a:latin typeface="Courier New"/>
              <a:ea typeface="Courier New"/>
              <a:cs typeface="Courier New"/>
              <a:sym typeface="Courier New"/>
            </a:endParaRPr>
          </a:p>
          <a:p>
            <a:pPr marL="457200" lvl="0" indent="0" algn="l" rtl="0">
              <a:spcBef>
                <a:spcPts val="0"/>
              </a:spcBef>
              <a:spcAft>
                <a:spcPts val="0"/>
              </a:spcAft>
              <a:buNone/>
            </a:pPr>
            <a:r>
              <a:rPr lang="en-US">
                <a:solidFill>
                  <a:srgbClr val="000000"/>
                </a:solidFill>
                <a:latin typeface="Courier New"/>
                <a:ea typeface="Courier New"/>
                <a:cs typeface="Courier New"/>
                <a:sym typeface="Courier New"/>
              </a:rPr>
              <a:t>set_doc_id_trigger</a:t>
            </a:r>
            <a:endParaRPr>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0000"/>
                </a:solidFill>
                <a:latin typeface="Courier New"/>
                <a:ea typeface="Courier New"/>
                <a:cs typeface="Courier New"/>
                <a:sym typeface="Courier New"/>
              </a:rPr>
              <a:t>    	BEFORE INSERT ON doctors</a:t>
            </a:r>
            <a:endParaRPr>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0000"/>
                </a:solidFill>
                <a:latin typeface="Courier New"/>
                <a:ea typeface="Courier New"/>
                <a:cs typeface="Courier New"/>
                <a:sym typeface="Courier New"/>
              </a:rPr>
              <a:t>    	FOR EACH ROW</a:t>
            </a:r>
            <a:endParaRPr>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0000"/>
                </a:solidFill>
                <a:latin typeface="Courier New"/>
                <a:ea typeface="Courier New"/>
                <a:cs typeface="Courier New"/>
                <a:sym typeface="Courier New"/>
              </a:rPr>
              <a:t>    	EXECUTE FUNCTION set_doc_id();</a:t>
            </a:r>
            <a:endParaRPr>
              <a:solidFill>
                <a:srgbClr val="000000"/>
              </a:solidFill>
              <a:latin typeface="Courier New"/>
              <a:ea typeface="Courier New"/>
              <a:cs typeface="Courier New"/>
              <a:sym typeface="Courier New"/>
            </a:endParaRPr>
          </a:p>
          <a:p>
            <a:pPr marL="0" lvl="0" indent="0" algn="ctr" rtl="0">
              <a:spcBef>
                <a:spcPts val="0"/>
              </a:spcBef>
              <a:spcAft>
                <a:spcPts val="0"/>
              </a:spcAft>
              <a:buNone/>
            </a:pPr>
            <a:endParaRPr/>
          </a:p>
        </p:txBody>
      </p:sp>
      <p:sp>
        <p:nvSpPr>
          <p:cNvPr id="504" name="Google Shape;504;g29a2c899113_0_2"/>
          <p:cNvSpPr txBox="1">
            <a:spLocks noGrp="1"/>
          </p:cNvSpPr>
          <p:nvPr>
            <p:ph type="title"/>
          </p:nvPr>
        </p:nvSpPr>
        <p:spPr>
          <a:xfrm>
            <a:off x="721425" y="445025"/>
            <a:ext cx="7702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7B3A00"/>
                </a:solidFill>
              </a:rPr>
              <a:t> Triggers</a:t>
            </a:r>
            <a:endParaRPr/>
          </a:p>
        </p:txBody>
      </p:sp>
      <p:sp>
        <p:nvSpPr>
          <p:cNvPr id="505" name="Google Shape;505;g29a2c899113_0_2"/>
          <p:cNvSpPr txBox="1">
            <a:spLocks noGrp="1"/>
          </p:cNvSpPr>
          <p:nvPr>
            <p:ph type="subTitle" idx="2"/>
          </p:nvPr>
        </p:nvSpPr>
        <p:spPr>
          <a:xfrm>
            <a:off x="369950" y="1245350"/>
            <a:ext cx="4021800" cy="19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a:solidFill>
                  <a:srgbClr val="000000"/>
                </a:solidFill>
                <a:latin typeface="Arial"/>
                <a:ea typeface="Arial"/>
                <a:cs typeface="Arial"/>
                <a:sym typeface="Arial"/>
              </a:rPr>
              <a:t>Create a trigger to automatically set doc_id </a:t>
            </a:r>
            <a:endParaRPr sz="1400" b="1">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0" lvl="0" indent="0" algn="l" rtl="0">
              <a:spcBef>
                <a:spcPts val="0"/>
              </a:spcBef>
              <a:spcAft>
                <a:spcPts val="0"/>
              </a:spcAft>
              <a:buNone/>
            </a:pPr>
            <a:r>
              <a:rPr lang="en-US">
                <a:solidFill>
                  <a:srgbClr val="000000"/>
                </a:solidFill>
                <a:latin typeface="Courier New"/>
                <a:ea typeface="Courier New"/>
                <a:cs typeface="Courier New"/>
                <a:sym typeface="Courier New"/>
              </a:rPr>
              <a:t>before insert</a:t>
            </a:r>
            <a:endParaRPr>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0000"/>
                </a:solidFill>
                <a:latin typeface="Courier New"/>
                <a:ea typeface="Courier New"/>
                <a:cs typeface="Courier New"/>
                <a:sym typeface="Courier New"/>
              </a:rPr>
              <a:t>CREATE OR REPLACE FUNCTION set_doc_id()</a:t>
            </a:r>
            <a:endParaRPr>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0000"/>
                </a:solidFill>
                <a:latin typeface="Courier New"/>
                <a:ea typeface="Courier New"/>
                <a:cs typeface="Courier New"/>
                <a:sym typeface="Courier New"/>
              </a:rPr>
              <a:t>RETURNS TRIGGER AS $$</a:t>
            </a:r>
            <a:endParaRPr>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0000"/>
                </a:solidFill>
                <a:latin typeface="Courier New"/>
                <a:ea typeface="Courier New"/>
                <a:cs typeface="Courier New"/>
                <a:sym typeface="Courier New"/>
              </a:rPr>
              <a:t>BEGIN</a:t>
            </a:r>
            <a:endParaRPr>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0000"/>
                </a:solidFill>
                <a:latin typeface="Courier New"/>
                <a:ea typeface="Courier New"/>
                <a:cs typeface="Courier New"/>
                <a:sym typeface="Courier New"/>
              </a:rPr>
              <a:t>    -</a:t>
            </a:r>
            <a:endParaRPr>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0000"/>
                </a:solidFill>
                <a:latin typeface="Courier New"/>
                <a:ea typeface="Courier New"/>
                <a:cs typeface="Courier New"/>
                <a:sym typeface="Courier New"/>
              </a:rPr>
              <a:t>- If doc_id is not provided, set it to the next value from the sequence</a:t>
            </a:r>
            <a:endParaRPr>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0000"/>
                </a:solidFill>
                <a:latin typeface="Courier New"/>
                <a:ea typeface="Courier New"/>
                <a:cs typeface="Courier New"/>
                <a:sym typeface="Courier New"/>
              </a:rPr>
              <a:t>    IF NEW.doc_id IS NULL THEN</a:t>
            </a:r>
            <a:endParaRPr>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0000"/>
                </a:solidFill>
                <a:latin typeface="Courier New"/>
                <a:ea typeface="Courier New"/>
                <a:cs typeface="Courier New"/>
                <a:sym typeface="Courier New"/>
              </a:rPr>
              <a:t>        NEW.doc_id := nextval('doc_id_seq');</a:t>
            </a:r>
            <a:endParaRPr>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0000"/>
                </a:solidFill>
                <a:latin typeface="Courier New"/>
                <a:ea typeface="Courier New"/>
                <a:cs typeface="Courier New"/>
                <a:sym typeface="Courier New"/>
              </a:rPr>
              <a:t>    END IF;</a:t>
            </a:r>
            <a:endParaRPr>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0000"/>
                </a:solidFill>
                <a:latin typeface="Courier New"/>
                <a:ea typeface="Courier New"/>
                <a:cs typeface="Courier New"/>
                <a:sym typeface="Courier New"/>
              </a:rPr>
              <a:t>    RETURN NEW;</a:t>
            </a:r>
            <a:endParaRPr>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US">
                <a:solidFill>
                  <a:srgbClr val="000000"/>
                </a:solidFill>
                <a:latin typeface="Courier New"/>
                <a:ea typeface="Courier New"/>
                <a:cs typeface="Courier New"/>
                <a:sym typeface="Courier New"/>
              </a:rPr>
              <a:t>END;</a:t>
            </a:r>
            <a:endParaRPr>
              <a:solidFill>
                <a:srgbClr val="000000"/>
              </a:solidFill>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6"/>
          <p:cNvSpPr txBox="1">
            <a:spLocks noGrp="1"/>
          </p:cNvSpPr>
          <p:nvPr>
            <p:ph type="title"/>
          </p:nvPr>
        </p:nvSpPr>
        <p:spPr>
          <a:xfrm>
            <a:off x="1525767" y="202989"/>
            <a:ext cx="6092400" cy="936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2"/>
              </a:buClr>
              <a:buSzPts val="9600"/>
              <a:buNone/>
            </a:pPr>
            <a:r>
              <a:rPr lang="en-US" sz="3200">
                <a:solidFill>
                  <a:srgbClr val="7B3A00"/>
                </a:solidFill>
              </a:rPr>
              <a:t>Queries</a:t>
            </a:r>
            <a:endParaRPr sz="3200">
              <a:solidFill>
                <a:schemeClr val="dk2"/>
              </a:solidFill>
            </a:endParaRPr>
          </a:p>
        </p:txBody>
      </p:sp>
      <p:sp>
        <p:nvSpPr>
          <p:cNvPr id="511" name="Google Shape;511;p6"/>
          <p:cNvSpPr txBox="1"/>
          <p:nvPr/>
        </p:nvSpPr>
        <p:spPr>
          <a:xfrm>
            <a:off x="4443975" y="4664273"/>
            <a:ext cx="2560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7B3A00"/>
                </a:solidFill>
                <a:latin typeface="Arial"/>
                <a:ea typeface="Arial"/>
                <a:cs typeface="Arial"/>
                <a:sym typeface="Arial"/>
              </a:rPr>
              <a:t>8</a:t>
            </a:r>
            <a:endParaRPr/>
          </a:p>
        </p:txBody>
      </p:sp>
      <p:sp>
        <p:nvSpPr>
          <p:cNvPr id="512" name="Google Shape;512;p6"/>
          <p:cNvSpPr txBox="1"/>
          <p:nvPr/>
        </p:nvSpPr>
        <p:spPr>
          <a:xfrm>
            <a:off x="1229200" y="1139300"/>
            <a:ext cx="7542300" cy="3778800"/>
          </a:xfrm>
          <a:prstGeom prst="rect">
            <a:avLst/>
          </a:prstGeom>
          <a:noFill/>
          <a:ln>
            <a:noFill/>
          </a:ln>
        </p:spPr>
        <p:txBody>
          <a:bodyPr spcFirstLastPara="1" wrap="square" lIns="91425" tIns="91425" rIns="91425" bIns="91425" anchor="t" anchorCtr="0">
            <a:spAutoFit/>
          </a:bodyPr>
          <a:lstStyle/>
          <a:p>
            <a:pPr marL="0" marR="178435" lvl="0" indent="0" algn="l" rtl="0">
              <a:spcBef>
                <a:spcPts val="1050"/>
              </a:spcBef>
              <a:spcAft>
                <a:spcPts val="0"/>
              </a:spcAft>
              <a:buNone/>
            </a:pPr>
            <a:r>
              <a:rPr lang="en-US" b="1">
                <a:solidFill>
                  <a:schemeClr val="dk2"/>
                </a:solidFill>
              </a:rPr>
              <a:t>List the details of patients with total unpaid and paid bills who have an appointment with a  doctor's name starting with M.</a:t>
            </a:r>
            <a:endParaRPr b="1">
              <a:solidFill>
                <a:schemeClr val="dk2"/>
              </a:solidFill>
            </a:endParaRPr>
          </a:p>
          <a:p>
            <a:pPr marL="0" lvl="0" indent="0" algn="l" rtl="0">
              <a:lnSpc>
                <a:spcPct val="115000"/>
              </a:lnSpc>
              <a:spcBef>
                <a:spcPts val="0"/>
              </a:spcBef>
              <a:spcAft>
                <a:spcPts val="0"/>
              </a:spcAft>
              <a:buNone/>
            </a:pPr>
            <a:endParaRPr sz="1000">
              <a:latin typeface="Roboto Mono"/>
              <a:ea typeface="Roboto Mono"/>
              <a:cs typeface="Roboto Mono"/>
              <a:sym typeface="Roboto Mono"/>
            </a:endParaRPr>
          </a:p>
          <a:p>
            <a:pPr marL="0" lvl="0" indent="0" algn="l" rtl="0">
              <a:lnSpc>
                <a:spcPct val="115000"/>
              </a:lnSpc>
              <a:spcBef>
                <a:spcPts val="0"/>
              </a:spcBef>
              <a:spcAft>
                <a:spcPts val="0"/>
              </a:spcAft>
              <a:buNone/>
            </a:pPr>
            <a:r>
              <a:rPr lang="en-US" sz="1000">
                <a:latin typeface="Roboto Mono"/>
                <a:ea typeface="Roboto Mono"/>
                <a:cs typeface="Roboto Mono"/>
                <a:sym typeface="Roboto Mono"/>
              </a:rPr>
              <a:t>W</a:t>
            </a:r>
            <a:r>
              <a:rPr lang="en-US" sz="1000">
                <a:latin typeface="Courier New"/>
                <a:ea typeface="Courier New"/>
                <a:cs typeface="Courier New"/>
                <a:sym typeface="Courier New"/>
              </a:rPr>
              <a:t>ith Patient_list AS  </a:t>
            </a:r>
            <a:endParaRPr sz="1000">
              <a:latin typeface="Courier New"/>
              <a:ea typeface="Courier New"/>
              <a:cs typeface="Courier New"/>
              <a:sym typeface="Courier New"/>
            </a:endParaRPr>
          </a:p>
          <a:p>
            <a:pPr marL="0" lvl="0" indent="0" algn="l" rtl="0">
              <a:lnSpc>
                <a:spcPct val="115000"/>
              </a:lnSpc>
              <a:spcBef>
                <a:spcPts val="0"/>
              </a:spcBef>
              <a:spcAft>
                <a:spcPts val="0"/>
              </a:spcAft>
              <a:buNone/>
            </a:pPr>
            <a:r>
              <a:rPr lang="en-US" sz="1000">
                <a:latin typeface="Courier New"/>
                <a:ea typeface="Courier New"/>
                <a:cs typeface="Courier New"/>
                <a:sym typeface="Courier New"/>
              </a:rPr>
              <a:t>( SELECT </a:t>
            </a:r>
            <a:endParaRPr sz="1000">
              <a:latin typeface="Courier New"/>
              <a:ea typeface="Courier New"/>
              <a:cs typeface="Courier New"/>
              <a:sym typeface="Courier New"/>
            </a:endParaRPr>
          </a:p>
          <a:p>
            <a:pPr marL="0" lvl="0" indent="0" algn="l" rtl="0">
              <a:lnSpc>
                <a:spcPct val="115000"/>
              </a:lnSpc>
              <a:spcBef>
                <a:spcPts val="0"/>
              </a:spcBef>
              <a:spcAft>
                <a:spcPts val="0"/>
              </a:spcAft>
              <a:buNone/>
            </a:pPr>
            <a:r>
              <a:rPr lang="en-US" sz="1000">
                <a:latin typeface="Courier New"/>
                <a:ea typeface="Courier New"/>
                <a:cs typeface="Courier New"/>
                <a:sym typeface="Courier New"/>
              </a:rPr>
              <a:t>DISTINCT P.P_ID, </a:t>
            </a:r>
            <a:endParaRPr sz="1000">
              <a:latin typeface="Courier New"/>
              <a:ea typeface="Courier New"/>
              <a:cs typeface="Courier New"/>
              <a:sym typeface="Courier New"/>
            </a:endParaRPr>
          </a:p>
          <a:p>
            <a:pPr marL="0" lvl="0" indent="0" algn="l" rtl="0">
              <a:lnSpc>
                <a:spcPct val="115000"/>
              </a:lnSpc>
              <a:spcBef>
                <a:spcPts val="0"/>
              </a:spcBef>
              <a:spcAft>
                <a:spcPts val="0"/>
              </a:spcAft>
              <a:buNone/>
            </a:pPr>
            <a:r>
              <a:rPr lang="en-US" sz="1000">
                <a:latin typeface="Courier New"/>
                <a:ea typeface="Courier New"/>
                <a:cs typeface="Courier New"/>
                <a:sym typeface="Courier New"/>
              </a:rPr>
              <a:t>P.P_Name, </a:t>
            </a:r>
            <a:endParaRPr sz="1000">
              <a:latin typeface="Courier New"/>
              <a:ea typeface="Courier New"/>
              <a:cs typeface="Courier New"/>
              <a:sym typeface="Courier New"/>
            </a:endParaRPr>
          </a:p>
          <a:p>
            <a:pPr marL="0" lvl="0" indent="0" algn="l" rtl="0">
              <a:lnSpc>
                <a:spcPct val="115000"/>
              </a:lnSpc>
              <a:spcBef>
                <a:spcPts val="0"/>
              </a:spcBef>
              <a:spcAft>
                <a:spcPts val="0"/>
              </a:spcAft>
              <a:buNone/>
            </a:pPr>
            <a:r>
              <a:rPr lang="en-US" sz="1000">
                <a:latin typeface="Courier New"/>
                <a:ea typeface="Courier New"/>
                <a:cs typeface="Courier New"/>
                <a:sym typeface="Courier New"/>
              </a:rPr>
              <a:t>P.P_Gender, </a:t>
            </a:r>
            <a:endParaRPr sz="1000">
              <a:latin typeface="Courier New"/>
              <a:ea typeface="Courier New"/>
              <a:cs typeface="Courier New"/>
              <a:sym typeface="Courier New"/>
            </a:endParaRPr>
          </a:p>
          <a:p>
            <a:pPr marL="0" lvl="0" indent="0" algn="l" rtl="0">
              <a:lnSpc>
                <a:spcPct val="115000"/>
              </a:lnSpc>
              <a:spcBef>
                <a:spcPts val="0"/>
              </a:spcBef>
              <a:spcAft>
                <a:spcPts val="0"/>
              </a:spcAft>
              <a:buNone/>
            </a:pPr>
            <a:r>
              <a:rPr lang="en-US" sz="1000">
                <a:latin typeface="Courier New"/>
                <a:ea typeface="Courier New"/>
                <a:cs typeface="Courier New"/>
                <a:sym typeface="Courier New"/>
              </a:rPr>
              <a:t>P.P_Address, </a:t>
            </a:r>
            <a:endParaRPr sz="1000">
              <a:latin typeface="Courier New"/>
              <a:ea typeface="Courier New"/>
              <a:cs typeface="Courier New"/>
              <a:sym typeface="Courier New"/>
            </a:endParaRPr>
          </a:p>
          <a:p>
            <a:pPr marL="0" lvl="0" indent="0" algn="l" rtl="0">
              <a:lnSpc>
                <a:spcPct val="115000"/>
              </a:lnSpc>
              <a:spcBef>
                <a:spcPts val="0"/>
              </a:spcBef>
              <a:spcAft>
                <a:spcPts val="0"/>
              </a:spcAft>
              <a:buNone/>
            </a:pPr>
            <a:r>
              <a:rPr lang="en-US" sz="1000">
                <a:latin typeface="Courier New"/>
                <a:ea typeface="Courier New"/>
                <a:cs typeface="Courier New"/>
                <a:sym typeface="Courier New"/>
              </a:rPr>
              <a:t>P.P_Phone from appointment A </a:t>
            </a:r>
            <a:endParaRPr sz="1000">
              <a:latin typeface="Courier New"/>
              <a:ea typeface="Courier New"/>
              <a:cs typeface="Courier New"/>
              <a:sym typeface="Courier New"/>
            </a:endParaRPr>
          </a:p>
          <a:p>
            <a:pPr marL="0" lvl="0" indent="0" algn="l" rtl="0">
              <a:lnSpc>
                <a:spcPct val="115000"/>
              </a:lnSpc>
              <a:spcBef>
                <a:spcPts val="0"/>
              </a:spcBef>
              <a:spcAft>
                <a:spcPts val="0"/>
              </a:spcAft>
              <a:buNone/>
            </a:pPr>
            <a:r>
              <a:rPr lang="en-US" sz="1000">
                <a:latin typeface="Courier New"/>
                <a:ea typeface="Courier New"/>
                <a:cs typeface="Courier New"/>
                <a:sym typeface="Courier New"/>
              </a:rPr>
              <a:t>JOIN</a:t>
            </a:r>
            <a:endParaRPr sz="1000">
              <a:latin typeface="Courier New"/>
              <a:ea typeface="Courier New"/>
              <a:cs typeface="Courier New"/>
              <a:sym typeface="Courier New"/>
            </a:endParaRPr>
          </a:p>
          <a:p>
            <a:pPr marL="0" lvl="0" indent="0" algn="l" rtl="0">
              <a:lnSpc>
                <a:spcPct val="115000"/>
              </a:lnSpc>
              <a:spcBef>
                <a:spcPts val="0"/>
              </a:spcBef>
              <a:spcAft>
                <a:spcPts val="0"/>
              </a:spcAft>
              <a:buNone/>
            </a:pPr>
            <a:r>
              <a:rPr lang="en-US" sz="1000">
                <a:latin typeface="Courier New"/>
                <a:ea typeface="Courier New"/>
                <a:cs typeface="Courier New"/>
                <a:sym typeface="Courier New"/>
              </a:rPr>
              <a:t>patient P on P.P_ID = A.P_ID </a:t>
            </a:r>
            <a:endParaRPr sz="1000">
              <a:latin typeface="Courier New"/>
              <a:ea typeface="Courier New"/>
              <a:cs typeface="Courier New"/>
              <a:sym typeface="Courier New"/>
            </a:endParaRPr>
          </a:p>
          <a:p>
            <a:pPr marL="0" lvl="0" indent="0" algn="l" rtl="0">
              <a:lnSpc>
                <a:spcPct val="115000"/>
              </a:lnSpc>
              <a:spcBef>
                <a:spcPts val="0"/>
              </a:spcBef>
              <a:spcAft>
                <a:spcPts val="0"/>
              </a:spcAft>
              <a:buNone/>
            </a:pPr>
            <a:r>
              <a:rPr lang="en-US" sz="1000">
                <a:latin typeface="Courier New"/>
                <a:ea typeface="Courier New"/>
                <a:cs typeface="Courier New"/>
                <a:sym typeface="Courier New"/>
              </a:rPr>
              <a:t>JOIN doctor D on D.Doc_ID = A.Doc_ID Where Doc_name like ‘M%’) </a:t>
            </a:r>
            <a:endParaRPr sz="1000">
              <a:latin typeface="Courier New"/>
              <a:ea typeface="Courier New"/>
              <a:cs typeface="Courier New"/>
              <a:sym typeface="Courier New"/>
            </a:endParaRPr>
          </a:p>
          <a:p>
            <a:pPr marL="0" lvl="0" indent="0" algn="l" rtl="0">
              <a:lnSpc>
                <a:spcPct val="115000"/>
              </a:lnSpc>
              <a:spcBef>
                <a:spcPts val="0"/>
              </a:spcBef>
              <a:spcAft>
                <a:spcPts val="0"/>
              </a:spcAft>
              <a:buNone/>
            </a:pPr>
            <a:r>
              <a:rPr lang="en-US" sz="1000">
                <a:latin typeface="Courier New"/>
                <a:ea typeface="Courier New"/>
                <a:cs typeface="Courier New"/>
                <a:sym typeface="Courier New"/>
              </a:rPr>
              <a:t>SELECT DISTINCT B.P_ID, PL.P_Name, PL.P_Gender, PL.P_Address, P.P_Phone, SUM( CASE WHEN B.bill_status = ‘paid’ then B.bill_amount else null end ) as total_paid_amount, SUM(CASE WHEN B.bill_status = ‘unpaid’ then B.bill_amount else null end) </a:t>
            </a:r>
            <a:endParaRPr sz="1000">
              <a:latin typeface="Courier New"/>
              <a:ea typeface="Courier New"/>
              <a:cs typeface="Courier New"/>
              <a:sym typeface="Courier New"/>
            </a:endParaRPr>
          </a:p>
          <a:p>
            <a:pPr marL="0" lvl="0" indent="0" algn="l" rtl="0">
              <a:lnSpc>
                <a:spcPct val="115000"/>
              </a:lnSpc>
              <a:spcBef>
                <a:spcPts val="0"/>
              </a:spcBef>
              <a:spcAft>
                <a:spcPts val="0"/>
              </a:spcAft>
              <a:buNone/>
            </a:pPr>
            <a:r>
              <a:rPr lang="en-US" sz="1000">
                <a:latin typeface="Courier New"/>
                <a:ea typeface="Courier New"/>
                <a:cs typeface="Courier New"/>
                <a:sym typeface="Courier New"/>
              </a:rPr>
              <a:t>as total_unpaid_amount FROM bill b  </a:t>
            </a:r>
            <a:endParaRPr sz="1000">
              <a:latin typeface="Courier New"/>
              <a:ea typeface="Courier New"/>
              <a:cs typeface="Courier New"/>
              <a:sym typeface="Courier New"/>
            </a:endParaRPr>
          </a:p>
          <a:p>
            <a:pPr marL="0" lvl="0" indent="0" algn="l" rtl="0">
              <a:lnSpc>
                <a:spcPct val="115000"/>
              </a:lnSpc>
              <a:spcBef>
                <a:spcPts val="0"/>
              </a:spcBef>
              <a:spcAft>
                <a:spcPts val="0"/>
              </a:spcAft>
              <a:buNone/>
            </a:pPr>
            <a:r>
              <a:rPr lang="en-US" sz="1000">
                <a:latin typeface="Courier New"/>
                <a:ea typeface="Courier New"/>
                <a:cs typeface="Courier New"/>
                <a:sym typeface="Courier New"/>
              </a:rPr>
              <a:t>JOIN Patient_list PL on PL.P_ID = B.P_ID  </a:t>
            </a:r>
            <a:endParaRPr sz="1000">
              <a:latin typeface="Courier New"/>
              <a:ea typeface="Courier New"/>
              <a:cs typeface="Courier New"/>
              <a:sym typeface="Courier New"/>
            </a:endParaRPr>
          </a:p>
          <a:p>
            <a:pPr marL="0" lvl="0" indent="0" algn="l" rtl="0">
              <a:lnSpc>
                <a:spcPct val="115000"/>
              </a:lnSpc>
              <a:spcBef>
                <a:spcPts val="0"/>
              </a:spcBef>
              <a:spcAft>
                <a:spcPts val="0"/>
              </a:spcAft>
              <a:buNone/>
            </a:pPr>
            <a:r>
              <a:rPr lang="en-US" sz="1000">
                <a:latin typeface="Courier New"/>
                <a:ea typeface="Courier New"/>
                <a:cs typeface="Courier New"/>
                <a:sym typeface="Courier New"/>
              </a:rPr>
              <a:t>GROUP BY B.P_ID, PL.P_Name, PL.P_Gender, PL.P_Address, P.P_Phone </a:t>
            </a:r>
            <a:endParaRPr sz="1000">
              <a:latin typeface="Courier New"/>
              <a:ea typeface="Courier New"/>
              <a:cs typeface="Courier New"/>
              <a:sym typeface="Courier New"/>
            </a:endParaRPr>
          </a:p>
          <a:p>
            <a:pPr marL="0" lvl="0" indent="0" algn="l" rtl="0">
              <a:spcBef>
                <a:spcPts val="0"/>
              </a:spcBef>
              <a:spcAft>
                <a:spcPts val="0"/>
              </a:spcAft>
              <a:buNone/>
            </a:pPr>
            <a:endParaRPr sz="1000">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g29a5cd8ed91_0_3"/>
          <p:cNvSpPr txBox="1"/>
          <p:nvPr/>
        </p:nvSpPr>
        <p:spPr>
          <a:xfrm>
            <a:off x="1229200" y="1139300"/>
            <a:ext cx="7542300" cy="4025100"/>
          </a:xfrm>
          <a:prstGeom prst="rect">
            <a:avLst/>
          </a:prstGeom>
          <a:noFill/>
          <a:ln>
            <a:noFill/>
          </a:ln>
        </p:spPr>
        <p:txBody>
          <a:bodyPr spcFirstLastPara="1" wrap="square" lIns="91425" tIns="91425" rIns="91425" bIns="91425" anchor="t" anchorCtr="0">
            <a:spAutoFit/>
          </a:bodyPr>
          <a:lstStyle/>
          <a:p>
            <a:pPr marL="0" marR="178435" lvl="0" indent="0" algn="l" rtl="0">
              <a:spcBef>
                <a:spcPts val="1050"/>
              </a:spcBef>
              <a:spcAft>
                <a:spcPts val="0"/>
              </a:spcAft>
              <a:buNone/>
            </a:pPr>
            <a:r>
              <a:rPr lang="en-US" b="1">
                <a:solidFill>
                  <a:schemeClr val="dk2"/>
                </a:solidFill>
              </a:rPr>
              <a:t>List the details of doctors who have appointments with patients with maximum and minimum  bills</a:t>
            </a:r>
            <a:endParaRPr b="1">
              <a:solidFill>
                <a:schemeClr val="dk2"/>
              </a:solidFill>
            </a:endParaRPr>
          </a:p>
          <a:p>
            <a:pPr marL="0" lvl="0" indent="0" algn="l" rtl="0">
              <a:lnSpc>
                <a:spcPct val="115000"/>
              </a:lnSpc>
              <a:spcBef>
                <a:spcPts val="0"/>
              </a:spcBef>
              <a:spcAft>
                <a:spcPts val="0"/>
              </a:spcAft>
              <a:buNone/>
            </a:pPr>
            <a:endParaRPr sz="1000" b="1">
              <a:latin typeface="Roboto Mono"/>
              <a:ea typeface="Roboto Mono"/>
              <a:cs typeface="Roboto Mono"/>
              <a:sym typeface="Roboto Mono"/>
            </a:endParaRPr>
          </a:p>
          <a:p>
            <a:pPr marL="0" lvl="0" indent="0" algn="l" rtl="0">
              <a:lnSpc>
                <a:spcPct val="100000"/>
              </a:lnSpc>
              <a:spcBef>
                <a:spcPts val="0"/>
              </a:spcBef>
              <a:spcAft>
                <a:spcPts val="0"/>
              </a:spcAft>
              <a:buNone/>
            </a:pPr>
            <a:r>
              <a:rPr lang="en-US" sz="1000">
                <a:latin typeface="Courier New"/>
                <a:ea typeface="Courier New"/>
                <a:cs typeface="Courier New"/>
                <a:sym typeface="Courier New"/>
              </a:rPr>
              <a:t>With patient_total_bill AS (SELECT DISTINCT P_ID, SUM(bill_amount) as total_bill, FROM bill  </a:t>
            </a:r>
            <a:endParaRPr sz="1000">
              <a:latin typeface="Courier New"/>
              <a:ea typeface="Courier New"/>
              <a:cs typeface="Courier New"/>
              <a:sym typeface="Courier New"/>
            </a:endParaRPr>
          </a:p>
          <a:p>
            <a:pPr marL="0" marR="178435" lvl="0" indent="0" algn="l" rtl="0">
              <a:lnSpc>
                <a:spcPct val="100000"/>
              </a:lnSpc>
              <a:spcBef>
                <a:spcPts val="0"/>
              </a:spcBef>
              <a:spcAft>
                <a:spcPts val="0"/>
              </a:spcAft>
              <a:buNone/>
            </a:pPr>
            <a:r>
              <a:rPr lang="en-US" sz="1000">
                <a:latin typeface="Courier New"/>
                <a:ea typeface="Courier New"/>
                <a:cs typeface="Courier New"/>
                <a:sym typeface="Courier New"/>
              </a:rPr>
              <a:t>Group by P_ID ), max_min_bill as (SELECT MAX(total_bill) as max_bill, </a:t>
            </a:r>
            <a:endParaRPr sz="1000">
              <a:latin typeface="Courier New"/>
              <a:ea typeface="Courier New"/>
              <a:cs typeface="Courier New"/>
              <a:sym typeface="Courier New"/>
            </a:endParaRPr>
          </a:p>
          <a:p>
            <a:pPr marL="0" marR="178435" lvl="0" indent="0" algn="l" rtl="0">
              <a:lnSpc>
                <a:spcPct val="100000"/>
              </a:lnSpc>
              <a:spcBef>
                <a:spcPts val="0"/>
              </a:spcBef>
              <a:spcAft>
                <a:spcPts val="0"/>
              </a:spcAft>
              <a:buNone/>
            </a:pPr>
            <a:r>
              <a:rPr lang="en-US" sz="1000">
                <a:latin typeface="Courier New"/>
                <a:ea typeface="Courier New"/>
                <a:cs typeface="Courier New"/>
                <a:sym typeface="Courier New"/>
              </a:rPr>
              <a:t>MIN(total_bill) as min_bill </a:t>
            </a:r>
            <a:endParaRPr sz="1000">
              <a:latin typeface="Courier New"/>
              <a:ea typeface="Courier New"/>
              <a:cs typeface="Courier New"/>
              <a:sym typeface="Courier New"/>
            </a:endParaRPr>
          </a:p>
          <a:p>
            <a:pPr marL="0" marR="178435" lvl="0" indent="0" algn="l" rtl="0">
              <a:lnSpc>
                <a:spcPct val="100000"/>
              </a:lnSpc>
              <a:spcBef>
                <a:spcPts val="0"/>
              </a:spcBef>
              <a:spcAft>
                <a:spcPts val="0"/>
              </a:spcAft>
              <a:buNone/>
            </a:pPr>
            <a:r>
              <a:rPr lang="en-US" sz="1000">
                <a:latin typeface="Courier New"/>
                <a:ea typeface="Courier New"/>
                <a:cs typeface="Courier New"/>
                <a:sym typeface="Courier New"/>
              </a:rPr>
              <a:t>FROM patient_total_bill), </a:t>
            </a:r>
            <a:endParaRPr sz="1000">
              <a:latin typeface="Courier New"/>
              <a:ea typeface="Courier New"/>
              <a:cs typeface="Courier New"/>
              <a:sym typeface="Courier New"/>
            </a:endParaRPr>
          </a:p>
          <a:p>
            <a:pPr marL="0" marR="178435" lvl="0" indent="0" algn="l" rtl="0">
              <a:lnSpc>
                <a:spcPct val="100000"/>
              </a:lnSpc>
              <a:spcBef>
                <a:spcPts val="0"/>
              </a:spcBef>
              <a:spcAft>
                <a:spcPts val="0"/>
              </a:spcAft>
              <a:buNone/>
            </a:pPr>
            <a:r>
              <a:rPr lang="en-US" sz="1000">
                <a:latin typeface="Courier New"/>
                <a:ea typeface="Courier New"/>
                <a:cs typeface="Courier New"/>
                <a:sym typeface="Courier New"/>
              </a:rPr>
              <a:t>Patient_list AS  </a:t>
            </a:r>
            <a:endParaRPr sz="1000">
              <a:latin typeface="Courier New"/>
              <a:ea typeface="Courier New"/>
              <a:cs typeface="Courier New"/>
              <a:sym typeface="Courier New"/>
            </a:endParaRPr>
          </a:p>
          <a:p>
            <a:pPr marL="0" marR="178435" lvl="0" indent="0" algn="l" rtl="0">
              <a:lnSpc>
                <a:spcPct val="100000"/>
              </a:lnSpc>
              <a:spcBef>
                <a:spcPts val="0"/>
              </a:spcBef>
              <a:spcAft>
                <a:spcPts val="0"/>
              </a:spcAft>
              <a:buNone/>
            </a:pPr>
            <a:r>
              <a:rPr lang="en-US" sz="1000">
                <a:latin typeface="Courier New"/>
                <a:ea typeface="Courier New"/>
                <a:cs typeface="Courier New"/>
                <a:sym typeface="Courier New"/>
              </a:rPr>
              <a:t>(SELECT </a:t>
            </a:r>
            <a:endParaRPr sz="1000">
              <a:latin typeface="Courier New"/>
              <a:ea typeface="Courier New"/>
              <a:cs typeface="Courier New"/>
              <a:sym typeface="Courier New"/>
            </a:endParaRPr>
          </a:p>
          <a:p>
            <a:pPr marL="0" marR="178435" lvl="0" indent="0" algn="l" rtl="0">
              <a:lnSpc>
                <a:spcPct val="100000"/>
              </a:lnSpc>
              <a:spcBef>
                <a:spcPts val="0"/>
              </a:spcBef>
              <a:spcAft>
                <a:spcPts val="0"/>
              </a:spcAft>
              <a:buNone/>
            </a:pPr>
            <a:r>
              <a:rPr lang="en-US" sz="1000">
                <a:latin typeface="Courier New"/>
                <a:ea typeface="Courier New"/>
                <a:cs typeface="Courier New"/>
                <a:sym typeface="Courier New"/>
              </a:rPr>
              <a:t>DISTINCT P_ID </a:t>
            </a:r>
            <a:endParaRPr sz="1000">
              <a:latin typeface="Courier New"/>
              <a:ea typeface="Courier New"/>
              <a:cs typeface="Courier New"/>
              <a:sym typeface="Courier New"/>
            </a:endParaRPr>
          </a:p>
          <a:p>
            <a:pPr marL="0" marR="178435" lvl="0" indent="0" algn="l" rtl="0">
              <a:lnSpc>
                <a:spcPct val="100000"/>
              </a:lnSpc>
              <a:spcBef>
                <a:spcPts val="0"/>
              </a:spcBef>
              <a:spcAft>
                <a:spcPts val="0"/>
              </a:spcAft>
              <a:buNone/>
            </a:pPr>
            <a:r>
              <a:rPr lang="en-US" sz="1000">
                <a:latin typeface="Courier New"/>
                <a:ea typeface="Courier New"/>
                <a:cs typeface="Courier New"/>
                <a:sym typeface="Courier New"/>
              </a:rPr>
              <a:t>FROM patient_total__bill  </a:t>
            </a:r>
            <a:endParaRPr sz="1000">
              <a:latin typeface="Courier New"/>
              <a:ea typeface="Courier New"/>
              <a:cs typeface="Courier New"/>
              <a:sym typeface="Courier New"/>
            </a:endParaRPr>
          </a:p>
          <a:p>
            <a:pPr marL="0" marR="178435" lvl="0" indent="0" algn="l" rtl="0">
              <a:lnSpc>
                <a:spcPct val="100000"/>
              </a:lnSpc>
              <a:spcBef>
                <a:spcPts val="0"/>
              </a:spcBef>
              <a:spcAft>
                <a:spcPts val="0"/>
              </a:spcAft>
              <a:buNone/>
            </a:pPr>
            <a:r>
              <a:rPr lang="en-US" sz="1000">
                <a:latin typeface="Courier New"/>
                <a:ea typeface="Courier New"/>
                <a:cs typeface="Courier New"/>
                <a:sym typeface="Courier New"/>
              </a:rPr>
              <a:t>WHERE (total_bill = (select max_bill from_max_min_bill)  </a:t>
            </a:r>
            <a:endParaRPr sz="1000">
              <a:latin typeface="Courier New"/>
              <a:ea typeface="Courier New"/>
              <a:cs typeface="Courier New"/>
              <a:sym typeface="Courier New"/>
            </a:endParaRPr>
          </a:p>
          <a:p>
            <a:pPr marL="0" marR="178435" lvl="0" indent="0" algn="l" rtl="0">
              <a:lnSpc>
                <a:spcPct val="100000"/>
              </a:lnSpc>
              <a:spcBef>
                <a:spcPts val="0"/>
              </a:spcBef>
              <a:spcAft>
                <a:spcPts val="0"/>
              </a:spcAft>
              <a:buNone/>
            </a:pPr>
            <a:r>
              <a:rPr lang="en-US" sz="1000">
                <a:latin typeface="Courier New"/>
                <a:ea typeface="Courier New"/>
                <a:cs typeface="Courier New"/>
                <a:sym typeface="Courier New"/>
              </a:rPr>
              <a:t>OR  </a:t>
            </a:r>
            <a:endParaRPr sz="1000">
              <a:latin typeface="Courier New"/>
              <a:ea typeface="Courier New"/>
              <a:cs typeface="Courier New"/>
              <a:sym typeface="Courier New"/>
            </a:endParaRPr>
          </a:p>
          <a:p>
            <a:pPr marL="0" marR="178435" lvl="0" indent="0" algn="l" rtl="0">
              <a:lnSpc>
                <a:spcPct val="100000"/>
              </a:lnSpc>
              <a:spcBef>
                <a:spcPts val="0"/>
              </a:spcBef>
              <a:spcAft>
                <a:spcPts val="0"/>
              </a:spcAft>
              <a:buNone/>
            </a:pPr>
            <a:r>
              <a:rPr lang="en-US" sz="1000">
                <a:latin typeface="Courier New"/>
                <a:ea typeface="Courier New"/>
                <a:cs typeface="Courier New"/>
                <a:sym typeface="Courier New"/>
              </a:rPr>
              <a:t>(total_bill = (select min_bill from_max_min_bill))) </a:t>
            </a:r>
            <a:endParaRPr sz="1000">
              <a:latin typeface="Courier New"/>
              <a:ea typeface="Courier New"/>
              <a:cs typeface="Courier New"/>
              <a:sym typeface="Courier New"/>
            </a:endParaRPr>
          </a:p>
          <a:p>
            <a:pPr marL="0" marR="178435" lvl="0" indent="0" algn="l" rtl="0">
              <a:lnSpc>
                <a:spcPct val="100000"/>
              </a:lnSpc>
              <a:spcBef>
                <a:spcPts val="0"/>
              </a:spcBef>
              <a:spcAft>
                <a:spcPts val="0"/>
              </a:spcAft>
              <a:buNone/>
            </a:pPr>
            <a:r>
              <a:rPr lang="en-US" sz="1000">
                <a:latin typeface="Courier New"/>
                <a:ea typeface="Courier New"/>
                <a:cs typeface="Courier New"/>
                <a:sym typeface="Courier New"/>
              </a:rPr>
              <a:t>SELECT</a:t>
            </a:r>
            <a:endParaRPr sz="1000">
              <a:latin typeface="Courier New"/>
              <a:ea typeface="Courier New"/>
              <a:cs typeface="Courier New"/>
              <a:sym typeface="Courier New"/>
            </a:endParaRPr>
          </a:p>
          <a:p>
            <a:pPr marL="0" marR="178435" lvl="0" indent="0" algn="l" rtl="0">
              <a:lnSpc>
                <a:spcPct val="100000"/>
              </a:lnSpc>
              <a:spcBef>
                <a:spcPts val="0"/>
              </a:spcBef>
              <a:spcAft>
                <a:spcPts val="0"/>
              </a:spcAft>
              <a:buNone/>
            </a:pPr>
            <a:r>
              <a:rPr lang="en-US" sz="1000">
                <a:latin typeface="Courier New"/>
                <a:ea typeface="Courier New"/>
                <a:cs typeface="Courier New"/>
                <a:sym typeface="Courier New"/>
              </a:rPr>
              <a:t>DISTINCT D.Doc_id,  </a:t>
            </a:r>
            <a:endParaRPr sz="1000">
              <a:latin typeface="Courier New"/>
              <a:ea typeface="Courier New"/>
              <a:cs typeface="Courier New"/>
              <a:sym typeface="Courier New"/>
            </a:endParaRPr>
          </a:p>
          <a:p>
            <a:pPr marL="0" marR="178435" lvl="0" indent="0" algn="l" rtl="0">
              <a:lnSpc>
                <a:spcPct val="100000"/>
              </a:lnSpc>
              <a:spcBef>
                <a:spcPts val="0"/>
              </a:spcBef>
              <a:spcAft>
                <a:spcPts val="0"/>
              </a:spcAft>
              <a:buNone/>
            </a:pPr>
            <a:r>
              <a:rPr lang="en-US" sz="1000">
                <a:latin typeface="Courier New"/>
                <a:ea typeface="Courier New"/>
                <a:cs typeface="Courier New"/>
                <a:sym typeface="Courier New"/>
              </a:rPr>
              <a:t>D.Doc_Name,  </a:t>
            </a:r>
            <a:endParaRPr sz="1000">
              <a:latin typeface="Courier New"/>
              <a:ea typeface="Courier New"/>
              <a:cs typeface="Courier New"/>
              <a:sym typeface="Courier New"/>
            </a:endParaRPr>
          </a:p>
          <a:p>
            <a:pPr marL="0" marR="178435" lvl="0" indent="0" algn="l" rtl="0">
              <a:lnSpc>
                <a:spcPct val="100000"/>
              </a:lnSpc>
              <a:spcBef>
                <a:spcPts val="0"/>
              </a:spcBef>
              <a:spcAft>
                <a:spcPts val="0"/>
              </a:spcAft>
              <a:buNone/>
            </a:pPr>
            <a:r>
              <a:rPr lang="en-US" sz="1000">
                <a:latin typeface="Courier New"/>
                <a:ea typeface="Courier New"/>
                <a:cs typeface="Courier New"/>
                <a:sym typeface="Courier New"/>
              </a:rPr>
              <a:t>D.Doc_Specialisation,  </a:t>
            </a:r>
            <a:endParaRPr sz="1000">
              <a:latin typeface="Courier New"/>
              <a:ea typeface="Courier New"/>
              <a:cs typeface="Courier New"/>
              <a:sym typeface="Courier New"/>
            </a:endParaRPr>
          </a:p>
          <a:p>
            <a:pPr marL="0" marR="178435" lvl="0" indent="0" algn="l" rtl="0">
              <a:lnSpc>
                <a:spcPct val="100000"/>
              </a:lnSpc>
              <a:spcBef>
                <a:spcPts val="0"/>
              </a:spcBef>
              <a:spcAft>
                <a:spcPts val="0"/>
              </a:spcAft>
              <a:buNone/>
            </a:pPr>
            <a:r>
              <a:rPr lang="en-US" sz="1000">
                <a:latin typeface="Courier New"/>
                <a:ea typeface="Courier New"/>
                <a:cs typeface="Courier New"/>
                <a:sym typeface="Courier New"/>
              </a:rPr>
              <a:t>D.Doc_Shift,  </a:t>
            </a:r>
            <a:endParaRPr sz="1000">
              <a:latin typeface="Courier New"/>
              <a:ea typeface="Courier New"/>
              <a:cs typeface="Courier New"/>
              <a:sym typeface="Courier New"/>
            </a:endParaRPr>
          </a:p>
          <a:p>
            <a:pPr marL="0" marR="178435" lvl="0" indent="0" algn="l" rtl="0">
              <a:lnSpc>
                <a:spcPct val="100000"/>
              </a:lnSpc>
              <a:spcBef>
                <a:spcPts val="0"/>
              </a:spcBef>
              <a:spcAft>
                <a:spcPts val="0"/>
              </a:spcAft>
              <a:buNone/>
            </a:pPr>
            <a:r>
              <a:rPr lang="en-US" sz="1000">
                <a:latin typeface="Courier New"/>
                <a:ea typeface="Courier New"/>
                <a:cs typeface="Courier New"/>
                <a:sym typeface="Courier New"/>
              </a:rPr>
              <a:t>D.Doc_Professional_Experience </a:t>
            </a:r>
            <a:endParaRPr sz="1000">
              <a:latin typeface="Courier New"/>
              <a:ea typeface="Courier New"/>
              <a:cs typeface="Courier New"/>
              <a:sym typeface="Courier New"/>
            </a:endParaRPr>
          </a:p>
          <a:p>
            <a:pPr marL="0" marR="178435" lvl="0" indent="0" algn="l" rtl="0">
              <a:lnSpc>
                <a:spcPct val="100000"/>
              </a:lnSpc>
              <a:spcBef>
                <a:spcPts val="0"/>
              </a:spcBef>
              <a:spcAft>
                <a:spcPts val="0"/>
              </a:spcAft>
              <a:buNone/>
            </a:pPr>
            <a:r>
              <a:rPr lang="en-US" sz="1000">
                <a:latin typeface="Courier New"/>
                <a:ea typeface="Courier New"/>
                <a:cs typeface="Courier New"/>
                <a:sym typeface="Courier New"/>
              </a:rPr>
              <a:t>FROM Appointment A  </a:t>
            </a:r>
            <a:endParaRPr sz="1000">
              <a:latin typeface="Courier New"/>
              <a:ea typeface="Courier New"/>
              <a:cs typeface="Courier New"/>
              <a:sym typeface="Courier New"/>
            </a:endParaRPr>
          </a:p>
          <a:p>
            <a:pPr marL="0" marR="178435" lvl="0" indent="0" algn="l" rtl="0">
              <a:lnSpc>
                <a:spcPct val="100000"/>
              </a:lnSpc>
              <a:spcBef>
                <a:spcPts val="0"/>
              </a:spcBef>
              <a:spcAft>
                <a:spcPts val="0"/>
              </a:spcAft>
              <a:buNone/>
            </a:pPr>
            <a:r>
              <a:rPr lang="en-US" sz="1000">
                <a:latin typeface="Courier New"/>
                <a:ea typeface="Courier New"/>
                <a:cs typeface="Courier New"/>
                <a:sym typeface="Courier New"/>
              </a:rPr>
              <a:t>JOIN Doctor D on D.doc_id = A.doc_id  </a:t>
            </a:r>
            <a:endParaRPr sz="1000">
              <a:latin typeface="Courier New"/>
              <a:ea typeface="Courier New"/>
              <a:cs typeface="Courier New"/>
              <a:sym typeface="Courier New"/>
            </a:endParaRPr>
          </a:p>
          <a:p>
            <a:pPr marL="0" lvl="0" indent="0" algn="l" rtl="0">
              <a:lnSpc>
                <a:spcPct val="100000"/>
              </a:lnSpc>
              <a:spcBef>
                <a:spcPts val="0"/>
              </a:spcBef>
              <a:spcAft>
                <a:spcPts val="0"/>
              </a:spcAft>
              <a:buNone/>
            </a:pPr>
            <a:r>
              <a:rPr lang="en-US" sz="1000">
                <a:latin typeface="Courier New"/>
                <a:ea typeface="Courier New"/>
                <a:cs typeface="Courier New"/>
                <a:sym typeface="Courier New"/>
              </a:rPr>
              <a:t>WHERE A.P_ID in (select distinct P_ID from patient_list)</a:t>
            </a:r>
            <a:r>
              <a:rPr lang="en-US" sz="1000" b="1">
                <a:latin typeface="Courier New"/>
                <a:ea typeface="Courier New"/>
                <a:cs typeface="Courier New"/>
                <a:sym typeface="Courier New"/>
              </a:rPr>
              <a:t> </a:t>
            </a:r>
            <a:endParaRPr sz="1000" b="1">
              <a:latin typeface="Courier New"/>
              <a:ea typeface="Courier New"/>
              <a:cs typeface="Courier New"/>
              <a:sym typeface="Courier New"/>
            </a:endParaRPr>
          </a:p>
          <a:p>
            <a:pPr marL="0" lvl="0" indent="0" algn="l" rtl="0">
              <a:spcBef>
                <a:spcPts val="0"/>
              </a:spcBef>
              <a:spcAft>
                <a:spcPts val="0"/>
              </a:spcAft>
              <a:buNone/>
            </a:pPr>
            <a:endParaRPr sz="1000" b="1">
              <a:latin typeface="Roboto Mono"/>
              <a:ea typeface="Roboto Mono"/>
              <a:cs typeface="Roboto Mono"/>
              <a:sym typeface="Roboto Mono"/>
            </a:endParaRPr>
          </a:p>
        </p:txBody>
      </p:sp>
      <p:sp>
        <p:nvSpPr>
          <p:cNvPr id="518" name="Google Shape;518;g29a5cd8ed91_0_3"/>
          <p:cNvSpPr txBox="1">
            <a:spLocks noGrp="1"/>
          </p:cNvSpPr>
          <p:nvPr>
            <p:ph type="title"/>
          </p:nvPr>
        </p:nvSpPr>
        <p:spPr>
          <a:xfrm>
            <a:off x="1525767" y="202989"/>
            <a:ext cx="6092400" cy="936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2"/>
              </a:buClr>
              <a:buSzPts val="9600"/>
              <a:buNone/>
            </a:pPr>
            <a:r>
              <a:rPr lang="en-US" sz="3200">
                <a:solidFill>
                  <a:srgbClr val="7B3A00"/>
                </a:solidFill>
              </a:rPr>
              <a:t>Queries</a:t>
            </a:r>
            <a:endParaRPr sz="3200">
              <a:solidFill>
                <a:schemeClr val="dk2"/>
              </a:solidFill>
            </a:endParaRPr>
          </a:p>
        </p:txBody>
      </p:sp>
      <p:sp>
        <p:nvSpPr>
          <p:cNvPr id="519" name="Google Shape;519;g29a5cd8ed91_0_3"/>
          <p:cNvSpPr txBox="1"/>
          <p:nvPr/>
        </p:nvSpPr>
        <p:spPr>
          <a:xfrm>
            <a:off x="4443975" y="4664273"/>
            <a:ext cx="2562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7B3A00"/>
                </a:solidFill>
                <a:latin typeface="Arial"/>
                <a:ea typeface="Arial"/>
                <a:cs typeface="Arial"/>
                <a:sym typeface="Arial"/>
              </a:rPr>
              <a:t>8</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7"/>
          <p:cNvSpPr txBox="1">
            <a:spLocks noGrp="1"/>
          </p:cNvSpPr>
          <p:nvPr>
            <p:ph type="title"/>
          </p:nvPr>
        </p:nvSpPr>
        <p:spPr>
          <a:xfrm>
            <a:off x="1381667" y="199276"/>
            <a:ext cx="6092400" cy="936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2"/>
              </a:buClr>
              <a:buSzPts val="9600"/>
              <a:buNone/>
            </a:pPr>
            <a:r>
              <a:rPr lang="en-US" sz="3200">
                <a:solidFill>
                  <a:schemeClr val="dk2"/>
                </a:solidFill>
              </a:rPr>
              <a:t>Challenges</a:t>
            </a:r>
            <a:endParaRPr/>
          </a:p>
        </p:txBody>
      </p:sp>
      <p:sp>
        <p:nvSpPr>
          <p:cNvPr id="525" name="Google Shape;525;p7"/>
          <p:cNvSpPr txBox="1"/>
          <p:nvPr/>
        </p:nvSpPr>
        <p:spPr>
          <a:xfrm>
            <a:off x="4443975" y="4664273"/>
            <a:ext cx="2560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7B3A00"/>
                </a:solidFill>
                <a:latin typeface="Arial"/>
                <a:ea typeface="Arial"/>
                <a:cs typeface="Arial"/>
                <a:sym typeface="Arial"/>
              </a:rPr>
              <a:t>9</a:t>
            </a:r>
            <a:endParaRPr/>
          </a:p>
        </p:txBody>
      </p:sp>
      <p:sp>
        <p:nvSpPr>
          <p:cNvPr id="526" name="Google Shape;526;p7"/>
          <p:cNvSpPr txBox="1"/>
          <p:nvPr/>
        </p:nvSpPr>
        <p:spPr>
          <a:xfrm>
            <a:off x="98500" y="1069825"/>
            <a:ext cx="8819100" cy="358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p>
          <a:p>
            <a:pPr marL="0" lvl="0" indent="0" algn="l" rtl="0">
              <a:spcBef>
                <a:spcPts val="0"/>
              </a:spcBef>
              <a:spcAft>
                <a:spcPts val="0"/>
              </a:spcAft>
              <a:buNone/>
            </a:pPr>
            <a:r>
              <a:rPr lang="en-US" sz="1900" b="1"/>
              <a:t>Data Security and Compliance</a:t>
            </a:r>
            <a:r>
              <a:rPr lang="en-US" sz="1600"/>
              <a:t>: Ensuring patient data security and compliance with healthcare regulations.</a:t>
            </a:r>
            <a:endParaRPr sz="1600"/>
          </a:p>
          <a:p>
            <a:pPr marL="0" lvl="0" indent="0" algn="l" rtl="0">
              <a:spcBef>
                <a:spcPts val="0"/>
              </a:spcBef>
              <a:spcAft>
                <a:spcPts val="0"/>
              </a:spcAft>
              <a:buNone/>
            </a:pPr>
            <a:r>
              <a:rPr lang="en-US" sz="1600"/>
              <a:t>  </a:t>
            </a:r>
            <a:endParaRPr sz="1600"/>
          </a:p>
          <a:p>
            <a:pPr marL="0" lvl="0" indent="0" algn="l" rtl="0">
              <a:spcBef>
                <a:spcPts val="0"/>
              </a:spcBef>
              <a:spcAft>
                <a:spcPts val="0"/>
              </a:spcAft>
              <a:buNone/>
            </a:pPr>
            <a:r>
              <a:rPr lang="en-US" sz="2000" b="1"/>
              <a:t>Data Integrity:</a:t>
            </a:r>
            <a:r>
              <a:rPr lang="en-US" sz="1600"/>
              <a:t> Maintaining accurate and consistent data through proper constraints.</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US" sz="1900" b="1"/>
              <a:t>Complex Data Relationships</a:t>
            </a:r>
            <a:r>
              <a:rPr lang="en-US" sz="1600"/>
              <a:t>: Designing a relational database schema that accurately represents intricate relationships between entities.</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US" sz="1600"/>
              <a:t> </a:t>
            </a:r>
            <a:r>
              <a:rPr lang="en-US" sz="1900" b="1"/>
              <a:t>Concurrency Control: </a:t>
            </a:r>
            <a:r>
              <a:rPr lang="en-US" sz="1600"/>
              <a:t>Implementing mechanisms to handle simultaneous data access and updates.</a:t>
            </a: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8"/>
          <p:cNvSpPr txBox="1">
            <a:spLocks noGrp="1"/>
          </p:cNvSpPr>
          <p:nvPr>
            <p:ph type="title"/>
          </p:nvPr>
        </p:nvSpPr>
        <p:spPr>
          <a:xfrm>
            <a:off x="1039725" y="1694775"/>
            <a:ext cx="7064550" cy="1406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2"/>
              </a:buClr>
              <a:buSzPts val="9600"/>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6EE"/>
        </a:solidFill>
        <a:effectLst/>
      </p:bgPr>
    </p:bg>
    <p:spTree>
      <p:nvGrpSpPr>
        <p:cNvPr id="1" name="Shape 440"/>
        <p:cNvGrpSpPr/>
        <p:nvPr/>
      </p:nvGrpSpPr>
      <p:grpSpPr>
        <a:xfrm>
          <a:off x="0" y="0"/>
          <a:ext cx="0" cy="0"/>
          <a:chOff x="0" y="0"/>
          <a:chExt cx="0" cy="0"/>
        </a:xfrm>
      </p:grpSpPr>
      <p:sp>
        <p:nvSpPr>
          <p:cNvPr id="441" name="Google Shape;441;p2"/>
          <p:cNvSpPr txBox="1">
            <a:spLocks noGrp="1"/>
          </p:cNvSpPr>
          <p:nvPr>
            <p:ph type="title" idx="2"/>
          </p:nvPr>
        </p:nvSpPr>
        <p:spPr>
          <a:xfrm>
            <a:off x="1594763" y="1295995"/>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a:t>01</a:t>
            </a:r>
            <a:endParaRPr/>
          </a:p>
        </p:txBody>
      </p:sp>
      <p:sp>
        <p:nvSpPr>
          <p:cNvPr id="442" name="Google Shape;442;p2"/>
          <p:cNvSpPr txBox="1">
            <a:spLocks noGrp="1"/>
          </p:cNvSpPr>
          <p:nvPr>
            <p:ph type="title" idx="4"/>
          </p:nvPr>
        </p:nvSpPr>
        <p:spPr>
          <a:xfrm>
            <a:off x="4204650" y="1295995"/>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a:t>02</a:t>
            </a:r>
            <a:endParaRPr/>
          </a:p>
        </p:txBody>
      </p:sp>
      <p:sp>
        <p:nvSpPr>
          <p:cNvPr id="443" name="Google Shape;443;p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b="1">
                <a:solidFill>
                  <a:srgbClr val="032026"/>
                </a:solidFill>
                <a:latin typeface="Epilogue"/>
                <a:ea typeface="Epilogue"/>
                <a:cs typeface="Epilogue"/>
                <a:sym typeface="Epilogue"/>
              </a:rPr>
              <a:t>Table of contents</a:t>
            </a:r>
            <a:endParaRPr b="1">
              <a:solidFill>
                <a:srgbClr val="032026"/>
              </a:solidFill>
              <a:latin typeface="Epilogue"/>
              <a:ea typeface="Epilogue"/>
              <a:cs typeface="Epilogue"/>
              <a:sym typeface="Epilogue"/>
            </a:endParaRPr>
          </a:p>
        </p:txBody>
      </p:sp>
      <p:sp>
        <p:nvSpPr>
          <p:cNvPr id="444" name="Google Shape;444;p2"/>
          <p:cNvSpPr txBox="1">
            <a:spLocks noGrp="1"/>
          </p:cNvSpPr>
          <p:nvPr>
            <p:ph type="title" idx="6"/>
          </p:nvPr>
        </p:nvSpPr>
        <p:spPr>
          <a:xfrm>
            <a:off x="6636764" y="1257459"/>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a:t>03</a:t>
            </a:r>
            <a:endParaRPr/>
          </a:p>
        </p:txBody>
      </p:sp>
      <p:sp>
        <p:nvSpPr>
          <p:cNvPr id="445" name="Google Shape;445;p2"/>
          <p:cNvSpPr txBox="1">
            <a:spLocks noGrp="1"/>
          </p:cNvSpPr>
          <p:nvPr>
            <p:ph type="title" idx="7"/>
          </p:nvPr>
        </p:nvSpPr>
        <p:spPr>
          <a:xfrm>
            <a:off x="3218813" y="2771565"/>
            <a:ext cx="7347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a:t>04</a:t>
            </a:r>
            <a:endParaRPr/>
          </a:p>
        </p:txBody>
      </p:sp>
      <p:sp>
        <p:nvSpPr>
          <p:cNvPr id="446" name="Google Shape;446;p2"/>
          <p:cNvSpPr txBox="1">
            <a:spLocks noGrp="1"/>
          </p:cNvSpPr>
          <p:nvPr>
            <p:ph type="subTitle" idx="1"/>
          </p:nvPr>
        </p:nvSpPr>
        <p:spPr>
          <a:xfrm>
            <a:off x="575591" y="1822404"/>
            <a:ext cx="2773044" cy="749700"/>
          </a:xfrm>
          <a:prstGeom prst="rect">
            <a:avLst/>
          </a:prstGeom>
          <a:noFill/>
          <a:ln>
            <a:noFill/>
          </a:ln>
        </p:spPr>
        <p:txBody>
          <a:bodyPr spcFirstLastPara="1" wrap="square" lIns="91425" tIns="91425" rIns="91425" bIns="91425" anchor="t" anchorCtr="0">
            <a:noAutofit/>
          </a:bodyPr>
          <a:lstStyle/>
          <a:p>
            <a:pPr marL="457200" lvl="0" indent="-304800" algn="ctr" rtl="0">
              <a:lnSpc>
                <a:spcPct val="100000"/>
              </a:lnSpc>
              <a:spcBef>
                <a:spcPts val="0"/>
              </a:spcBef>
              <a:spcAft>
                <a:spcPts val="0"/>
              </a:spcAft>
              <a:buSzPts val="2400"/>
              <a:buFont typeface="Bebas Neue"/>
              <a:buNone/>
            </a:pPr>
            <a:r>
              <a:rPr lang="en-US"/>
              <a:t>Overview</a:t>
            </a:r>
            <a:endParaRPr/>
          </a:p>
          <a:p>
            <a:pPr marL="457200" lvl="0" indent="-304800" algn="ctr" rtl="0">
              <a:lnSpc>
                <a:spcPct val="150000"/>
              </a:lnSpc>
              <a:spcBef>
                <a:spcPts val="0"/>
              </a:spcBef>
              <a:spcAft>
                <a:spcPts val="0"/>
              </a:spcAft>
              <a:buSzPts val="2400"/>
              <a:buNone/>
            </a:pPr>
            <a:r>
              <a:rPr lang="en-US" sz="800" b="0"/>
              <a:t>(Page 4)</a:t>
            </a:r>
            <a:endParaRPr/>
          </a:p>
        </p:txBody>
      </p:sp>
      <p:sp>
        <p:nvSpPr>
          <p:cNvPr id="447" name="Google Shape;447;p2"/>
          <p:cNvSpPr txBox="1">
            <a:spLocks noGrp="1"/>
          </p:cNvSpPr>
          <p:nvPr>
            <p:ph type="subTitle" idx="8"/>
          </p:nvPr>
        </p:nvSpPr>
        <p:spPr>
          <a:xfrm>
            <a:off x="3392400" y="1813499"/>
            <a:ext cx="2359200" cy="749700"/>
          </a:xfrm>
          <a:prstGeom prst="rect">
            <a:avLst/>
          </a:prstGeom>
          <a:noFill/>
          <a:ln>
            <a:noFill/>
          </a:ln>
        </p:spPr>
        <p:txBody>
          <a:bodyPr spcFirstLastPara="1" wrap="square" lIns="91425" tIns="91425" rIns="91425" bIns="91425" anchor="t" anchorCtr="0">
            <a:noAutofit/>
          </a:bodyPr>
          <a:lstStyle/>
          <a:p>
            <a:pPr marL="457200" lvl="0" indent="-304800" algn="ctr" rtl="0">
              <a:lnSpc>
                <a:spcPct val="100000"/>
              </a:lnSpc>
              <a:spcBef>
                <a:spcPts val="0"/>
              </a:spcBef>
              <a:spcAft>
                <a:spcPts val="0"/>
              </a:spcAft>
              <a:buSzPts val="2400"/>
              <a:buFont typeface="Bebas Neue"/>
              <a:buNone/>
            </a:pPr>
            <a:r>
              <a:rPr lang="en-US"/>
              <a:t>ERD Diagram</a:t>
            </a:r>
            <a:endParaRPr/>
          </a:p>
          <a:p>
            <a:pPr marL="457200" lvl="0" indent="-304800" algn="ctr" rtl="0">
              <a:lnSpc>
                <a:spcPct val="100000"/>
              </a:lnSpc>
              <a:spcBef>
                <a:spcPts val="0"/>
              </a:spcBef>
              <a:spcAft>
                <a:spcPts val="0"/>
              </a:spcAft>
              <a:buSzPts val="2400"/>
              <a:buFont typeface="Bebas Neue"/>
              <a:buNone/>
            </a:pPr>
            <a:r>
              <a:rPr lang="en-US" sz="800" b="0"/>
              <a:t>(Page 5)</a:t>
            </a:r>
            <a:endParaRPr/>
          </a:p>
        </p:txBody>
      </p:sp>
      <p:sp>
        <p:nvSpPr>
          <p:cNvPr id="448" name="Google Shape;448;p2"/>
          <p:cNvSpPr txBox="1">
            <a:spLocks noGrp="1"/>
          </p:cNvSpPr>
          <p:nvPr>
            <p:ph type="subTitle" idx="9"/>
          </p:nvPr>
        </p:nvSpPr>
        <p:spPr>
          <a:xfrm>
            <a:off x="5857878" y="1811418"/>
            <a:ext cx="2566122" cy="749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a:t>Triggers &amp;  Sequences</a:t>
            </a:r>
            <a:endParaRPr/>
          </a:p>
          <a:p>
            <a:pPr marL="0" lvl="0" indent="0" algn="ctr" rtl="0">
              <a:lnSpc>
                <a:spcPct val="100000"/>
              </a:lnSpc>
              <a:spcBef>
                <a:spcPts val="0"/>
              </a:spcBef>
              <a:spcAft>
                <a:spcPts val="0"/>
              </a:spcAft>
              <a:buSzPts val="2400"/>
              <a:buNone/>
            </a:pPr>
            <a:r>
              <a:rPr lang="en-US" sz="800" b="0"/>
              <a:t>(Page 6)</a:t>
            </a:r>
            <a:endParaRPr/>
          </a:p>
          <a:p>
            <a:pPr marL="0" lvl="0" indent="0" algn="ctr" rtl="0">
              <a:lnSpc>
                <a:spcPct val="100000"/>
              </a:lnSpc>
              <a:spcBef>
                <a:spcPts val="0"/>
              </a:spcBef>
              <a:spcAft>
                <a:spcPts val="0"/>
              </a:spcAft>
              <a:buSzPts val="2400"/>
              <a:buNone/>
            </a:pPr>
            <a:endParaRPr sz="800" b="0"/>
          </a:p>
        </p:txBody>
      </p:sp>
      <p:sp>
        <p:nvSpPr>
          <p:cNvPr id="449" name="Google Shape;449;p2"/>
          <p:cNvSpPr txBox="1">
            <a:spLocks noGrp="1"/>
          </p:cNvSpPr>
          <p:nvPr>
            <p:ph type="subTitle" idx="15"/>
          </p:nvPr>
        </p:nvSpPr>
        <p:spPr>
          <a:xfrm>
            <a:off x="2406563" y="3297974"/>
            <a:ext cx="2359200" cy="749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a:t>Queries</a:t>
            </a:r>
            <a:endParaRPr/>
          </a:p>
          <a:p>
            <a:pPr marL="457200" lvl="0" indent="-304800" algn="ctr" rtl="0">
              <a:lnSpc>
                <a:spcPct val="150000"/>
              </a:lnSpc>
              <a:spcBef>
                <a:spcPts val="0"/>
              </a:spcBef>
              <a:spcAft>
                <a:spcPts val="0"/>
              </a:spcAft>
              <a:buSzPts val="2400"/>
              <a:buNone/>
            </a:pPr>
            <a:r>
              <a:rPr lang="en-US" sz="800" b="0"/>
              <a:t>(Page 10)</a:t>
            </a:r>
            <a:endParaRPr/>
          </a:p>
          <a:p>
            <a:pPr marL="0" lvl="0" indent="0" algn="ctr" rtl="0">
              <a:lnSpc>
                <a:spcPct val="100000"/>
              </a:lnSpc>
              <a:spcBef>
                <a:spcPts val="0"/>
              </a:spcBef>
              <a:spcAft>
                <a:spcPts val="0"/>
              </a:spcAft>
              <a:buSzPts val="2400"/>
              <a:buNone/>
            </a:pPr>
            <a:endParaRPr/>
          </a:p>
        </p:txBody>
      </p:sp>
      <p:sp>
        <p:nvSpPr>
          <p:cNvPr id="450" name="Google Shape;450;p2"/>
          <p:cNvSpPr txBox="1"/>
          <p:nvPr/>
        </p:nvSpPr>
        <p:spPr>
          <a:xfrm>
            <a:off x="5477529" y="2771565"/>
            <a:ext cx="7347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Epilogue"/>
              <a:buNone/>
            </a:pPr>
            <a:r>
              <a:rPr lang="en-US" sz="3000" b="1" i="0" u="none" strike="noStrike" cap="none">
                <a:solidFill>
                  <a:srgbClr val="F2522E"/>
                </a:solidFill>
                <a:latin typeface="Epilogue"/>
                <a:ea typeface="Epilogue"/>
                <a:cs typeface="Epilogue"/>
                <a:sym typeface="Epilogue"/>
              </a:rPr>
              <a:t>05</a:t>
            </a:r>
            <a:endParaRPr/>
          </a:p>
        </p:txBody>
      </p:sp>
      <p:sp>
        <p:nvSpPr>
          <p:cNvPr id="451" name="Google Shape;451;p2"/>
          <p:cNvSpPr txBox="1"/>
          <p:nvPr/>
        </p:nvSpPr>
        <p:spPr>
          <a:xfrm>
            <a:off x="4799776" y="3297974"/>
            <a:ext cx="2358300" cy="1002564"/>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2400"/>
              <a:buFont typeface="Bebas Neue"/>
              <a:buNone/>
            </a:pPr>
            <a:r>
              <a:rPr lang="en-US" sz="1800" b="1" i="0" u="none" strike="noStrike" cap="none">
                <a:solidFill>
                  <a:schemeClr val="lt2"/>
                </a:solidFill>
                <a:latin typeface="Epilogue"/>
                <a:ea typeface="Epilogue"/>
                <a:cs typeface="Epilogue"/>
                <a:sym typeface="Epilogue"/>
              </a:rPr>
              <a:t>Challenges</a:t>
            </a:r>
            <a:endParaRPr/>
          </a:p>
          <a:p>
            <a:pPr marL="457200" marR="0" lvl="0" indent="-304800" algn="ctr" rtl="0">
              <a:lnSpc>
                <a:spcPct val="150000"/>
              </a:lnSpc>
              <a:spcBef>
                <a:spcPts val="0"/>
              </a:spcBef>
              <a:spcAft>
                <a:spcPts val="0"/>
              </a:spcAft>
              <a:buClr>
                <a:schemeClr val="dk1"/>
              </a:buClr>
              <a:buSzPts val="2400"/>
              <a:buFont typeface="Bebas Neue"/>
              <a:buNone/>
            </a:pPr>
            <a:r>
              <a:rPr lang="en-US" sz="800" b="0" i="0" u="none" strike="noStrike" cap="none">
                <a:solidFill>
                  <a:srgbClr val="746745"/>
                </a:solidFill>
                <a:latin typeface="Epilogue"/>
                <a:ea typeface="Epilogue"/>
                <a:cs typeface="Epilogue"/>
                <a:sym typeface="Epilogue"/>
              </a:rPr>
              <a:t>(Page 11)</a:t>
            </a:r>
            <a:endParaRPr/>
          </a:p>
        </p:txBody>
      </p:sp>
      <p:sp>
        <p:nvSpPr>
          <p:cNvPr id="452" name="Google Shape;452;p2"/>
          <p:cNvSpPr txBox="1"/>
          <p:nvPr/>
        </p:nvSpPr>
        <p:spPr>
          <a:xfrm>
            <a:off x="4443975" y="4664273"/>
            <a:ext cx="2560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7B3A00"/>
                </a:solidFill>
                <a:latin typeface="Arial"/>
                <a:ea typeface="Arial"/>
                <a:cs typeface="Arial"/>
                <a:sym typeface="Arial"/>
              </a:rPr>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
          <p:cNvSpPr txBox="1">
            <a:spLocks noGrp="1"/>
          </p:cNvSpPr>
          <p:nvPr>
            <p:ph type="title"/>
          </p:nvPr>
        </p:nvSpPr>
        <p:spPr>
          <a:xfrm>
            <a:off x="1074053" y="445025"/>
            <a:ext cx="77025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a:solidFill>
                  <a:srgbClr val="7B3A00"/>
                </a:solidFill>
              </a:rPr>
              <a:t>Project</a:t>
            </a:r>
            <a:r>
              <a:rPr lang="en-US">
                <a:solidFill>
                  <a:srgbClr val="032026"/>
                </a:solidFill>
              </a:rPr>
              <a:t> </a:t>
            </a:r>
            <a:r>
              <a:rPr lang="en-US">
                <a:solidFill>
                  <a:schemeClr val="dk2"/>
                </a:solidFill>
              </a:rPr>
              <a:t>Overview</a:t>
            </a:r>
            <a:endParaRPr>
              <a:solidFill>
                <a:srgbClr val="7B3A00"/>
              </a:solidFill>
            </a:endParaRPr>
          </a:p>
        </p:txBody>
      </p:sp>
      <p:sp>
        <p:nvSpPr>
          <p:cNvPr id="458" name="Google Shape;458;p3"/>
          <p:cNvSpPr txBox="1"/>
          <p:nvPr/>
        </p:nvSpPr>
        <p:spPr>
          <a:xfrm>
            <a:off x="1108528" y="1276104"/>
            <a:ext cx="6927000" cy="312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t>Purpose:</a:t>
            </a:r>
            <a:endParaRPr sz="2000" b="1"/>
          </a:p>
          <a:p>
            <a:pPr marL="0" lvl="0" indent="0" algn="just" rtl="0">
              <a:spcBef>
                <a:spcPts val="0"/>
              </a:spcBef>
              <a:spcAft>
                <a:spcPts val="0"/>
              </a:spcAft>
              <a:buNone/>
            </a:pPr>
            <a:r>
              <a:rPr lang="en-US"/>
              <a:t>Hospital management system project is an important investment for healthcare providers looking to improve the quality and efficiency of their operations. With the right system in place, hospitals can better manage patient care and financial operations, leading to more sustainable business model for the hospital.</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sz="1900" b="1"/>
              <a:t>Scope:</a:t>
            </a:r>
            <a:endParaRPr sz="1900" b="1"/>
          </a:p>
          <a:p>
            <a:pPr marL="0" lvl="0" indent="0" algn="just" rtl="0">
              <a:spcBef>
                <a:spcPts val="0"/>
              </a:spcBef>
              <a:spcAft>
                <a:spcPts val="0"/>
              </a:spcAft>
              <a:buNone/>
            </a:pPr>
            <a:r>
              <a:rPr lang="en-US"/>
              <a:t>The hospital management system is designed to manage and streamline the operations of a hospital or medical centre. The system can help healthcare providers manage doctor, patient records, appointments, prescriptions, bills as well as other important aspects of hospital operations.</a:t>
            </a:r>
            <a:endParaRPr/>
          </a:p>
        </p:txBody>
      </p:sp>
      <p:sp>
        <p:nvSpPr>
          <p:cNvPr id="459" name="Google Shape;459;p3"/>
          <p:cNvSpPr txBox="1"/>
          <p:nvPr/>
        </p:nvSpPr>
        <p:spPr>
          <a:xfrm>
            <a:off x="4443975" y="4664273"/>
            <a:ext cx="2560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7B3A00"/>
                </a:solidFill>
                <a:latin typeface="Arial"/>
                <a:ea typeface="Arial"/>
                <a:cs typeface="Arial"/>
                <a:sym typeface="Arial"/>
              </a:rPr>
              <a:t>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
          <p:cNvSpPr txBox="1">
            <a:spLocks noGrp="1"/>
          </p:cNvSpPr>
          <p:nvPr>
            <p:ph type="title"/>
          </p:nvPr>
        </p:nvSpPr>
        <p:spPr>
          <a:xfrm>
            <a:off x="686276" y="442312"/>
            <a:ext cx="77025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2800">
                <a:solidFill>
                  <a:schemeClr val="dk2"/>
                </a:solidFill>
              </a:rPr>
              <a:t>ERD</a:t>
            </a:r>
            <a:r>
              <a:rPr lang="en-US" sz="2800">
                <a:solidFill>
                  <a:srgbClr val="7B3A00"/>
                </a:solidFill>
              </a:rPr>
              <a:t> Diagram</a:t>
            </a:r>
            <a:endParaRPr sz="2800">
              <a:solidFill>
                <a:srgbClr val="7B3A00"/>
              </a:solidFill>
            </a:endParaRPr>
          </a:p>
        </p:txBody>
      </p:sp>
      <p:sp>
        <p:nvSpPr>
          <p:cNvPr id="465" name="Google Shape;465;p4"/>
          <p:cNvSpPr txBox="1"/>
          <p:nvPr/>
        </p:nvSpPr>
        <p:spPr>
          <a:xfrm>
            <a:off x="4443975" y="4664273"/>
            <a:ext cx="2560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7B3A00"/>
                </a:solidFill>
                <a:latin typeface="Arial"/>
                <a:ea typeface="Arial"/>
                <a:cs typeface="Arial"/>
                <a:sym typeface="Arial"/>
              </a:rPr>
              <a:t>5</a:t>
            </a:r>
            <a:endParaRPr/>
          </a:p>
        </p:txBody>
      </p:sp>
      <p:pic>
        <p:nvPicPr>
          <p:cNvPr id="466" name="Google Shape;466;p4"/>
          <p:cNvPicPr preferRelativeResize="0"/>
          <p:nvPr/>
        </p:nvPicPr>
        <p:blipFill>
          <a:blip r:embed="rId3">
            <a:alphaModFix/>
          </a:blip>
          <a:stretch>
            <a:fillRect/>
          </a:stretch>
        </p:blipFill>
        <p:spPr>
          <a:xfrm>
            <a:off x="2236452" y="1014998"/>
            <a:ext cx="5398151" cy="3976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g29a2c899113_0_14"/>
          <p:cNvSpPr txBox="1">
            <a:spLocks noGrp="1"/>
          </p:cNvSpPr>
          <p:nvPr>
            <p:ph type="subTitle" idx="2"/>
          </p:nvPr>
        </p:nvSpPr>
        <p:spPr>
          <a:xfrm>
            <a:off x="-252475" y="1059925"/>
            <a:ext cx="7702500" cy="2954400"/>
          </a:xfrm>
          <a:prstGeom prst="rect">
            <a:avLst/>
          </a:prstGeom>
        </p:spPr>
        <p:txBody>
          <a:bodyPr spcFirstLastPara="1" wrap="square" lIns="91425" tIns="91425" rIns="91425" bIns="91425" anchor="t" anchorCtr="0">
            <a:noAutofit/>
          </a:bodyPr>
          <a:lstStyle/>
          <a:p>
            <a:pPr marL="0" lvl="0" indent="457200" algn="l" rtl="0">
              <a:lnSpc>
                <a:spcPct val="106999"/>
              </a:lnSpc>
              <a:spcBef>
                <a:spcPts val="0"/>
              </a:spcBef>
              <a:spcAft>
                <a:spcPts val="0"/>
              </a:spcAft>
              <a:buNone/>
            </a:pPr>
            <a:r>
              <a:rPr lang="en-US" sz="1400" b="1">
                <a:solidFill>
                  <a:srgbClr val="444444"/>
                </a:solidFill>
                <a:latin typeface="Arial"/>
                <a:ea typeface="Arial"/>
                <a:cs typeface="Arial"/>
                <a:sym typeface="Arial"/>
              </a:rPr>
              <a:t>1.</a:t>
            </a:r>
            <a:r>
              <a:rPr lang="en-US" sz="700">
                <a:solidFill>
                  <a:srgbClr val="444444"/>
                </a:solidFill>
                <a:latin typeface="Times New Roman"/>
                <a:ea typeface="Times New Roman"/>
                <a:cs typeface="Times New Roman"/>
                <a:sym typeface="Times New Roman"/>
              </a:rPr>
              <a:t>	</a:t>
            </a:r>
            <a:r>
              <a:rPr lang="en-US" b="1">
                <a:solidFill>
                  <a:srgbClr val="444444"/>
                </a:solidFill>
                <a:latin typeface="Arial"/>
                <a:ea typeface="Arial"/>
                <a:cs typeface="Arial"/>
                <a:sym typeface="Arial"/>
              </a:rPr>
              <a:t>Doctor- Describes Doctors working in the hospital.</a:t>
            </a:r>
            <a:endParaRPr b="1">
              <a:solidFill>
                <a:srgbClr val="444444"/>
              </a:solidFill>
              <a:latin typeface="Arial"/>
              <a:ea typeface="Arial"/>
              <a:cs typeface="Arial"/>
              <a:sym typeface="Arial"/>
            </a:endParaRPr>
          </a:p>
          <a:p>
            <a:pPr marL="0" lvl="0" indent="457200" algn="l" rtl="0">
              <a:lnSpc>
                <a:spcPct val="106999"/>
              </a:lnSpc>
              <a:spcBef>
                <a:spcPts val="0"/>
              </a:spcBef>
              <a:spcAft>
                <a:spcPts val="0"/>
              </a:spcAft>
              <a:buNone/>
            </a:pPr>
            <a:endParaRPr b="1">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b="1" u="sng">
                <a:solidFill>
                  <a:srgbClr val="444444"/>
                </a:solidFill>
                <a:latin typeface="Arial"/>
                <a:ea typeface="Arial"/>
                <a:cs typeface="Arial"/>
                <a:sym typeface="Arial"/>
              </a:rPr>
              <a:t>Attributes :</a:t>
            </a:r>
            <a:endParaRPr b="1" u="sng">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a:solidFill>
                  <a:srgbClr val="444444"/>
                </a:solidFill>
                <a:latin typeface="Arial"/>
                <a:ea typeface="Arial"/>
                <a:cs typeface="Arial"/>
                <a:sym typeface="Arial"/>
              </a:rPr>
              <a:t>Doc_ID(PK)(Int) 			#Primary Key</a:t>
            </a:r>
            <a:endParaRPr>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a:solidFill>
                  <a:srgbClr val="444444"/>
                </a:solidFill>
                <a:latin typeface="Arial"/>
                <a:ea typeface="Arial"/>
                <a:cs typeface="Arial"/>
                <a:sym typeface="Arial"/>
              </a:rPr>
              <a:t>Apt_ID(FK)(Int) 			#Foreign Key referencing Appointment Entity</a:t>
            </a:r>
            <a:endParaRPr>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a:solidFill>
                  <a:srgbClr val="444444"/>
                </a:solidFill>
                <a:latin typeface="Arial"/>
                <a:ea typeface="Arial"/>
                <a:cs typeface="Arial"/>
                <a:sym typeface="Arial"/>
              </a:rPr>
              <a:t>Doc_Name(varchar) 		#Name of Doctor</a:t>
            </a:r>
            <a:endParaRPr>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a:solidFill>
                  <a:srgbClr val="444444"/>
                </a:solidFill>
                <a:latin typeface="Arial"/>
                <a:ea typeface="Arial"/>
                <a:cs typeface="Arial"/>
                <a:sym typeface="Arial"/>
              </a:rPr>
              <a:t>Doc_Specialisation(varchar) 	#Specialisation of the Doctor</a:t>
            </a:r>
            <a:endParaRPr>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a:solidFill>
                  <a:srgbClr val="444444"/>
                </a:solidFill>
                <a:latin typeface="Arial"/>
                <a:ea typeface="Arial"/>
                <a:cs typeface="Arial"/>
                <a:sym typeface="Arial"/>
              </a:rPr>
              <a:t>Doc_Shift(Date) 			#Date of Doctors shif</a:t>
            </a:r>
            <a:r>
              <a:rPr lang="en-US" b="1">
                <a:solidFill>
                  <a:srgbClr val="444444"/>
                </a:solidFill>
                <a:latin typeface="Arial"/>
                <a:ea typeface="Arial"/>
                <a:cs typeface="Arial"/>
                <a:sym typeface="Arial"/>
              </a:rPr>
              <a:t>t</a:t>
            </a:r>
            <a:endParaRPr b="1">
              <a:solidFill>
                <a:srgbClr val="444444"/>
              </a:solidFill>
              <a:latin typeface="Arial"/>
              <a:ea typeface="Arial"/>
              <a:cs typeface="Arial"/>
              <a:sym typeface="Arial"/>
            </a:endParaRPr>
          </a:p>
          <a:p>
            <a:pPr marL="457200" lvl="0" indent="0" algn="l" rtl="0">
              <a:lnSpc>
                <a:spcPct val="106999"/>
              </a:lnSpc>
              <a:spcBef>
                <a:spcPts val="0"/>
              </a:spcBef>
              <a:spcAft>
                <a:spcPts val="0"/>
              </a:spcAft>
              <a:buNone/>
            </a:pPr>
            <a:r>
              <a:rPr lang="en-US" sz="1400" b="1">
                <a:solidFill>
                  <a:srgbClr val="444444"/>
                </a:solidFill>
                <a:highlight>
                  <a:srgbClr val="FFFFFF"/>
                </a:highlight>
                <a:latin typeface="Arial"/>
                <a:ea typeface="Arial"/>
                <a:cs typeface="Arial"/>
                <a:sym typeface="Arial"/>
              </a:rPr>
              <a:t> </a:t>
            </a:r>
            <a:endParaRPr sz="1400" b="1">
              <a:solidFill>
                <a:srgbClr val="444444"/>
              </a:solidFill>
              <a:highlight>
                <a:srgbClr val="FFFFFF"/>
              </a:highlight>
              <a:latin typeface="Arial"/>
              <a:ea typeface="Arial"/>
              <a:cs typeface="Arial"/>
              <a:sym typeface="Arial"/>
            </a:endParaRPr>
          </a:p>
          <a:p>
            <a:pPr marL="0" lvl="0" indent="0" algn="l" rtl="0">
              <a:lnSpc>
                <a:spcPct val="106999"/>
              </a:lnSpc>
              <a:spcBef>
                <a:spcPts val="0"/>
              </a:spcBef>
              <a:spcAft>
                <a:spcPts val="0"/>
              </a:spcAft>
              <a:buNone/>
            </a:pPr>
            <a:r>
              <a:rPr lang="en-US" sz="1400" b="1">
                <a:solidFill>
                  <a:srgbClr val="444444"/>
                </a:solidFill>
                <a:latin typeface="Arial"/>
                <a:ea typeface="Arial"/>
                <a:cs typeface="Arial"/>
                <a:sym typeface="Arial"/>
              </a:rPr>
              <a:t> 	2.</a:t>
            </a:r>
            <a:r>
              <a:rPr lang="en-US" sz="700">
                <a:solidFill>
                  <a:srgbClr val="444444"/>
                </a:solidFill>
                <a:latin typeface="Times New Roman"/>
                <a:ea typeface="Times New Roman"/>
                <a:cs typeface="Times New Roman"/>
                <a:sym typeface="Times New Roman"/>
              </a:rPr>
              <a:t>	</a:t>
            </a:r>
            <a:r>
              <a:rPr lang="en-US" b="1">
                <a:solidFill>
                  <a:srgbClr val="444444"/>
                </a:solidFill>
                <a:latin typeface="Arial"/>
                <a:ea typeface="Arial"/>
                <a:cs typeface="Arial"/>
                <a:sym typeface="Arial"/>
              </a:rPr>
              <a:t>Patient-  Details of the patients visiting the hospital.</a:t>
            </a:r>
            <a:endParaRPr b="1">
              <a:solidFill>
                <a:srgbClr val="444444"/>
              </a:solidFill>
              <a:latin typeface="Arial"/>
              <a:ea typeface="Arial"/>
              <a:cs typeface="Arial"/>
              <a:sym typeface="Arial"/>
            </a:endParaRPr>
          </a:p>
          <a:p>
            <a:pPr marL="0" lvl="0" indent="0" algn="l" rtl="0">
              <a:lnSpc>
                <a:spcPct val="106999"/>
              </a:lnSpc>
              <a:spcBef>
                <a:spcPts val="0"/>
              </a:spcBef>
              <a:spcAft>
                <a:spcPts val="0"/>
              </a:spcAft>
              <a:buNone/>
            </a:pPr>
            <a:endParaRPr b="1">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b="1" u="sng">
                <a:solidFill>
                  <a:srgbClr val="444444"/>
                </a:solidFill>
                <a:latin typeface="Arial"/>
                <a:ea typeface="Arial"/>
                <a:cs typeface="Arial"/>
                <a:sym typeface="Arial"/>
              </a:rPr>
              <a:t>Attributes:</a:t>
            </a:r>
            <a:endParaRPr b="1" u="sng">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a:solidFill>
                  <a:srgbClr val="444444"/>
                </a:solidFill>
                <a:latin typeface="Arial"/>
                <a:ea typeface="Arial"/>
                <a:cs typeface="Arial"/>
                <a:sym typeface="Arial"/>
              </a:rPr>
              <a:t>P_ID(PK)(Int)                        	#Primary Key</a:t>
            </a:r>
            <a:endParaRPr>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a:solidFill>
                  <a:srgbClr val="444444"/>
                </a:solidFill>
                <a:latin typeface="Arial"/>
                <a:ea typeface="Arial"/>
                <a:cs typeface="Arial"/>
                <a:sym typeface="Arial"/>
              </a:rPr>
              <a:t>Apt_ID(FK)(Int)                     	#Foreign Key referencing Appointment Entity</a:t>
            </a:r>
            <a:endParaRPr>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a:solidFill>
                  <a:srgbClr val="444444"/>
                </a:solidFill>
                <a:latin typeface="Arial"/>
                <a:ea typeface="Arial"/>
                <a:cs typeface="Arial"/>
                <a:sym typeface="Arial"/>
              </a:rPr>
              <a:t>P_Name(varchar)                   	#Name of the patient</a:t>
            </a:r>
            <a:endParaRPr>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a:solidFill>
                  <a:srgbClr val="444444"/>
                </a:solidFill>
                <a:latin typeface="Arial"/>
                <a:ea typeface="Arial"/>
                <a:cs typeface="Arial"/>
                <a:sym typeface="Arial"/>
              </a:rPr>
              <a:t>P_Gender(varchar)               	#Gender of the patient</a:t>
            </a:r>
            <a:endParaRPr>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a:solidFill>
                  <a:srgbClr val="444444"/>
                </a:solidFill>
                <a:latin typeface="Arial"/>
                <a:ea typeface="Arial"/>
                <a:cs typeface="Arial"/>
                <a:sym typeface="Arial"/>
              </a:rPr>
              <a:t>P_Address(varchar)              	#Address of the patient</a:t>
            </a:r>
            <a:endParaRPr>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a:solidFill>
                  <a:srgbClr val="444444"/>
                </a:solidFill>
                <a:latin typeface="Arial"/>
                <a:ea typeface="Arial"/>
                <a:cs typeface="Arial"/>
                <a:sym typeface="Arial"/>
              </a:rPr>
              <a:t>P_Phone(Int)                          	#Phone number of the patient</a:t>
            </a:r>
            <a:endParaRPr>
              <a:solidFill>
                <a:srgbClr val="444444"/>
              </a:solidFill>
              <a:latin typeface="Arial"/>
              <a:ea typeface="Arial"/>
              <a:cs typeface="Arial"/>
              <a:sym typeface="Arial"/>
            </a:endParaRPr>
          </a:p>
          <a:p>
            <a:pPr marL="0" lvl="0" indent="0" algn="ctr" rtl="0">
              <a:spcBef>
                <a:spcPts val="800"/>
              </a:spcBef>
              <a:spcAft>
                <a:spcPts val="0"/>
              </a:spcAft>
              <a:buNone/>
            </a:pPr>
            <a:endParaRPr/>
          </a:p>
        </p:txBody>
      </p:sp>
      <p:sp>
        <p:nvSpPr>
          <p:cNvPr id="472" name="Google Shape;472;g29a2c899113_0_14"/>
          <p:cNvSpPr txBox="1">
            <a:spLocks noGrp="1"/>
          </p:cNvSpPr>
          <p:nvPr>
            <p:ph type="title"/>
          </p:nvPr>
        </p:nvSpPr>
        <p:spPr>
          <a:xfrm>
            <a:off x="721425" y="445025"/>
            <a:ext cx="7702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3000"/>
              <a:buFont typeface="Arial"/>
              <a:buNone/>
            </a:pPr>
            <a:r>
              <a:rPr lang="en-US" sz="2800">
                <a:solidFill>
                  <a:schemeClr val="dk2"/>
                </a:solidFill>
              </a:rPr>
              <a:t>Entity Description and Relations</a:t>
            </a:r>
            <a:endParaRPr sz="2800">
              <a:solidFill>
                <a:srgbClr val="7B3A00"/>
              </a:solidFill>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g29a2c899113_0_25"/>
          <p:cNvSpPr txBox="1">
            <a:spLocks noGrp="1"/>
          </p:cNvSpPr>
          <p:nvPr>
            <p:ph type="title"/>
          </p:nvPr>
        </p:nvSpPr>
        <p:spPr>
          <a:xfrm>
            <a:off x="721425" y="445025"/>
            <a:ext cx="7702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chemeClr val="dk2"/>
                </a:solidFill>
              </a:rPr>
              <a:t>Entity Description and Relations</a:t>
            </a:r>
            <a:endParaRPr sz="2800">
              <a:solidFill>
                <a:srgbClr val="7B3A00"/>
              </a:solidFill>
            </a:endParaRPr>
          </a:p>
          <a:p>
            <a:pPr marL="0" lvl="0" indent="0" algn="ctr" rtl="0">
              <a:spcBef>
                <a:spcPts val="0"/>
              </a:spcBef>
              <a:spcAft>
                <a:spcPts val="0"/>
              </a:spcAft>
              <a:buNone/>
            </a:pPr>
            <a:endParaRPr/>
          </a:p>
        </p:txBody>
      </p:sp>
      <p:sp>
        <p:nvSpPr>
          <p:cNvPr id="478" name="Google Shape;478;g29a2c899113_0_25"/>
          <p:cNvSpPr txBox="1">
            <a:spLocks noGrp="1"/>
          </p:cNvSpPr>
          <p:nvPr>
            <p:ph type="subTitle" idx="2"/>
          </p:nvPr>
        </p:nvSpPr>
        <p:spPr>
          <a:xfrm>
            <a:off x="-252475" y="1136125"/>
            <a:ext cx="8985600" cy="2954400"/>
          </a:xfrm>
          <a:prstGeom prst="rect">
            <a:avLst/>
          </a:prstGeom>
        </p:spPr>
        <p:txBody>
          <a:bodyPr spcFirstLastPara="1" wrap="square" lIns="91425" tIns="91425" rIns="91425" bIns="91425" anchor="t" anchorCtr="0">
            <a:noAutofit/>
          </a:bodyPr>
          <a:lstStyle/>
          <a:p>
            <a:pPr marL="0" marR="0" lvl="0" indent="457200" algn="l" rtl="0">
              <a:lnSpc>
                <a:spcPct val="106999"/>
              </a:lnSpc>
              <a:spcBef>
                <a:spcPts val="0"/>
              </a:spcBef>
              <a:spcAft>
                <a:spcPts val="0"/>
              </a:spcAft>
              <a:buNone/>
            </a:pPr>
            <a:r>
              <a:rPr lang="en-US" sz="1400" b="1">
                <a:solidFill>
                  <a:srgbClr val="444444"/>
                </a:solidFill>
                <a:latin typeface="Arial"/>
                <a:ea typeface="Arial"/>
                <a:cs typeface="Arial"/>
                <a:sym typeface="Arial"/>
              </a:rPr>
              <a:t>3.	</a:t>
            </a:r>
            <a:r>
              <a:rPr lang="en-US" b="1">
                <a:solidFill>
                  <a:srgbClr val="444444"/>
                </a:solidFill>
                <a:latin typeface="Arial"/>
                <a:ea typeface="Arial"/>
                <a:cs typeface="Arial"/>
                <a:sym typeface="Arial"/>
              </a:rPr>
              <a:t>Appointment-	Describes appointments given to patients.</a:t>
            </a:r>
            <a:endParaRPr b="1">
              <a:solidFill>
                <a:srgbClr val="444444"/>
              </a:solidFill>
              <a:latin typeface="Arial"/>
              <a:ea typeface="Arial"/>
              <a:cs typeface="Arial"/>
              <a:sym typeface="Arial"/>
            </a:endParaRPr>
          </a:p>
          <a:p>
            <a:pPr marL="0" marR="0" lvl="0" indent="457200" algn="l" rtl="0">
              <a:lnSpc>
                <a:spcPct val="106999"/>
              </a:lnSpc>
              <a:spcBef>
                <a:spcPts val="0"/>
              </a:spcBef>
              <a:spcAft>
                <a:spcPts val="0"/>
              </a:spcAft>
              <a:buNone/>
            </a:pPr>
            <a:r>
              <a:rPr lang="en-US" b="1">
                <a:solidFill>
                  <a:srgbClr val="444444"/>
                </a:solidFill>
                <a:latin typeface="Arial"/>
                <a:ea typeface="Arial"/>
                <a:cs typeface="Arial"/>
                <a:sym typeface="Arial"/>
              </a:rPr>
              <a:t>	</a:t>
            </a:r>
            <a:endParaRPr b="1">
              <a:solidFill>
                <a:srgbClr val="444444"/>
              </a:solidFill>
              <a:latin typeface="Arial"/>
              <a:ea typeface="Arial"/>
              <a:cs typeface="Arial"/>
              <a:sym typeface="Arial"/>
            </a:endParaRPr>
          </a:p>
          <a:p>
            <a:pPr marL="457200" marR="0" lvl="0" indent="457200" algn="l" rtl="0">
              <a:lnSpc>
                <a:spcPct val="106999"/>
              </a:lnSpc>
              <a:spcBef>
                <a:spcPts val="0"/>
              </a:spcBef>
              <a:spcAft>
                <a:spcPts val="0"/>
              </a:spcAft>
              <a:buNone/>
            </a:pPr>
            <a:r>
              <a:rPr lang="en-US" b="1" u="sng">
                <a:solidFill>
                  <a:srgbClr val="444444"/>
                </a:solidFill>
                <a:latin typeface="Arial"/>
                <a:ea typeface="Arial"/>
                <a:cs typeface="Arial"/>
                <a:sym typeface="Arial"/>
              </a:rPr>
              <a:t>Attributes:</a:t>
            </a:r>
            <a:endParaRPr b="1" u="sng">
              <a:solidFill>
                <a:srgbClr val="444444"/>
              </a:solidFill>
              <a:latin typeface="Arial"/>
              <a:ea typeface="Arial"/>
              <a:cs typeface="Arial"/>
              <a:sym typeface="Arial"/>
            </a:endParaRPr>
          </a:p>
          <a:p>
            <a:pPr marL="457200" marR="0" lvl="0" indent="457200" algn="l" rtl="0">
              <a:lnSpc>
                <a:spcPct val="106999"/>
              </a:lnSpc>
              <a:spcBef>
                <a:spcPts val="0"/>
              </a:spcBef>
              <a:spcAft>
                <a:spcPts val="0"/>
              </a:spcAft>
              <a:buNone/>
            </a:pPr>
            <a:r>
              <a:rPr lang="en-US">
                <a:solidFill>
                  <a:srgbClr val="444444"/>
                </a:solidFill>
                <a:latin typeface="Arial"/>
                <a:ea typeface="Arial"/>
                <a:cs typeface="Arial"/>
                <a:sym typeface="Arial"/>
              </a:rPr>
              <a:t>Apt_ID(PK) (Int) 			#Primary Key</a:t>
            </a:r>
            <a:endParaRPr>
              <a:solidFill>
                <a:srgbClr val="444444"/>
              </a:solidFill>
              <a:latin typeface="Arial"/>
              <a:ea typeface="Arial"/>
              <a:cs typeface="Arial"/>
              <a:sym typeface="Arial"/>
            </a:endParaRPr>
          </a:p>
          <a:p>
            <a:pPr marL="457200" marR="0" lvl="0" indent="457200" algn="l" rtl="0">
              <a:lnSpc>
                <a:spcPct val="106999"/>
              </a:lnSpc>
              <a:spcBef>
                <a:spcPts val="0"/>
              </a:spcBef>
              <a:spcAft>
                <a:spcPts val="0"/>
              </a:spcAft>
              <a:buNone/>
            </a:pPr>
            <a:r>
              <a:rPr lang="en-US">
                <a:solidFill>
                  <a:srgbClr val="444444"/>
                </a:solidFill>
                <a:latin typeface="Arial"/>
                <a:ea typeface="Arial"/>
                <a:cs typeface="Arial"/>
                <a:sym typeface="Arial"/>
              </a:rPr>
              <a:t>P_ID(FK)(Int) 			#Foreign Key referencing to patient Entity</a:t>
            </a:r>
            <a:endParaRPr>
              <a:solidFill>
                <a:srgbClr val="444444"/>
              </a:solidFill>
              <a:latin typeface="Arial"/>
              <a:ea typeface="Arial"/>
              <a:cs typeface="Arial"/>
              <a:sym typeface="Arial"/>
            </a:endParaRPr>
          </a:p>
          <a:p>
            <a:pPr marL="457200" marR="0" lvl="0" indent="457200" algn="l" rtl="0">
              <a:lnSpc>
                <a:spcPct val="106999"/>
              </a:lnSpc>
              <a:spcBef>
                <a:spcPts val="0"/>
              </a:spcBef>
              <a:spcAft>
                <a:spcPts val="0"/>
              </a:spcAft>
              <a:buNone/>
            </a:pPr>
            <a:r>
              <a:rPr lang="en-US">
                <a:solidFill>
                  <a:srgbClr val="444444"/>
                </a:solidFill>
                <a:latin typeface="Arial"/>
                <a:ea typeface="Arial"/>
                <a:cs typeface="Arial"/>
                <a:sym typeface="Arial"/>
              </a:rPr>
              <a:t>Apt_Date(Date) 			#Date of the appointment</a:t>
            </a:r>
            <a:endParaRPr>
              <a:solidFill>
                <a:srgbClr val="444444"/>
              </a:solidFill>
              <a:latin typeface="Arial"/>
              <a:ea typeface="Arial"/>
              <a:cs typeface="Arial"/>
              <a:sym typeface="Arial"/>
            </a:endParaRPr>
          </a:p>
          <a:p>
            <a:pPr marL="457200" marR="0" lvl="0" indent="457200" algn="l" rtl="0">
              <a:lnSpc>
                <a:spcPct val="106999"/>
              </a:lnSpc>
              <a:spcBef>
                <a:spcPts val="0"/>
              </a:spcBef>
              <a:spcAft>
                <a:spcPts val="0"/>
              </a:spcAft>
              <a:buNone/>
            </a:pPr>
            <a:r>
              <a:rPr lang="en-US">
                <a:solidFill>
                  <a:srgbClr val="444444"/>
                </a:solidFill>
                <a:latin typeface="Arial"/>
                <a:ea typeface="Arial"/>
                <a:cs typeface="Arial"/>
                <a:sym typeface="Arial"/>
              </a:rPr>
              <a:t>Apt_Time(Time) 			#Time slot of the appointment</a:t>
            </a:r>
            <a:endParaRPr>
              <a:solidFill>
                <a:srgbClr val="444444"/>
              </a:solidFill>
              <a:latin typeface="Arial"/>
              <a:ea typeface="Arial"/>
              <a:cs typeface="Arial"/>
              <a:sym typeface="Arial"/>
            </a:endParaRPr>
          </a:p>
          <a:p>
            <a:pPr marL="457200" marR="0" lvl="0" indent="457200" algn="l" rtl="0">
              <a:lnSpc>
                <a:spcPct val="106999"/>
              </a:lnSpc>
              <a:spcBef>
                <a:spcPts val="0"/>
              </a:spcBef>
              <a:spcAft>
                <a:spcPts val="0"/>
              </a:spcAft>
              <a:buNone/>
            </a:pPr>
            <a:r>
              <a:rPr lang="en-US">
                <a:solidFill>
                  <a:srgbClr val="444444"/>
                </a:solidFill>
                <a:latin typeface="Arial"/>
                <a:ea typeface="Arial"/>
                <a:cs typeface="Arial"/>
                <a:sym typeface="Arial"/>
              </a:rPr>
              <a:t>Apt_Type(varchar) 			#General Consultation or specialised appointment</a:t>
            </a:r>
            <a:endParaRPr>
              <a:solidFill>
                <a:srgbClr val="444444"/>
              </a:solidFill>
              <a:latin typeface="Arial"/>
              <a:ea typeface="Arial"/>
              <a:cs typeface="Arial"/>
              <a:sym typeface="Arial"/>
            </a:endParaRPr>
          </a:p>
          <a:p>
            <a:pPr marL="457200" marR="0" lvl="0" indent="457200" algn="l" rtl="0">
              <a:lnSpc>
                <a:spcPct val="106999"/>
              </a:lnSpc>
              <a:spcBef>
                <a:spcPts val="0"/>
              </a:spcBef>
              <a:spcAft>
                <a:spcPts val="0"/>
              </a:spcAft>
              <a:buNone/>
            </a:pPr>
            <a:r>
              <a:rPr lang="en-US">
                <a:solidFill>
                  <a:srgbClr val="444444"/>
                </a:solidFill>
                <a:latin typeface="Arial"/>
                <a:ea typeface="Arial"/>
                <a:cs typeface="Arial"/>
                <a:sym typeface="Arial"/>
              </a:rPr>
              <a:t>Apt_Room(Int) 			#Designated room number</a:t>
            </a:r>
            <a:endParaRPr>
              <a:solidFill>
                <a:srgbClr val="444444"/>
              </a:solidFill>
              <a:latin typeface="Arial"/>
              <a:ea typeface="Arial"/>
              <a:cs typeface="Arial"/>
              <a:sym typeface="Arial"/>
            </a:endParaRPr>
          </a:p>
          <a:p>
            <a:pPr marL="457200" lvl="0" indent="0" algn="l" rtl="0">
              <a:lnSpc>
                <a:spcPct val="106999"/>
              </a:lnSpc>
              <a:spcBef>
                <a:spcPts val="0"/>
              </a:spcBef>
              <a:spcAft>
                <a:spcPts val="0"/>
              </a:spcAft>
              <a:buNone/>
            </a:pPr>
            <a:r>
              <a:rPr lang="en-US" b="1">
                <a:solidFill>
                  <a:srgbClr val="444444"/>
                </a:solidFill>
                <a:highlight>
                  <a:srgbClr val="FFFFFF"/>
                </a:highlight>
                <a:latin typeface="Arial"/>
                <a:ea typeface="Arial"/>
                <a:cs typeface="Arial"/>
                <a:sym typeface="Arial"/>
              </a:rPr>
              <a:t> </a:t>
            </a:r>
            <a:endParaRPr b="1">
              <a:solidFill>
                <a:srgbClr val="444444"/>
              </a:solidFill>
              <a:highlight>
                <a:srgbClr val="FFFFFF"/>
              </a:highlight>
              <a:latin typeface="Arial"/>
              <a:ea typeface="Arial"/>
              <a:cs typeface="Arial"/>
              <a:sym typeface="Arial"/>
            </a:endParaRPr>
          </a:p>
          <a:p>
            <a:pPr marL="0" lvl="0" indent="457200" algn="l" rtl="0">
              <a:lnSpc>
                <a:spcPct val="106999"/>
              </a:lnSpc>
              <a:spcBef>
                <a:spcPts val="0"/>
              </a:spcBef>
              <a:spcAft>
                <a:spcPts val="0"/>
              </a:spcAft>
              <a:buNone/>
            </a:pPr>
            <a:r>
              <a:rPr lang="en-US" b="1">
                <a:solidFill>
                  <a:srgbClr val="444444"/>
                </a:solidFill>
                <a:latin typeface="Arial"/>
                <a:ea typeface="Arial"/>
                <a:cs typeface="Arial"/>
                <a:sym typeface="Arial"/>
              </a:rPr>
              <a:t>4.</a:t>
            </a:r>
            <a:r>
              <a:rPr lang="en-US">
                <a:solidFill>
                  <a:srgbClr val="444444"/>
                </a:solidFill>
                <a:latin typeface="Times New Roman"/>
                <a:ea typeface="Times New Roman"/>
                <a:cs typeface="Times New Roman"/>
                <a:sym typeface="Times New Roman"/>
              </a:rPr>
              <a:t>	</a:t>
            </a:r>
            <a:r>
              <a:rPr lang="en-US" b="1">
                <a:solidFill>
                  <a:srgbClr val="444444"/>
                </a:solidFill>
                <a:latin typeface="Arial"/>
                <a:ea typeface="Arial"/>
                <a:cs typeface="Arial"/>
                <a:sym typeface="Arial"/>
              </a:rPr>
              <a:t>Prescription- 	Describes prescriptions written by doctor to patient.</a:t>
            </a:r>
            <a:endParaRPr b="1">
              <a:solidFill>
                <a:srgbClr val="444444"/>
              </a:solidFill>
              <a:latin typeface="Arial"/>
              <a:ea typeface="Arial"/>
              <a:cs typeface="Arial"/>
              <a:sym typeface="Arial"/>
            </a:endParaRPr>
          </a:p>
          <a:p>
            <a:pPr marL="457200" lvl="0" indent="0" algn="l" rtl="0">
              <a:lnSpc>
                <a:spcPct val="106999"/>
              </a:lnSpc>
              <a:spcBef>
                <a:spcPts val="0"/>
              </a:spcBef>
              <a:spcAft>
                <a:spcPts val="0"/>
              </a:spcAft>
              <a:buNone/>
            </a:pPr>
            <a:endParaRPr b="1">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b="1" u="sng">
                <a:solidFill>
                  <a:srgbClr val="444444"/>
                </a:solidFill>
                <a:latin typeface="Arial"/>
                <a:ea typeface="Arial"/>
                <a:cs typeface="Arial"/>
                <a:sym typeface="Arial"/>
              </a:rPr>
              <a:t>Attributes:</a:t>
            </a:r>
            <a:endParaRPr b="1" u="sng">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a:solidFill>
                  <a:srgbClr val="444444"/>
                </a:solidFill>
                <a:latin typeface="Arial"/>
                <a:ea typeface="Arial"/>
                <a:cs typeface="Arial"/>
                <a:sym typeface="Arial"/>
              </a:rPr>
              <a:t>Pres_ID(PK)(Int) 			#Primary Key</a:t>
            </a:r>
            <a:endParaRPr>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a:solidFill>
                  <a:srgbClr val="444444"/>
                </a:solidFill>
                <a:latin typeface="Arial"/>
                <a:ea typeface="Arial"/>
                <a:cs typeface="Arial"/>
                <a:sym typeface="Arial"/>
              </a:rPr>
              <a:t>Doc_ID(FK)(Int) 			#Foreign Key referencing Doctor Entity</a:t>
            </a:r>
            <a:endParaRPr>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a:solidFill>
                  <a:srgbClr val="444444"/>
                </a:solidFill>
                <a:latin typeface="Arial"/>
                <a:ea typeface="Arial"/>
                <a:cs typeface="Arial"/>
                <a:sym typeface="Arial"/>
              </a:rPr>
              <a:t>P_ID(FK)(Int) 			#Foreign Key referencing Patient Entity</a:t>
            </a:r>
            <a:endParaRPr>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a:solidFill>
                  <a:srgbClr val="444444"/>
                </a:solidFill>
                <a:latin typeface="Arial"/>
                <a:ea typeface="Arial"/>
                <a:cs typeface="Arial"/>
                <a:sym typeface="Arial"/>
              </a:rPr>
              <a:t>Pres_Date(Date) 			#Date of prescription given</a:t>
            </a:r>
            <a:endParaRPr>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a:solidFill>
                  <a:srgbClr val="444444"/>
                </a:solidFill>
                <a:latin typeface="Arial"/>
                <a:ea typeface="Arial"/>
                <a:cs typeface="Arial"/>
                <a:sym typeface="Arial"/>
              </a:rPr>
              <a:t>Pres_Validity(Date) 			#Date till validity of prescription</a:t>
            </a:r>
            <a:endParaRPr>
              <a:solidFill>
                <a:srgbClr val="444444"/>
              </a:solidFill>
              <a:latin typeface="Arial"/>
              <a:ea typeface="Arial"/>
              <a:cs typeface="Arial"/>
              <a:sym typeface="Arial"/>
            </a:endParaRPr>
          </a:p>
          <a:p>
            <a:pPr marL="0" lvl="0" indent="0" algn="ctr" rtl="0">
              <a:spcBef>
                <a:spcPts val="800"/>
              </a:spcBef>
              <a:spcAft>
                <a:spcPts val="0"/>
              </a:spcAft>
              <a:buNone/>
            </a:pPr>
            <a:endParaRPr sz="1400" b="1">
              <a:solidFill>
                <a:srgbClr val="444444"/>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g29a2c899113_0_33"/>
          <p:cNvSpPr txBox="1">
            <a:spLocks noGrp="1"/>
          </p:cNvSpPr>
          <p:nvPr>
            <p:ph type="title"/>
          </p:nvPr>
        </p:nvSpPr>
        <p:spPr>
          <a:xfrm>
            <a:off x="721425" y="445025"/>
            <a:ext cx="7702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chemeClr val="dk2"/>
                </a:solidFill>
              </a:rPr>
              <a:t>Entity Description and Relations</a:t>
            </a:r>
            <a:endParaRPr sz="2800">
              <a:solidFill>
                <a:srgbClr val="7B3A00"/>
              </a:solidFill>
            </a:endParaRPr>
          </a:p>
          <a:p>
            <a:pPr marL="0" lvl="0" indent="0" algn="ctr" rtl="0">
              <a:spcBef>
                <a:spcPts val="0"/>
              </a:spcBef>
              <a:spcAft>
                <a:spcPts val="0"/>
              </a:spcAft>
              <a:buNone/>
            </a:pPr>
            <a:endParaRPr/>
          </a:p>
        </p:txBody>
      </p:sp>
      <p:sp>
        <p:nvSpPr>
          <p:cNvPr id="484" name="Google Shape;484;g29a2c899113_0_33"/>
          <p:cNvSpPr txBox="1">
            <a:spLocks noGrp="1"/>
          </p:cNvSpPr>
          <p:nvPr>
            <p:ph type="subTitle" idx="2"/>
          </p:nvPr>
        </p:nvSpPr>
        <p:spPr>
          <a:xfrm>
            <a:off x="-241000" y="1709900"/>
            <a:ext cx="8985600" cy="2954400"/>
          </a:xfrm>
          <a:prstGeom prst="rect">
            <a:avLst/>
          </a:prstGeom>
        </p:spPr>
        <p:txBody>
          <a:bodyPr spcFirstLastPara="1" wrap="square" lIns="91425" tIns="91425" rIns="91425" bIns="91425" anchor="t" anchorCtr="0">
            <a:noAutofit/>
          </a:bodyPr>
          <a:lstStyle/>
          <a:p>
            <a:pPr marL="0" lvl="0" indent="0" algn="l" rtl="0">
              <a:lnSpc>
                <a:spcPct val="106999"/>
              </a:lnSpc>
              <a:spcBef>
                <a:spcPts val="0"/>
              </a:spcBef>
              <a:spcAft>
                <a:spcPts val="0"/>
              </a:spcAft>
              <a:buNone/>
            </a:pPr>
            <a:r>
              <a:rPr lang="en-US" sz="1400" b="1">
                <a:solidFill>
                  <a:srgbClr val="444444"/>
                </a:solidFill>
                <a:latin typeface="Arial"/>
                <a:ea typeface="Arial"/>
                <a:cs typeface="Arial"/>
                <a:sym typeface="Arial"/>
              </a:rPr>
              <a:t>.</a:t>
            </a:r>
            <a:r>
              <a:rPr lang="en-US" sz="700">
                <a:solidFill>
                  <a:srgbClr val="444444"/>
                </a:solidFill>
                <a:latin typeface="Times New Roman"/>
                <a:ea typeface="Times New Roman"/>
                <a:cs typeface="Times New Roman"/>
                <a:sym typeface="Times New Roman"/>
              </a:rPr>
              <a:t>	</a:t>
            </a:r>
            <a:r>
              <a:rPr lang="en-US" b="1">
                <a:solidFill>
                  <a:srgbClr val="444444"/>
                </a:solidFill>
                <a:latin typeface="Arial"/>
                <a:ea typeface="Arial"/>
                <a:cs typeface="Arial"/>
                <a:sym typeface="Arial"/>
              </a:rPr>
              <a:t>5.</a:t>
            </a:r>
            <a:r>
              <a:rPr lang="en-US" sz="700">
                <a:solidFill>
                  <a:srgbClr val="444444"/>
                </a:solidFill>
                <a:latin typeface="Times New Roman"/>
                <a:ea typeface="Times New Roman"/>
                <a:cs typeface="Times New Roman"/>
                <a:sym typeface="Times New Roman"/>
              </a:rPr>
              <a:t>	</a:t>
            </a:r>
            <a:r>
              <a:rPr lang="en-US" b="1">
                <a:solidFill>
                  <a:srgbClr val="444444"/>
                </a:solidFill>
                <a:latin typeface="Arial"/>
                <a:ea typeface="Arial"/>
                <a:cs typeface="Arial"/>
                <a:sym typeface="Arial"/>
              </a:rPr>
              <a:t>Bill- 		Describes bill generated by hospital to patient.</a:t>
            </a:r>
            <a:endParaRPr b="1">
              <a:solidFill>
                <a:srgbClr val="444444"/>
              </a:solidFill>
              <a:latin typeface="Arial"/>
              <a:ea typeface="Arial"/>
              <a:cs typeface="Arial"/>
              <a:sym typeface="Arial"/>
            </a:endParaRPr>
          </a:p>
          <a:p>
            <a:pPr marL="457200" lvl="0" indent="0" algn="l" rtl="0">
              <a:lnSpc>
                <a:spcPct val="106999"/>
              </a:lnSpc>
              <a:spcBef>
                <a:spcPts val="0"/>
              </a:spcBef>
              <a:spcAft>
                <a:spcPts val="0"/>
              </a:spcAft>
              <a:buNone/>
            </a:pPr>
            <a:endParaRPr b="1">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b="1" u="sng">
                <a:solidFill>
                  <a:srgbClr val="444444"/>
                </a:solidFill>
                <a:latin typeface="Arial"/>
                <a:ea typeface="Arial"/>
                <a:cs typeface="Arial"/>
                <a:sym typeface="Arial"/>
              </a:rPr>
              <a:t>Attributes:</a:t>
            </a:r>
            <a:endParaRPr b="1" u="sng">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a:solidFill>
                  <a:srgbClr val="444444"/>
                </a:solidFill>
                <a:latin typeface="Arial"/>
                <a:ea typeface="Arial"/>
                <a:cs typeface="Arial"/>
                <a:sym typeface="Arial"/>
              </a:rPr>
              <a:t>Bill_Id(PK)(Int) 		#Primary Key</a:t>
            </a:r>
            <a:endParaRPr>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a:solidFill>
                  <a:srgbClr val="444444"/>
                </a:solidFill>
                <a:latin typeface="Arial"/>
                <a:ea typeface="Arial"/>
                <a:cs typeface="Arial"/>
                <a:sym typeface="Arial"/>
              </a:rPr>
              <a:t>P_ID(FK)(Int)			#Foreign Key referencing Patient Entity</a:t>
            </a:r>
            <a:endParaRPr>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a:solidFill>
                  <a:srgbClr val="444444"/>
                </a:solidFill>
                <a:latin typeface="Arial"/>
                <a:ea typeface="Arial"/>
                <a:cs typeface="Arial"/>
                <a:sym typeface="Arial"/>
              </a:rPr>
              <a:t>Bill_Date(Date) 		#Date of bill generated.</a:t>
            </a:r>
            <a:endParaRPr>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a:solidFill>
                  <a:srgbClr val="444444"/>
                </a:solidFill>
                <a:latin typeface="Arial"/>
                <a:ea typeface="Arial"/>
                <a:cs typeface="Arial"/>
                <a:sym typeface="Arial"/>
              </a:rPr>
              <a:t>Bill_Amt(Int) 			#Amount of bill</a:t>
            </a:r>
            <a:endParaRPr>
              <a:solidFill>
                <a:srgbClr val="444444"/>
              </a:solidFill>
              <a:latin typeface="Arial"/>
              <a:ea typeface="Arial"/>
              <a:cs typeface="Arial"/>
              <a:sym typeface="Arial"/>
            </a:endParaRPr>
          </a:p>
          <a:p>
            <a:pPr marL="457200" lvl="0" indent="457200" algn="l" rtl="0">
              <a:lnSpc>
                <a:spcPct val="106999"/>
              </a:lnSpc>
              <a:spcBef>
                <a:spcPts val="0"/>
              </a:spcBef>
              <a:spcAft>
                <a:spcPts val="0"/>
              </a:spcAft>
              <a:buNone/>
            </a:pPr>
            <a:r>
              <a:rPr lang="en-US">
                <a:solidFill>
                  <a:srgbClr val="444444"/>
                </a:solidFill>
                <a:latin typeface="Arial"/>
                <a:ea typeface="Arial"/>
                <a:cs typeface="Arial"/>
                <a:sym typeface="Arial"/>
              </a:rPr>
              <a:t>Bill_Status(varchar) 	#Status whether Paid or Unpaid</a:t>
            </a:r>
            <a:endParaRPr>
              <a:solidFill>
                <a:srgbClr val="444444"/>
              </a:solidFill>
              <a:latin typeface="Arial"/>
              <a:ea typeface="Arial"/>
              <a:cs typeface="Arial"/>
              <a:sym typeface="Arial"/>
            </a:endParaRPr>
          </a:p>
          <a:p>
            <a:pPr marL="0" lvl="0" indent="0" algn="ctr" rtl="0">
              <a:spcBef>
                <a:spcPts val="800"/>
              </a:spcBef>
              <a:spcAft>
                <a:spcPts val="0"/>
              </a:spcAft>
              <a:buNone/>
            </a:pPr>
            <a:endParaRPr b="1">
              <a:solidFill>
                <a:srgbClr val="444444"/>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g29a2c899113_0_40"/>
          <p:cNvSpPr txBox="1">
            <a:spLocks noGrp="1"/>
          </p:cNvSpPr>
          <p:nvPr>
            <p:ph type="subTitle" idx="2"/>
          </p:nvPr>
        </p:nvSpPr>
        <p:spPr>
          <a:xfrm>
            <a:off x="-241000" y="1415200"/>
            <a:ext cx="5772300" cy="2334600"/>
          </a:xfrm>
          <a:prstGeom prst="rect">
            <a:avLst/>
          </a:prstGeom>
        </p:spPr>
        <p:txBody>
          <a:bodyPr spcFirstLastPara="1" wrap="square" lIns="91425" tIns="91425" rIns="91425" bIns="91425" anchor="t" anchorCtr="0">
            <a:noAutofit/>
          </a:bodyPr>
          <a:lstStyle/>
          <a:p>
            <a:pPr marL="0" lvl="0" indent="457200" algn="l" rtl="0">
              <a:lnSpc>
                <a:spcPct val="106999"/>
              </a:lnSpc>
              <a:spcBef>
                <a:spcPts val="0"/>
              </a:spcBef>
              <a:spcAft>
                <a:spcPts val="0"/>
              </a:spcAft>
              <a:buNone/>
            </a:pPr>
            <a:r>
              <a:rPr lang="en-US" b="1">
                <a:solidFill>
                  <a:srgbClr val="000000"/>
                </a:solidFill>
                <a:latin typeface="Arial"/>
                <a:ea typeface="Arial"/>
                <a:cs typeface="Arial"/>
                <a:sym typeface="Arial"/>
              </a:rPr>
              <a:t>1)</a:t>
            </a:r>
            <a:r>
              <a:rPr lang="en-US" b="1">
                <a:solidFill>
                  <a:srgbClr val="000000"/>
                </a:solidFill>
                <a:latin typeface="Times New Roman"/>
                <a:ea typeface="Times New Roman"/>
                <a:cs typeface="Times New Roman"/>
                <a:sym typeface="Times New Roman"/>
              </a:rPr>
              <a:t>	</a:t>
            </a:r>
            <a:r>
              <a:rPr lang="en-US" b="1" u="sng">
                <a:solidFill>
                  <a:srgbClr val="000000"/>
                </a:solidFill>
                <a:latin typeface="Arial"/>
                <a:ea typeface="Arial"/>
                <a:cs typeface="Arial"/>
                <a:sym typeface="Arial"/>
              </a:rPr>
              <a:t>DOCTOR - APPOINTMENT 1 : M</a:t>
            </a:r>
            <a:endParaRPr b="1" u="sng">
              <a:solidFill>
                <a:srgbClr val="000000"/>
              </a:solidFill>
              <a:latin typeface="Arial"/>
              <a:ea typeface="Arial"/>
              <a:cs typeface="Arial"/>
              <a:sym typeface="Arial"/>
            </a:endParaRPr>
          </a:p>
          <a:p>
            <a:pPr marL="685800" lvl="0" indent="228600" algn="l" rtl="0">
              <a:lnSpc>
                <a:spcPct val="106999"/>
              </a:lnSpc>
              <a:spcBef>
                <a:spcPts val="800"/>
              </a:spcBef>
              <a:spcAft>
                <a:spcPts val="0"/>
              </a:spcAft>
              <a:buNone/>
            </a:pPr>
            <a:r>
              <a:rPr lang="en-US">
                <a:solidFill>
                  <a:srgbClr val="000000"/>
                </a:solidFill>
                <a:latin typeface="Arial"/>
                <a:ea typeface="Arial"/>
                <a:cs typeface="Arial"/>
                <a:sym typeface="Arial"/>
              </a:rPr>
              <a:t>1 Doctor can give out Multiple Appointments.</a:t>
            </a:r>
            <a:endParaRPr>
              <a:solidFill>
                <a:srgbClr val="000000"/>
              </a:solidFill>
              <a:latin typeface="Arial"/>
              <a:ea typeface="Arial"/>
              <a:cs typeface="Arial"/>
              <a:sym typeface="Arial"/>
            </a:endParaRPr>
          </a:p>
          <a:p>
            <a:pPr marL="685800" lvl="0" indent="228600" algn="l" rtl="0">
              <a:lnSpc>
                <a:spcPct val="106999"/>
              </a:lnSpc>
              <a:spcBef>
                <a:spcPts val="800"/>
              </a:spcBef>
              <a:spcAft>
                <a:spcPts val="0"/>
              </a:spcAft>
              <a:buNone/>
            </a:pPr>
            <a:r>
              <a:rPr lang="en-US">
                <a:solidFill>
                  <a:srgbClr val="000000"/>
                </a:solidFill>
                <a:latin typeface="Arial"/>
                <a:ea typeface="Arial"/>
                <a:cs typeface="Arial"/>
                <a:sym typeface="Arial"/>
              </a:rPr>
              <a:t>Multiple appointments can be given by 1 doctor.</a:t>
            </a:r>
            <a:endParaRPr>
              <a:solidFill>
                <a:srgbClr val="000000"/>
              </a:solidFill>
              <a:latin typeface="Arial"/>
              <a:ea typeface="Arial"/>
              <a:cs typeface="Arial"/>
              <a:sym typeface="Arial"/>
            </a:endParaRPr>
          </a:p>
          <a:p>
            <a:pPr marL="228600" lvl="0" indent="0" algn="l" rtl="0">
              <a:lnSpc>
                <a:spcPct val="106999"/>
              </a:lnSpc>
              <a:spcBef>
                <a:spcPts val="800"/>
              </a:spcBef>
              <a:spcAft>
                <a:spcPts val="0"/>
              </a:spcAft>
              <a:buNone/>
            </a:pPr>
            <a:endParaRPr sz="1400">
              <a:solidFill>
                <a:srgbClr val="000000"/>
              </a:solidFill>
              <a:latin typeface="Arial"/>
              <a:ea typeface="Arial"/>
              <a:cs typeface="Arial"/>
              <a:sym typeface="Arial"/>
            </a:endParaRPr>
          </a:p>
          <a:p>
            <a:pPr marL="0" lvl="0" indent="457200" algn="l" rtl="0">
              <a:lnSpc>
                <a:spcPct val="106999"/>
              </a:lnSpc>
              <a:spcBef>
                <a:spcPts val="800"/>
              </a:spcBef>
              <a:spcAft>
                <a:spcPts val="0"/>
              </a:spcAft>
              <a:buNone/>
            </a:pPr>
            <a:r>
              <a:rPr lang="en-US" b="1">
                <a:solidFill>
                  <a:srgbClr val="000000"/>
                </a:solidFill>
                <a:latin typeface="Arial"/>
                <a:ea typeface="Arial"/>
                <a:cs typeface="Arial"/>
                <a:sym typeface="Arial"/>
              </a:rPr>
              <a:t>2)</a:t>
            </a:r>
            <a:r>
              <a:rPr lang="en-US" sz="500" b="1">
                <a:solidFill>
                  <a:srgbClr val="000000"/>
                </a:solidFill>
                <a:latin typeface="Times New Roman"/>
                <a:ea typeface="Times New Roman"/>
                <a:cs typeface="Times New Roman"/>
                <a:sym typeface="Times New Roman"/>
              </a:rPr>
              <a:t>	</a:t>
            </a:r>
            <a:r>
              <a:rPr lang="en-US" b="1" u="sng">
                <a:solidFill>
                  <a:srgbClr val="000000"/>
                </a:solidFill>
                <a:latin typeface="Arial"/>
                <a:ea typeface="Arial"/>
                <a:cs typeface="Arial"/>
                <a:sym typeface="Arial"/>
              </a:rPr>
              <a:t>APPOINTMENT - PATIENT 1 : 1</a:t>
            </a:r>
            <a:endParaRPr b="1" u="sng">
              <a:solidFill>
                <a:srgbClr val="000000"/>
              </a:solidFill>
              <a:latin typeface="Arial"/>
              <a:ea typeface="Arial"/>
              <a:cs typeface="Arial"/>
              <a:sym typeface="Arial"/>
            </a:endParaRPr>
          </a:p>
          <a:p>
            <a:pPr marL="685800" lvl="0" indent="228600" algn="l" rtl="0">
              <a:lnSpc>
                <a:spcPct val="106999"/>
              </a:lnSpc>
              <a:spcBef>
                <a:spcPts val="800"/>
              </a:spcBef>
              <a:spcAft>
                <a:spcPts val="0"/>
              </a:spcAft>
              <a:buNone/>
            </a:pPr>
            <a:r>
              <a:rPr lang="en-US">
                <a:solidFill>
                  <a:srgbClr val="000000"/>
                </a:solidFill>
                <a:latin typeface="Arial"/>
                <a:ea typeface="Arial"/>
                <a:cs typeface="Arial"/>
                <a:sym typeface="Arial"/>
              </a:rPr>
              <a:t>1 appointment can be given to 1 patient.</a:t>
            </a:r>
            <a:endParaRPr>
              <a:solidFill>
                <a:srgbClr val="000000"/>
              </a:solidFill>
              <a:latin typeface="Arial"/>
              <a:ea typeface="Arial"/>
              <a:cs typeface="Arial"/>
              <a:sym typeface="Arial"/>
            </a:endParaRPr>
          </a:p>
          <a:p>
            <a:pPr marL="685800" lvl="0" indent="228600" algn="l" rtl="0">
              <a:lnSpc>
                <a:spcPct val="106999"/>
              </a:lnSpc>
              <a:spcBef>
                <a:spcPts val="800"/>
              </a:spcBef>
              <a:spcAft>
                <a:spcPts val="0"/>
              </a:spcAft>
              <a:buNone/>
            </a:pPr>
            <a:r>
              <a:rPr lang="en-US">
                <a:solidFill>
                  <a:srgbClr val="000000"/>
                </a:solidFill>
                <a:latin typeface="Arial"/>
                <a:ea typeface="Arial"/>
                <a:cs typeface="Arial"/>
                <a:sym typeface="Arial"/>
              </a:rPr>
              <a:t>1 patient can be given 1 appointment.</a:t>
            </a:r>
            <a:endParaRPr>
              <a:solidFill>
                <a:srgbClr val="000000"/>
              </a:solidFill>
              <a:latin typeface="Arial"/>
              <a:ea typeface="Arial"/>
              <a:cs typeface="Arial"/>
              <a:sym typeface="Arial"/>
            </a:endParaRPr>
          </a:p>
          <a:p>
            <a:pPr marL="228600" lvl="0" indent="0" algn="l" rtl="0">
              <a:lnSpc>
                <a:spcPct val="106999"/>
              </a:lnSpc>
              <a:spcBef>
                <a:spcPts val="800"/>
              </a:spcBef>
              <a:spcAft>
                <a:spcPts val="0"/>
              </a:spcAft>
              <a:buNone/>
            </a:pPr>
            <a:endParaRPr sz="1400">
              <a:solidFill>
                <a:srgbClr val="000000"/>
              </a:solidFill>
              <a:latin typeface="Arial"/>
              <a:ea typeface="Arial"/>
              <a:cs typeface="Arial"/>
              <a:sym typeface="Arial"/>
            </a:endParaRPr>
          </a:p>
          <a:p>
            <a:pPr marL="0" lvl="0" indent="0" algn="l" rtl="0">
              <a:lnSpc>
                <a:spcPct val="106999"/>
              </a:lnSpc>
              <a:spcBef>
                <a:spcPts val="800"/>
              </a:spcBef>
              <a:spcAft>
                <a:spcPts val="0"/>
              </a:spcAft>
              <a:buNone/>
            </a:pPr>
            <a:r>
              <a:rPr lang="en-US" sz="1400">
                <a:solidFill>
                  <a:srgbClr val="000000"/>
                </a:solidFill>
                <a:latin typeface="Arial"/>
                <a:ea typeface="Arial"/>
                <a:cs typeface="Arial"/>
                <a:sym typeface="Arial"/>
              </a:rPr>
              <a:t> 	</a:t>
            </a:r>
            <a:r>
              <a:rPr lang="en-US" b="1">
                <a:solidFill>
                  <a:srgbClr val="000000"/>
                </a:solidFill>
                <a:latin typeface="Arial"/>
                <a:ea typeface="Arial"/>
                <a:cs typeface="Arial"/>
                <a:sym typeface="Arial"/>
              </a:rPr>
              <a:t>3)	</a:t>
            </a:r>
            <a:r>
              <a:rPr lang="en-US" b="1" u="sng">
                <a:solidFill>
                  <a:srgbClr val="000000"/>
                </a:solidFill>
                <a:latin typeface="Arial"/>
                <a:ea typeface="Arial"/>
                <a:cs typeface="Arial"/>
                <a:sym typeface="Arial"/>
              </a:rPr>
              <a:t>PATIENT - BILL 1 : M</a:t>
            </a:r>
            <a:endParaRPr b="1" u="sng">
              <a:solidFill>
                <a:srgbClr val="000000"/>
              </a:solidFill>
              <a:latin typeface="Arial"/>
              <a:ea typeface="Arial"/>
              <a:cs typeface="Arial"/>
              <a:sym typeface="Arial"/>
            </a:endParaRPr>
          </a:p>
          <a:p>
            <a:pPr marL="685800" lvl="0" indent="228600" algn="l" rtl="0">
              <a:lnSpc>
                <a:spcPct val="106999"/>
              </a:lnSpc>
              <a:spcBef>
                <a:spcPts val="800"/>
              </a:spcBef>
              <a:spcAft>
                <a:spcPts val="0"/>
              </a:spcAft>
              <a:buNone/>
            </a:pPr>
            <a:r>
              <a:rPr lang="en-US">
                <a:solidFill>
                  <a:srgbClr val="000000"/>
                </a:solidFill>
                <a:latin typeface="Arial"/>
                <a:ea typeface="Arial"/>
                <a:cs typeface="Arial"/>
                <a:sym typeface="Arial"/>
              </a:rPr>
              <a:t>1 patient can be issued multiple bill.</a:t>
            </a:r>
            <a:endParaRPr>
              <a:solidFill>
                <a:srgbClr val="000000"/>
              </a:solidFill>
              <a:latin typeface="Arial"/>
              <a:ea typeface="Arial"/>
              <a:cs typeface="Arial"/>
              <a:sym typeface="Arial"/>
            </a:endParaRPr>
          </a:p>
          <a:p>
            <a:pPr marL="685800" lvl="0" indent="228600" algn="l" rtl="0">
              <a:lnSpc>
                <a:spcPct val="106999"/>
              </a:lnSpc>
              <a:spcBef>
                <a:spcPts val="800"/>
              </a:spcBef>
              <a:spcAft>
                <a:spcPts val="0"/>
              </a:spcAft>
              <a:buNone/>
            </a:pPr>
            <a:r>
              <a:rPr lang="en-US">
                <a:solidFill>
                  <a:srgbClr val="000000"/>
                </a:solidFill>
                <a:latin typeface="Arial"/>
                <a:ea typeface="Arial"/>
                <a:cs typeface="Arial"/>
                <a:sym typeface="Arial"/>
              </a:rPr>
              <a:t>Multiple bill can be issued to 1 patient.</a:t>
            </a:r>
            <a:endParaRPr>
              <a:solidFill>
                <a:srgbClr val="000000"/>
              </a:solidFill>
              <a:latin typeface="Arial"/>
              <a:ea typeface="Arial"/>
              <a:cs typeface="Arial"/>
              <a:sym typeface="Arial"/>
            </a:endParaRPr>
          </a:p>
          <a:p>
            <a:pPr marL="0" lvl="0" indent="0" algn="ctr" rtl="0">
              <a:spcBef>
                <a:spcPts val="800"/>
              </a:spcBef>
              <a:spcAft>
                <a:spcPts val="0"/>
              </a:spcAft>
              <a:buNone/>
            </a:pPr>
            <a:endParaRPr sz="1400" b="1">
              <a:solidFill>
                <a:srgbClr val="444444"/>
              </a:solidFill>
              <a:latin typeface="Arial"/>
              <a:ea typeface="Arial"/>
              <a:cs typeface="Arial"/>
              <a:sym typeface="Arial"/>
            </a:endParaRPr>
          </a:p>
        </p:txBody>
      </p:sp>
      <p:sp>
        <p:nvSpPr>
          <p:cNvPr id="490" name="Google Shape;490;g29a2c899113_0_40"/>
          <p:cNvSpPr txBox="1">
            <a:spLocks noGrp="1"/>
          </p:cNvSpPr>
          <p:nvPr>
            <p:ph type="title"/>
          </p:nvPr>
        </p:nvSpPr>
        <p:spPr>
          <a:xfrm>
            <a:off x="721425" y="445025"/>
            <a:ext cx="7702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chemeClr val="dk2"/>
                </a:solidFill>
              </a:rPr>
              <a:t>Business Rules</a:t>
            </a:r>
            <a:endParaRPr sz="2800">
              <a:solidFill>
                <a:srgbClr val="7B3A00"/>
              </a:solidFill>
            </a:endParaRPr>
          </a:p>
          <a:p>
            <a:pPr marL="0" lvl="0" indent="0" algn="ctr" rtl="0">
              <a:spcBef>
                <a:spcPts val="0"/>
              </a:spcBef>
              <a:spcAft>
                <a:spcPts val="0"/>
              </a:spcAft>
              <a:buNone/>
            </a:pPr>
            <a:endParaRPr/>
          </a:p>
        </p:txBody>
      </p:sp>
      <p:sp>
        <p:nvSpPr>
          <p:cNvPr id="491" name="Google Shape;491;g29a2c899113_0_40"/>
          <p:cNvSpPr txBox="1">
            <a:spLocks noGrp="1"/>
          </p:cNvSpPr>
          <p:nvPr>
            <p:ph type="subTitle" idx="1"/>
          </p:nvPr>
        </p:nvSpPr>
        <p:spPr>
          <a:xfrm>
            <a:off x="4406851" y="1428750"/>
            <a:ext cx="4509600" cy="1493100"/>
          </a:xfrm>
          <a:prstGeom prst="rect">
            <a:avLst/>
          </a:prstGeom>
        </p:spPr>
        <p:txBody>
          <a:bodyPr spcFirstLastPara="1" wrap="square" lIns="91425" tIns="91425" rIns="91425" bIns="91425" anchor="t" anchorCtr="0">
            <a:noAutofit/>
          </a:bodyPr>
          <a:lstStyle/>
          <a:p>
            <a:pPr marL="0" lvl="0" indent="0" algn="l" rtl="0">
              <a:lnSpc>
                <a:spcPct val="106999"/>
              </a:lnSpc>
              <a:spcBef>
                <a:spcPts val="0"/>
              </a:spcBef>
              <a:spcAft>
                <a:spcPts val="0"/>
              </a:spcAft>
              <a:buNone/>
            </a:pPr>
            <a:r>
              <a:rPr lang="en-US" b="1">
                <a:solidFill>
                  <a:srgbClr val="000000"/>
                </a:solidFill>
                <a:latin typeface="Arial"/>
                <a:ea typeface="Arial"/>
                <a:cs typeface="Arial"/>
                <a:sym typeface="Arial"/>
              </a:rPr>
              <a:t>4)</a:t>
            </a:r>
            <a:r>
              <a:rPr lang="en-US" sz="500" b="1">
                <a:solidFill>
                  <a:srgbClr val="000000"/>
                </a:solidFill>
                <a:latin typeface="Times New Roman"/>
                <a:ea typeface="Times New Roman"/>
                <a:cs typeface="Times New Roman"/>
                <a:sym typeface="Times New Roman"/>
              </a:rPr>
              <a:t>	</a:t>
            </a:r>
            <a:r>
              <a:rPr lang="en-US" b="1" u="sng">
                <a:solidFill>
                  <a:srgbClr val="000000"/>
                </a:solidFill>
                <a:latin typeface="Arial"/>
                <a:ea typeface="Arial"/>
                <a:cs typeface="Arial"/>
                <a:sym typeface="Arial"/>
              </a:rPr>
              <a:t>PATIENT - PRESCRIPTION 1 : M</a:t>
            </a:r>
            <a:endParaRPr b="1" u="sng">
              <a:solidFill>
                <a:srgbClr val="000000"/>
              </a:solidFill>
              <a:latin typeface="Arial"/>
              <a:ea typeface="Arial"/>
              <a:cs typeface="Arial"/>
              <a:sym typeface="Arial"/>
            </a:endParaRPr>
          </a:p>
          <a:p>
            <a:pPr marL="228600" lvl="0" indent="228600" algn="l" rtl="0">
              <a:lnSpc>
                <a:spcPct val="106999"/>
              </a:lnSpc>
              <a:spcBef>
                <a:spcPts val="800"/>
              </a:spcBef>
              <a:spcAft>
                <a:spcPts val="0"/>
              </a:spcAft>
              <a:buNone/>
            </a:pPr>
            <a:r>
              <a:rPr lang="en-US">
                <a:solidFill>
                  <a:srgbClr val="000000"/>
                </a:solidFill>
                <a:latin typeface="Arial"/>
                <a:ea typeface="Arial"/>
                <a:cs typeface="Arial"/>
                <a:sym typeface="Arial"/>
              </a:rPr>
              <a:t>1 patient can be prescribed multiple prescriptions.</a:t>
            </a:r>
            <a:endParaRPr>
              <a:solidFill>
                <a:srgbClr val="000000"/>
              </a:solidFill>
              <a:latin typeface="Arial"/>
              <a:ea typeface="Arial"/>
              <a:cs typeface="Arial"/>
              <a:sym typeface="Arial"/>
            </a:endParaRPr>
          </a:p>
          <a:p>
            <a:pPr marL="0" lvl="0" indent="0" algn="l" rtl="0">
              <a:lnSpc>
                <a:spcPct val="106999"/>
              </a:lnSpc>
              <a:spcBef>
                <a:spcPts val="800"/>
              </a:spcBef>
              <a:spcAft>
                <a:spcPts val="0"/>
              </a:spcAft>
              <a:buNone/>
            </a:pPr>
            <a:r>
              <a:rPr lang="en-US">
                <a:solidFill>
                  <a:srgbClr val="000000"/>
                </a:solidFill>
                <a:latin typeface="Arial"/>
                <a:ea typeface="Arial"/>
                <a:cs typeface="Arial"/>
                <a:sym typeface="Arial"/>
              </a:rPr>
              <a:t>          Multiple prescriptions can be prescribed to 1 patient</a:t>
            </a:r>
            <a:r>
              <a:rPr lang="en-US"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0" lvl="0" indent="0" algn="l" rtl="0">
              <a:lnSpc>
                <a:spcPct val="106999"/>
              </a:lnSpc>
              <a:spcBef>
                <a:spcPts val="800"/>
              </a:spcBef>
              <a:spcAft>
                <a:spcPts val="0"/>
              </a:spcAft>
              <a:buNone/>
            </a:pPr>
            <a:endParaRPr sz="1400">
              <a:solidFill>
                <a:srgbClr val="000000"/>
              </a:solidFill>
              <a:latin typeface="Arial"/>
              <a:ea typeface="Arial"/>
              <a:cs typeface="Arial"/>
              <a:sym typeface="Arial"/>
            </a:endParaRPr>
          </a:p>
          <a:p>
            <a:pPr marL="0" lvl="0" indent="0" algn="l" rtl="0">
              <a:lnSpc>
                <a:spcPct val="106999"/>
              </a:lnSpc>
              <a:spcBef>
                <a:spcPts val="800"/>
              </a:spcBef>
              <a:spcAft>
                <a:spcPts val="0"/>
              </a:spcAft>
              <a:buNone/>
            </a:pPr>
            <a:r>
              <a:rPr lang="en-US" b="1">
                <a:solidFill>
                  <a:srgbClr val="000000"/>
                </a:solidFill>
                <a:latin typeface="Arial"/>
                <a:ea typeface="Arial"/>
                <a:cs typeface="Arial"/>
                <a:sym typeface="Arial"/>
              </a:rPr>
              <a:t>5)</a:t>
            </a:r>
            <a:r>
              <a:rPr lang="en-US" sz="500" b="1">
                <a:solidFill>
                  <a:srgbClr val="000000"/>
                </a:solidFill>
                <a:latin typeface="Times New Roman"/>
                <a:ea typeface="Times New Roman"/>
                <a:cs typeface="Times New Roman"/>
                <a:sym typeface="Times New Roman"/>
              </a:rPr>
              <a:t>	</a:t>
            </a:r>
            <a:r>
              <a:rPr lang="en-US" b="1" u="sng">
                <a:solidFill>
                  <a:srgbClr val="000000"/>
                </a:solidFill>
                <a:latin typeface="Arial"/>
                <a:ea typeface="Arial"/>
                <a:cs typeface="Arial"/>
                <a:sym typeface="Arial"/>
              </a:rPr>
              <a:t>DOCTOR - PRESCRIPTION 1 : M</a:t>
            </a:r>
            <a:endParaRPr b="1" u="sng">
              <a:solidFill>
                <a:srgbClr val="000000"/>
              </a:solidFill>
              <a:latin typeface="Arial"/>
              <a:ea typeface="Arial"/>
              <a:cs typeface="Arial"/>
              <a:sym typeface="Arial"/>
            </a:endParaRPr>
          </a:p>
          <a:p>
            <a:pPr marL="228600" lvl="0" indent="228600" algn="l" rtl="0">
              <a:lnSpc>
                <a:spcPct val="106999"/>
              </a:lnSpc>
              <a:spcBef>
                <a:spcPts val="800"/>
              </a:spcBef>
              <a:spcAft>
                <a:spcPts val="0"/>
              </a:spcAft>
              <a:buNone/>
            </a:pPr>
            <a:r>
              <a:rPr lang="en-US">
                <a:solidFill>
                  <a:srgbClr val="000000"/>
                </a:solidFill>
                <a:latin typeface="Arial"/>
                <a:ea typeface="Arial"/>
                <a:cs typeface="Arial"/>
                <a:sym typeface="Arial"/>
              </a:rPr>
              <a:t>1 doctor can prescribe multiple prescriptions.</a:t>
            </a:r>
            <a:endParaRPr>
              <a:solidFill>
                <a:srgbClr val="000000"/>
              </a:solidFill>
              <a:latin typeface="Arial"/>
              <a:ea typeface="Arial"/>
              <a:cs typeface="Arial"/>
              <a:sym typeface="Arial"/>
            </a:endParaRPr>
          </a:p>
          <a:p>
            <a:pPr marL="0" lvl="0" indent="0" algn="l" rtl="0">
              <a:lnSpc>
                <a:spcPct val="106999"/>
              </a:lnSpc>
              <a:spcBef>
                <a:spcPts val="800"/>
              </a:spcBef>
              <a:spcAft>
                <a:spcPts val="0"/>
              </a:spcAft>
              <a:buNone/>
            </a:pPr>
            <a:r>
              <a:rPr lang="en-US">
                <a:solidFill>
                  <a:srgbClr val="000000"/>
                </a:solidFill>
                <a:latin typeface="Arial"/>
                <a:ea typeface="Arial"/>
                <a:cs typeface="Arial"/>
                <a:sym typeface="Arial"/>
              </a:rPr>
              <a:t> 	Multiple prescriptions can be prescribed by 1 doctor</a:t>
            </a:r>
            <a:r>
              <a:rPr lang="en-US"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0" lvl="0" indent="0" algn="l" rtl="0">
              <a:lnSpc>
                <a:spcPct val="106999"/>
              </a:lnSpc>
              <a:spcBef>
                <a:spcPts val="800"/>
              </a:spcBef>
              <a:spcAft>
                <a:spcPts val="0"/>
              </a:spcAft>
              <a:buNone/>
            </a:pPr>
            <a:endParaRPr sz="1400">
              <a:solidFill>
                <a:srgbClr val="000000"/>
              </a:solidFill>
              <a:latin typeface="Arial"/>
              <a:ea typeface="Arial"/>
              <a:cs typeface="Arial"/>
              <a:sym typeface="Arial"/>
            </a:endParaRPr>
          </a:p>
          <a:p>
            <a:pPr marL="0" lvl="0" indent="0" algn="l" rtl="0">
              <a:lnSpc>
                <a:spcPct val="106999"/>
              </a:lnSpc>
              <a:spcBef>
                <a:spcPts val="800"/>
              </a:spcBef>
              <a:spcAft>
                <a:spcPts val="0"/>
              </a:spcAft>
              <a:buNone/>
            </a:pPr>
            <a:r>
              <a:rPr lang="en-US" b="1">
                <a:solidFill>
                  <a:srgbClr val="000000"/>
                </a:solidFill>
                <a:latin typeface="Arial"/>
                <a:ea typeface="Arial"/>
                <a:cs typeface="Arial"/>
                <a:sym typeface="Arial"/>
              </a:rPr>
              <a:t>6)</a:t>
            </a:r>
            <a:r>
              <a:rPr lang="en-US" sz="500" b="1">
                <a:solidFill>
                  <a:srgbClr val="000000"/>
                </a:solidFill>
                <a:latin typeface="Times New Roman"/>
                <a:ea typeface="Times New Roman"/>
                <a:cs typeface="Times New Roman"/>
                <a:sym typeface="Times New Roman"/>
              </a:rPr>
              <a:t>	</a:t>
            </a:r>
            <a:r>
              <a:rPr lang="en-US" b="1" u="sng">
                <a:solidFill>
                  <a:srgbClr val="000000"/>
                </a:solidFill>
                <a:latin typeface="Arial"/>
                <a:ea typeface="Arial"/>
                <a:cs typeface="Arial"/>
                <a:sym typeface="Arial"/>
              </a:rPr>
              <a:t>DOCTOR - PATIENT 1 : M</a:t>
            </a:r>
            <a:endParaRPr b="1" u="sng">
              <a:solidFill>
                <a:srgbClr val="000000"/>
              </a:solidFill>
              <a:latin typeface="Arial"/>
              <a:ea typeface="Arial"/>
              <a:cs typeface="Arial"/>
              <a:sym typeface="Arial"/>
            </a:endParaRPr>
          </a:p>
          <a:p>
            <a:pPr marL="228600" lvl="0" indent="228600" algn="l" rtl="0">
              <a:lnSpc>
                <a:spcPct val="106999"/>
              </a:lnSpc>
              <a:spcBef>
                <a:spcPts val="800"/>
              </a:spcBef>
              <a:spcAft>
                <a:spcPts val="0"/>
              </a:spcAft>
              <a:buNone/>
            </a:pPr>
            <a:r>
              <a:rPr lang="en-US">
                <a:solidFill>
                  <a:srgbClr val="000000"/>
                </a:solidFill>
                <a:latin typeface="Arial"/>
                <a:ea typeface="Arial"/>
                <a:cs typeface="Arial"/>
                <a:sym typeface="Arial"/>
              </a:rPr>
              <a:t>1 doctor can be appointed to multiple patients.</a:t>
            </a:r>
            <a:endParaRPr>
              <a:solidFill>
                <a:srgbClr val="000000"/>
              </a:solidFill>
              <a:latin typeface="Arial"/>
              <a:ea typeface="Arial"/>
              <a:cs typeface="Arial"/>
              <a:sym typeface="Arial"/>
            </a:endParaRPr>
          </a:p>
          <a:p>
            <a:pPr marL="228600" lvl="0" indent="228600" algn="l" rtl="0">
              <a:lnSpc>
                <a:spcPct val="106999"/>
              </a:lnSpc>
              <a:spcBef>
                <a:spcPts val="800"/>
              </a:spcBef>
              <a:spcAft>
                <a:spcPts val="0"/>
              </a:spcAft>
              <a:buNone/>
            </a:pPr>
            <a:r>
              <a:rPr lang="en-US">
                <a:solidFill>
                  <a:srgbClr val="000000"/>
                </a:solidFill>
                <a:latin typeface="Arial"/>
                <a:ea typeface="Arial"/>
                <a:cs typeface="Arial"/>
                <a:sym typeface="Arial"/>
              </a:rPr>
              <a:t>Multiple patients can be appointed to 1 doctor.</a:t>
            </a:r>
            <a:endParaRPr>
              <a:solidFill>
                <a:srgbClr val="000000"/>
              </a:solidFill>
              <a:latin typeface="Arial"/>
              <a:ea typeface="Arial"/>
              <a:cs typeface="Arial"/>
              <a:sym typeface="Arial"/>
            </a:endParaRPr>
          </a:p>
          <a:p>
            <a:pPr marL="0" lvl="0" indent="0" algn="ctr" rtl="0">
              <a:spcBef>
                <a:spcPts val="8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5"/>
          <p:cNvSpPr txBox="1"/>
          <p:nvPr/>
        </p:nvSpPr>
        <p:spPr>
          <a:xfrm>
            <a:off x="1074053" y="1006854"/>
            <a:ext cx="6927000" cy="312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r>
              <a:rPr lang="en-US" b="1"/>
              <a:t>   	Create a sequence to generate unique doc_id values</a:t>
            </a:r>
            <a:endParaRPr b="1"/>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sz="1200"/>
              <a:t>    	</a:t>
            </a:r>
            <a:r>
              <a:rPr lang="en-US" sz="1200">
                <a:latin typeface="Courier New"/>
                <a:ea typeface="Courier New"/>
                <a:cs typeface="Courier New"/>
                <a:sym typeface="Courier New"/>
              </a:rPr>
              <a:t>CREATE SEQUENCE doc_id_seq</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200"/>
              <a:buFont typeface="Arial"/>
              <a:buNone/>
            </a:pPr>
            <a:r>
              <a:rPr lang="en-US" sz="1200">
                <a:latin typeface="Courier New"/>
                <a:ea typeface="Courier New"/>
                <a:cs typeface="Courier New"/>
                <a:sym typeface="Courier New"/>
              </a:rPr>
              <a:t>    	INCREMENT BY 1</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200"/>
              <a:buFont typeface="Arial"/>
              <a:buNone/>
            </a:pPr>
            <a:r>
              <a:rPr lang="en-US" sz="1200">
                <a:latin typeface="Courier New"/>
                <a:ea typeface="Courier New"/>
                <a:cs typeface="Courier New"/>
                <a:sym typeface="Courier New"/>
              </a:rPr>
              <a:t>    	START WITH 1</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200"/>
              <a:buFont typeface="Arial"/>
              <a:buNone/>
            </a:pPr>
            <a:r>
              <a:rPr lang="en-US" sz="1200">
                <a:latin typeface="Courier New"/>
                <a:ea typeface="Courier New"/>
                <a:cs typeface="Courier New"/>
                <a:sym typeface="Courier New"/>
              </a:rPr>
              <a:t>    	MINVALUE 1</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200"/>
              <a:buFont typeface="Arial"/>
              <a:buNone/>
            </a:pPr>
            <a:r>
              <a:rPr lang="en-US" sz="1200">
                <a:latin typeface="Courier New"/>
                <a:ea typeface="Courier New"/>
                <a:cs typeface="Courier New"/>
                <a:sym typeface="Courier New"/>
              </a:rPr>
              <a:t>    	NO MAXVALUE</a:t>
            </a:r>
            <a:endParaRPr sz="1200">
              <a:latin typeface="Courier New"/>
              <a:ea typeface="Courier New"/>
              <a:cs typeface="Courier New"/>
              <a:sym typeface="Courier New"/>
            </a:endParaRPr>
          </a:p>
          <a:p>
            <a:pPr marL="0" lvl="0" indent="0" algn="l" rtl="0">
              <a:spcBef>
                <a:spcPts val="0"/>
              </a:spcBef>
              <a:spcAft>
                <a:spcPts val="0"/>
              </a:spcAft>
              <a:buClr>
                <a:schemeClr val="dk1"/>
              </a:buClr>
              <a:buSzPts val="1200"/>
              <a:buFont typeface="Arial"/>
              <a:buNone/>
            </a:pPr>
            <a:r>
              <a:rPr lang="en-US" sz="1200">
                <a:latin typeface="Courier New"/>
                <a:ea typeface="Courier New"/>
                <a:cs typeface="Courier New"/>
                <a:sym typeface="Courier New"/>
              </a:rPr>
              <a:t>    	CACHE 1;</a:t>
            </a:r>
            <a:endParaRPr sz="1200">
              <a:latin typeface="Courier New"/>
              <a:ea typeface="Courier New"/>
              <a:cs typeface="Courier New"/>
              <a:sym typeface="Courier New"/>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97" name="Google Shape;497;p5"/>
          <p:cNvSpPr txBox="1">
            <a:spLocks noGrp="1"/>
          </p:cNvSpPr>
          <p:nvPr>
            <p:ph type="title"/>
          </p:nvPr>
        </p:nvSpPr>
        <p:spPr>
          <a:xfrm>
            <a:off x="686276" y="442312"/>
            <a:ext cx="77025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2800">
                <a:solidFill>
                  <a:srgbClr val="7B3A00"/>
                </a:solidFill>
              </a:rPr>
              <a:t> Sequences</a:t>
            </a:r>
            <a:endParaRPr sz="2800">
              <a:solidFill>
                <a:schemeClr val="dk2"/>
              </a:solidFill>
            </a:endParaRPr>
          </a:p>
        </p:txBody>
      </p:sp>
      <p:sp>
        <p:nvSpPr>
          <p:cNvPr id="498" name="Google Shape;498;p5"/>
          <p:cNvSpPr txBox="1"/>
          <p:nvPr/>
        </p:nvSpPr>
        <p:spPr>
          <a:xfrm>
            <a:off x="4443975" y="4664273"/>
            <a:ext cx="2560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7B3A00"/>
                </a:solidFill>
                <a:latin typeface="Arial"/>
                <a:ea typeface="Arial"/>
                <a:cs typeface="Arial"/>
                <a:sym typeface="Arial"/>
              </a:rPr>
              <a:t>6</a:t>
            </a:r>
            <a:endParaRPr/>
          </a:p>
        </p:txBody>
      </p:sp>
    </p:spTree>
  </p:cSld>
  <p:clrMapOvr>
    <a:masterClrMapping/>
  </p:clrMapOvr>
</p:sld>
</file>

<file path=ppt/theme/theme1.xml><?xml version="1.0" encoding="utf-8"?>
<a:theme xmlns:a="http://schemas.openxmlformats.org/drawingml/2006/main" name="Business Investment Proposal in Northern Brazil by Slidesgo">
  <a:themeElements>
    <a:clrScheme name="Simple Light">
      <a:dk1>
        <a:srgbClr val="032026"/>
      </a:dk1>
      <a:lt1>
        <a:srgbClr val="FFF6EE"/>
      </a:lt1>
      <a:dk2>
        <a:srgbClr val="F2522E"/>
      </a:dk2>
      <a:lt2>
        <a:srgbClr val="746745"/>
      </a:lt2>
      <a:accent1>
        <a:srgbClr val="F38268"/>
      </a:accent1>
      <a:accent2>
        <a:srgbClr val="F7AD9B"/>
      </a:accent2>
      <a:accent3>
        <a:srgbClr val="A79870"/>
      </a:accent3>
      <a:accent4>
        <a:srgbClr val="FFFFFF"/>
      </a:accent4>
      <a:accent5>
        <a:srgbClr val="FFFFFF"/>
      </a:accent5>
      <a:accent6>
        <a:srgbClr val="FFFFFF"/>
      </a:accent6>
      <a:hlink>
        <a:srgbClr val="0320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1467</Words>
  <Application>Microsoft Office PowerPoint</Application>
  <PresentationFormat>On-screen Show (16:9)</PresentationFormat>
  <Paragraphs>184</Paragraphs>
  <Slides>14</Slides>
  <Notes>14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Nunito Light</vt:lpstr>
      <vt:lpstr>Arial</vt:lpstr>
      <vt:lpstr>Epilogue</vt:lpstr>
      <vt:lpstr>Manrope</vt:lpstr>
      <vt:lpstr>Raleway Black</vt:lpstr>
      <vt:lpstr>Bebas Neue</vt:lpstr>
      <vt:lpstr>Roboto Mono</vt:lpstr>
      <vt:lpstr>Anaheim</vt:lpstr>
      <vt:lpstr>PT Sans</vt:lpstr>
      <vt:lpstr>DM Sans</vt:lpstr>
      <vt:lpstr>Times New Roman</vt:lpstr>
      <vt:lpstr>Courier New</vt:lpstr>
      <vt:lpstr>Business Investment Proposal in Northern Brazil by Slidesgo</vt:lpstr>
      <vt:lpstr>Hospital Database Management System</vt:lpstr>
      <vt:lpstr>01</vt:lpstr>
      <vt:lpstr>Project Overview</vt:lpstr>
      <vt:lpstr>ERD Diagram</vt:lpstr>
      <vt:lpstr>Entity Description and Relations  </vt:lpstr>
      <vt:lpstr>Entity Description and Relations </vt:lpstr>
      <vt:lpstr>Entity Description and Relations </vt:lpstr>
      <vt:lpstr>Business Rules </vt:lpstr>
      <vt:lpstr> Sequences</vt:lpstr>
      <vt:lpstr> Triggers</vt:lpstr>
      <vt:lpstr>Queries</vt:lpstr>
      <vt:lpstr>Queries</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Aashay Bhujbal</cp:lastModifiedBy>
  <cp:revision>1</cp:revision>
  <dcterms:modified xsi:type="dcterms:W3CDTF">2024-07-30T16:39:23Z</dcterms:modified>
</cp:coreProperties>
</file>