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Barlow"/>
      <p:regular r:id="rId19"/>
      <p:bold r:id="rId20"/>
      <p:italic r:id="rId21"/>
      <p:boldItalic r:id="rId22"/>
    </p:embeddedFont>
    <p:embeddedFont>
      <p:font typeface="Barlow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22" Type="http://schemas.openxmlformats.org/officeDocument/2006/relationships/font" Target="fonts/Barlow-boldItalic.fntdata"/><Relationship Id="rId21" Type="http://schemas.openxmlformats.org/officeDocument/2006/relationships/font" Target="fonts/Barlow-italic.fntdata"/><Relationship Id="rId24" Type="http://schemas.openxmlformats.org/officeDocument/2006/relationships/font" Target="fonts/BarlowLight-bold.fntdata"/><Relationship Id="rId23" Type="http://schemas.openxmlformats.org/officeDocument/2006/relationships/font" Target="fonts/Barlow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boldItalic.fntdata"/><Relationship Id="rId25" Type="http://schemas.openxmlformats.org/officeDocument/2006/relationships/font" Target="fonts/Barlow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Barlow-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c7be2ad0f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c7be2ad0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7be2ad0f_1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7be2ad0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72d1cf2b1_0_15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72d1cf2b1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c7be2ad0f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c7be2ad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c7be2ad0f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c7be2ad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c7be2ad0f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c7be2ad0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c7be2ad0f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c7be2ad0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855300" y="1534047"/>
            <a:ext cx="51108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 type="subTitle"/>
          </p:nvPr>
        </p:nvSpPr>
        <p:spPr>
          <a:xfrm>
            <a:off x="855300" y="2714552"/>
            <a:ext cx="5110800" cy="428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sp>
        <p:nvSpPr>
          <p:cNvPr id="23" name="Google Shape;23;p4"/>
          <p:cNvSpPr txBox="1"/>
          <p:nvPr>
            <p:ph idx="1" type="body"/>
          </p:nvPr>
        </p:nvSpPr>
        <p:spPr>
          <a:xfrm>
            <a:off x="855300" y="2161800"/>
            <a:ext cx="5307000" cy="819900"/>
          </a:xfrm>
          <a:prstGeom prst="rect">
            <a:avLst/>
          </a:prstGeom>
          <a:effectLst>
            <a:outerShdw blurRad="14288" rotWithShape="0" algn="bl" dir="16560000" dist="9525">
              <a:schemeClr val="accent1"/>
            </a:outerShdw>
          </a:effectLst>
        </p:spPr>
        <p:txBody>
          <a:bodyPr anchorCtr="0" anchor="ctr" bIns="0" lIns="0" spcFirstLastPara="1" rIns="0" wrap="square" tIns="0">
            <a:noAutofit/>
          </a:bodyPr>
          <a:lstStyle>
            <a:lvl1pPr indent="-419100" lvl="0" marL="457200" rtl="0">
              <a:spcBef>
                <a:spcPts val="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1pPr>
            <a:lvl2pPr indent="-419100" lvl="1" marL="914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2pPr>
            <a:lvl3pPr indent="-419100" lvl="2" marL="1371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3pPr>
            <a:lvl4pPr indent="-419100" lvl="3" marL="18288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4pPr>
            <a:lvl5pPr indent="-419100" lvl="4" marL="22860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5pPr>
            <a:lvl6pPr indent="-419100" lvl="5" marL="27432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6pPr>
            <a:lvl7pPr indent="-419100" lvl="6" marL="3200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7pPr>
            <a:lvl8pPr indent="-419100" lvl="7" marL="3657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8pPr>
            <a:lvl9pPr indent="-419100" lvl="8" marL="4114800" rtl="0">
              <a:spcBef>
                <a:spcPts val="800"/>
              </a:spcBef>
              <a:spcAft>
                <a:spcPts val="800"/>
              </a:spcAft>
              <a:buClr>
                <a:schemeClr val="accent5"/>
              </a:buClr>
              <a:buSzPts val="3000"/>
              <a:buFont typeface="Barlow"/>
              <a:buChar char="■"/>
              <a:defRPr b="1" i="1" sz="3000">
                <a:solidFill>
                  <a:schemeClr val="accent5"/>
                </a:solidFill>
                <a:latin typeface="Barlow"/>
                <a:ea typeface="Barlow"/>
                <a:cs typeface="Barlow"/>
                <a:sym typeface="Barlow"/>
              </a:defRPr>
            </a:lvl9pPr>
          </a:lstStyle>
          <a:p/>
        </p:txBody>
      </p:sp>
      <p:sp>
        <p:nvSpPr>
          <p:cNvPr id="24" name="Google Shape;24;p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9" name="Google Shape;29;p5"/>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0" name="Google Shape;30;p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6" name="Google Shape;36;p6"/>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 name="Google Shape;44;p7"/>
          <p:cNvSpPr txBox="1"/>
          <p:nvPr>
            <p:ph idx="1" type="body"/>
          </p:nvPr>
        </p:nvSpPr>
        <p:spPr>
          <a:xfrm>
            <a:off x="855300"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2" type="body"/>
          </p:nvPr>
        </p:nvSpPr>
        <p:spPr>
          <a:xfrm>
            <a:off x="3414196"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3" type="body"/>
          </p:nvPr>
        </p:nvSpPr>
        <p:spPr>
          <a:xfrm>
            <a:off x="5973091"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7" name="Google Shape;47;p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3" name="Google Shape;53;p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9"/>
          <p:cNvSpPr txBox="1"/>
          <p:nvPr>
            <p:ph idx="1" type="body"/>
          </p:nvPr>
        </p:nvSpPr>
        <p:spPr>
          <a:xfrm>
            <a:off x="855300" y="4406300"/>
            <a:ext cx="7433400" cy="3114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9" name="Google Shape;59;p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506425" y="454115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5"/>
            </a:gs>
            <a:gs pos="100000">
              <a:schemeClr val="accent6"/>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9pPr>
          </a:lstStyle>
          <a:p/>
        </p:txBody>
      </p:sp>
      <p:sp>
        <p:nvSpPr>
          <p:cNvPr id="7" name="Google Shape;7;p1"/>
          <p:cNvSpPr txBox="1"/>
          <p:nvPr>
            <p:ph idx="1" type="body"/>
          </p:nvPr>
        </p:nvSpPr>
        <p:spPr>
          <a:xfrm>
            <a:off x="855300" y="1353948"/>
            <a:ext cx="53070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lvl="0" rtl="0" algn="ctr">
              <a:buNone/>
              <a:defRPr sz="1300">
                <a:solidFill>
                  <a:schemeClr val="accent2"/>
                </a:solidFill>
                <a:latin typeface="Barlow Light"/>
                <a:ea typeface="Barlow Light"/>
                <a:cs typeface="Barlow Light"/>
                <a:sym typeface="Barlow Light"/>
              </a:defRPr>
            </a:lvl1pPr>
            <a:lvl2pPr lvl="1" rtl="0" algn="ctr">
              <a:buNone/>
              <a:defRPr sz="1300">
                <a:solidFill>
                  <a:schemeClr val="accent2"/>
                </a:solidFill>
                <a:latin typeface="Barlow Light"/>
                <a:ea typeface="Barlow Light"/>
                <a:cs typeface="Barlow Light"/>
                <a:sym typeface="Barlow Light"/>
              </a:defRPr>
            </a:lvl2pPr>
            <a:lvl3pPr lvl="2" rtl="0" algn="ctr">
              <a:buNone/>
              <a:defRPr sz="1300">
                <a:solidFill>
                  <a:schemeClr val="accent2"/>
                </a:solidFill>
                <a:latin typeface="Barlow Light"/>
                <a:ea typeface="Barlow Light"/>
                <a:cs typeface="Barlow Light"/>
                <a:sym typeface="Barlow Light"/>
              </a:defRPr>
            </a:lvl3pPr>
            <a:lvl4pPr lvl="3" rtl="0" algn="ctr">
              <a:buNone/>
              <a:defRPr sz="1300">
                <a:solidFill>
                  <a:schemeClr val="accent2"/>
                </a:solidFill>
                <a:latin typeface="Barlow Light"/>
                <a:ea typeface="Barlow Light"/>
                <a:cs typeface="Barlow Light"/>
                <a:sym typeface="Barlow Light"/>
              </a:defRPr>
            </a:lvl4pPr>
            <a:lvl5pPr lvl="4" rtl="0" algn="ctr">
              <a:buNone/>
              <a:defRPr sz="1300">
                <a:solidFill>
                  <a:schemeClr val="accent2"/>
                </a:solidFill>
                <a:latin typeface="Barlow Light"/>
                <a:ea typeface="Barlow Light"/>
                <a:cs typeface="Barlow Light"/>
                <a:sym typeface="Barlow Light"/>
              </a:defRPr>
            </a:lvl5pPr>
            <a:lvl6pPr lvl="5" rtl="0" algn="ctr">
              <a:buNone/>
              <a:defRPr sz="1300">
                <a:solidFill>
                  <a:schemeClr val="accent2"/>
                </a:solidFill>
                <a:latin typeface="Barlow Light"/>
                <a:ea typeface="Barlow Light"/>
                <a:cs typeface="Barlow Light"/>
                <a:sym typeface="Barlow Light"/>
              </a:defRPr>
            </a:lvl6pPr>
            <a:lvl7pPr lvl="6" rtl="0" algn="ctr">
              <a:buNone/>
              <a:defRPr sz="1300">
                <a:solidFill>
                  <a:schemeClr val="accent2"/>
                </a:solidFill>
                <a:latin typeface="Barlow Light"/>
                <a:ea typeface="Barlow Light"/>
                <a:cs typeface="Barlow Light"/>
                <a:sym typeface="Barlow Light"/>
              </a:defRPr>
            </a:lvl7pPr>
            <a:lvl8pPr lvl="7" rtl="0" algn="ctr">
              <a:buNone/>
              <a:defRPr sz="1300">
                <a:solidFill>
                  <a:schemeClr val="accent2"/>
                </a:solidFill>
                <a:latin typeface="Barlow Light"/>
                <a:ea typeface="Barlow Light"/>
                <a:cs typeface="Barlow Light"/>
                <a:sym typeface="Barlow Light"/>
              </a:defRPr>
            </a:lvl8pPr>
            <a:lvl9pPr lvl="8" rtl="0" algn="ctr">
              <a:buNone/>
              <a:defRPr sz="1300">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alpha val="29800"/>
                </a:srgbClr>
              </a:gs>
              <a:gs pos="100000">
                <a:srgbClr val="FFFFFF">
                  <a:alpha val="0"/>
                  <a:alpha val="2980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93400" y="5096950"/>
            <a:ext cx="450600" cy="4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E-voting</a:t>
            </a:r>
            <a:endParaRPr>
              <a:solidFill>
                <a:schemeClr val="lt2"/>
              </a:solidFill>
            </a:endParaRPr>
          </a:p>
        </p:txBody>
      </p:sp>
      <p:grpSp>
        <p:nvGrpSpPr>
          <p:cNvPr id="73" name="Google Shape;73;p11"/>
          <p:cNvGrpSpPr/>
          <p:nvPr/>
        </p:nvGrpSpPr>
        <p:grpSpPr>
          <a:xfrm>
            <a:off x="5070100" y="-572576"/>
            <a:ext cx="3546732" cy="5523712"/>
            <a:chOff x="5070100" y="-572576"/>
            <a:chExt cx="3546732" cy="5523712"/>
          </a:xfrm>
        </p:grpSpPr>
        <p:sp>
          <p:nvSpPr>
            <p:cNvPr id="74" name="Google Shape;74;p11"/>
            <p:cNvSpPr/>
            <p:nvPr/>
          </p:nvSpPr>
          <p:spPr>
            <a:xfrm>
              <a:off x="6375228" y="-572576"/>
              <a:ext cx="465364" cy="2642770"/>
            </a:xfrm>
            <a:custGeom>
              <a:rect b="b" l="l" r="r" t="t"/>
              <a:pathLst>
                <a:path extrusionOk="0" h="3272780" w="576302">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1"/>
            <p:cNvSpPr/>
            <p:nvPr/>
          </p:nvSpPr>
          <p:spPr>
            <a:xfrm>
              <a:off x="6556947" y="3253174"/>
              <a:ext cx="464782" cy="1369591"/>
            </a:xfrm>
            <a:custGeom>
              <a:rect b="b" l="l" r="r" t="t"/>
              <a:pathLst>
                <a:path extrusionOk="0" h="1696088" w="575582">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1"/>
            <p:cNvSpPr/>
            <p:nvPr/>
          </p:nvSpPr>
          <p:spPr>
            <a:xfrm>
              <a:off x="7068432" y="-118583"/>
              <a:ext cx="131465" cy="2079689"/>
            </a:xfrm>
            <a:custGeom>
              <a:rect b="b" l="l" r="r" t="t"/>
              <a:pathLst>
                <a:path extrusionOk="0" h="2575466" w="162805">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1"/>
            <p:cNvSpPr/>
            <p:nvPr/>
          </p:nvSpPr>
          <p:spPr>
            <a:xfrm>
              <a:off x="6460572" y="4203456"/>
              <a:ext cx="301323" cy="451751"/>
            </a:xfrm>
            <a:custGeom>
              <a:rect b="b" l="l" r="r" t="t"/>
              <a:pathLst>
                <a:path extrusionOk="0" h="559444" w="373155">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1"/>
            <p:cNvSpPr/>
            <p:nvPr/>
          </p:nvSpPr>
          <p:spPr>
            <a:xfrm>
              <a:off x="7467866" y="1205886"/>
              <a:ext cx="464782" cy="1241169"/>
            </a:xfrm>
            <a:custGeom>
              <a:rect b="b" l="l" r="r" t="t"/>
              <a:pathLst>
                <a:path extrusionOk="0" h="1537051" w="575582">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1"/>
            <p:cNvSpPr/>
            <p:nvPr/>
          </p:nvSpPr>
          <p:spPr>
            <a:xfrm>
              <a:off x="7716352" y="1106731"/>
              <a:ext cx="297833" cy="446162"/>
            </a:xfrm>
            <a:custGeom>
              <a:rect b="b" l="l" r="r" t="t"/>
              <a:pathLst>
                <a:path extrusionOk="0" h="552522" w="368833">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1"/>
            <p:cNvSpPr/>
            <p:nvPr/>
          </p:nvSpPr>
          <p:spPr>
            <a:xfrm>
              <a:off x="7341302" y="3161847"/>
              <a:ext cx="1163410" cy="1197587"/>
            </a:xfrm>
            <a:custGeom>
              <a:rect b="b" l="l" r="r" t="t"/>
              <a:pathLst>
                <a:path extrusionOk="0" h="1483080" w="1440755">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1"/>
            <p:cNvSpPr/>
            <p:nvPr/>
          </p:nvSpPr>
          <p:spPr>
            <a:xfrm>
              <a:off x="7189772" y="3404311"/>
              <a:ext cx="131465" cy="1546825"/>
            </a:xfrm>
            <a:custGeom>
              <a:rect b="b" l="l" r="r" t="t"/>
              <a:pathLst>
                <a:path extrusionOk="0" h="1915573" w="162805">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1"/>
            <p:cNvSpPr/>
            <p:nvPr/>
          </p:nvSpPr>
          <p:spPr>
            <a:xfrm>
              <a:off x="8281830" y="4048322"/>
              <a:ext cx="301323" cy="451751"/>
            </a:xfrm>
            <a:custGeom>
              <a:rect b="b" l="l" r="r" t="t"/>
              <a:pathLst>
                <a:path extrusionOk="0" h="559444" w="373156">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 name="Google Shape;83;p11"/>
            <p:cNvSpPr/>
            <p:nvPr/>
          </p:nvSpPr>
          <p:spPr>
            <a:xfrm>
              <a:off x="5366772" y="2053039"/>
              <a:ext cx="947016" cy="2298811"/>
            </a:xfrm>
            <a:custGeom>
              <a:rect b="b" l="l" r="r" t="t"/>
              <a:pathLst>
                <a:path extrusionOk="0" h="2846825" w="1172775">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 name="Google Shape;84;p11"/>
            <p:cNvSpPr/>
            <p:nvPr/>
          </p:nvSpPr>
          <p:spPr>
            <a:xfrm>
              <a:off x="5516560" y="3165592"/>
              <a:ext cx="564254" cy="394563"/>
            </a:xfrm>
            <a:custGeom>
              <a:rect b="b" l="l" r="r" t="t"/>
              <a:pathLst>
                <a:path extrusionOk="0" h="488623" w="698766">
                  <a:moveTo>
                    <a:pt x="0" y="0"/>
                  </a:moveTo>
                  <a:lnTo>
                    <a:pt x="698767" y="402988"/>
                  </a:lnTo>
                  <a:lnTo>
                    <a:pt x="698767" y="488624"/>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 name="Google Shape;85;p11"/>
            <p:cNvSpPr/>
            <p:nvPr/>
          </p:nvSpPr>
          <p:spPr>
            <a:xfrm>
              <a:off x="5575198" y="3335550"/>
              <a:ext cx="447331" cy="327156"/>
            </a:xfrm>
            <a:custGeom>
              <a:rect b="b" l="l" r="r" t="t"/>
              <a:pathLst>
                <a:path extrusionOk="0" h="405147" w="553970">
                  <a:moveTo>
                    <a:pt x="0" y="0"/>
                  </a:moveTo>
                  <a:lnTo>
                    <a:pt x="553971" y="319512"/>
                  </a:lnTo>
                  <a:lnTo>
                    <a:pt x="553971" y="405147"/>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 name="Google Shape;86;p11"/>
            <p:cNvSpPr/>
            <p:nvPr/>
          </p:nvSpPr>
          <p:spPr>
            <a:xfrm>
              <a:off x="5070100" y="3267682"/>
              <a:ext cx="659072" cy="575865"/>
            </a:xfrm>
            <a:custGeom>
              <a:rect b="b" l="l" r="r" t="t"/>
              <a:pathLst>
                <a:path extrusionOk="0" h="713145" w="816188">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11"/>
            <p:cNvSpPr/>
            <p:nvPr/>
          </p:nvSpPr>
          <p:spPr>
            <a:xfrm>
              <a:off x="5618741" y="2677182"/>
              <a:ext cx="426390" cy="212100"/>
            </a:xfrm>
            <a:custGeom>
              <a:rect b="b" l="l" r="r" t="t"/>
              <a:pathLst>
                <a:path extrusionOk="0" h="262662" w="528037">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 name="Google Shape;88;p11"/>
            <p:cNvSpPr/>
            <p:nvPr/>
          </p:nvSpPr>
          <p:spPr>
            <a:xfrm>
              <a:off x="5983922" y="2592420"/>
              <a:ext cx="171021" cy="256991"/>
            </a:xfrm>
            <a:custGeom>
              <a:rect b="b" l="l" r="r" t="t"/>
              <a:pathLst>
                <a:path extrusionOk="0" h="318255" w="211791">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1"/>
            <p:cNvSpPr/>
            <p:nvPr/>
          </p:nvSpPr>
          <p:spPr>
            <a:xfrm>
              <a:off x="5543847" y="2718873"/>
              <a:ext cx="171021" cy="256991"/>
            </a:xfrm>
            <a:custGeom>
              <a:rect b="b" l="l" r="r" t="t"/>
              <a:pathLst>
                <a:path extrusionOk="0" h="318255" w="211791">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 name="Google Shape;90;p11"/>
            <p:cNvSpPr/>
            <p:nvPr/>
          </p:nvSpPr>
          <p:spPr>
            <a:xfrm>
              <a:off x="7716352" y="2678342"/>
              <a:ext cx="900480" cy="987861"/>
            </a:xfrm>
            <a:custGeom>
              <a:rect b="b" l="l" r="r" t="t"/>
              <a:pathLst>
                <a:path extrusionOk="0" h="1223357" w="1115145">
                  <a:moveTo>
                    <a:pt x="1115145" y="643342"/>
                  </a:moveTo>
                  <a:lnTo>
                    <a:pt x="0" y="0"/>
                  </a:lnTo>
                  <a:lnTo>
                    <a:pt x="0" y="580015"/>
                  </a:lnTo>
                  <a:lnTo>
                    <a:pt x="1115145" y="1223358"/>
                  </a:lnTo>
                  <a:lnTo>
                    <a:pt x="1115145" y="643342"/>
                  </a:lnTo>
                  <a:close/>
                </a:path>
              </a:pathLst>
            </a:custGeom>
            <a:gradFill>
              <a:gsLst>
                <a:gs pos="0">
                  <a:srgbClr val="FFFFFF">
                    <a:alpha val="29803"/>
                    <a:alpha val="20000"/>
                  </a:srgbClr>
                </a:gs>
                <a:gs pos="100000">
                  <a:srgbClr val="FFFFFF">
                    <a:alpha val="0"/>
                    <a:alpha val="2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1"/>
            <p:cNvSpPr/>
            <p:nvPr/>
          </p:nvSpPr>
          <p:spPr>
            <a:xfrm>
              <a:off x="7946259" y="2924287"/>
              <a:ext cx="271075" cy="212680"/>
            </a:xfrm>
            <a:custGeom>
              <a:rect b="b" l="l" r="r" t="t"/>
              <a:pathLst>
                <a:path extrusionOk="0" h="263381" w="335696">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11"/>
            <p:cNvSpPr/>
            <p:nvPr/>
          </p:nvSpPr>
          <p:spPr>
            <a:xfrm>
              <a:off x="7946840" y="3036819"/>
              <a:ext cx="577051" cy="389333"/>
            </a:xfrm>
            <a:custGeom>
              <a:rect b="b" l="l" r="r" t="t"/>
              <a:pathLst>
                <a:path extrusionOk="0" h="482146" w="714614">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1"/>
            <p:cNvSpPr/>
            <p:nvPr/>
          </p:nvSpPr>
          <p:spPr>
            <a:xfrm>
              <a:off x="7797052" y="2835447"/>
              <a:ext cx="102380" cy="151850"/>
            </a:xfrm>
            <a:custGeom>
              <a:rect b="b" l="l" r="r" t="t"/>
              <a:pathLst>
                <a:path extrusionOk="0" h="188049" w="126786">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 name="Google Shape;94;p11"/>
            <p:cNvSpPr/>
            <p:nvPr/>
          </p:nvSpPr>
          <p:spPr>
            <a:xfrm>
              <a:off x="5410315" y="1248496"/>
              <a:ext cx="900480" cy="987861"/>
            </a:xfrm>
            <a:custGeom>
              <a:rect b="b" l="l" r="r" t="t"/>
              <a:pathLst>
                <a:path extrusionOk="0" h="1223357" w="1115145">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 name="Google Shape;95;p11"/>
            <p:cNvSpPr/>
            <p:nvPr/>
          </p:nvSpPr>
          <p:spPr>
            <a:xfrm>
              <a:off x="5640222" y="1494441"/>
              <a:ext cx="271075" cy="212680"/>
            </a:xfrm>
            <a:custGeom>
              <a:rect b="b" l="l" r="r" t="t"/>
              <a:pathLst>
                <a:path extrusionOk="0" h="263381" w="335696">
                  <a:moveTo>
                    <a:pt x="0" y="0"/>
                  </a:moveTo>
                  <a:lnTo>
                    <a:pt x="335696" y="193578"/>
                  </a:lnTo>
                  <a:lnTo>
                    <a:pt x="335696" y="263382"/>
                  </a:lnTo>
                  <a:lnTo>
                    <a:pt x="0" y="6980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1"/>
            <p:cNvSpPr/>
            <p:nvPr/>
          </p:nvSpPr>
          <p:spPr>
            <a:xfrm>
              <a:off x="5640803" y="1606973"/>
              <a:ext cx="577052" cy="389333"/>
            </a:xfrm>
            <a:custGeom>
              <a:rect b="b" l="l" r="r" t="t"/>
              <a:pathLst>
                <a:path extrusionOk="0" h="482146" w="714615">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 name="Google Shape;97;p11"/>
            <p:cNvSpPr/>
            <p:nvPr/>
          </p:nvSpPr>
          <p:spPr>
            <a:xfrm>
              <a:off x="5491015" y="1405600"/>
              <a:ext cx="102380" cy="151850"/>
            </a:xfrm>
            <a:custGeom>
              <a:rect b="b" l="l" r="r" t="t"/>
              <a:pathLst>
                <a:path extrusionOk="0" h="188049" w="126786">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1"/>
            <p:cNvSpPr/>
            <p:nvPr/>
          </p:nvSpPr>
          <p:spPr>
            <a:xfrm>
              <a:off x="6753181" y="2011247"/>
              <a:ext cx="744582" cy="1117500"/>
            </a:xfrm>
            <a:custGeom>
              <a:rect b="b" l="l" r="r" t="t"/>
              <a:pathLst>
                <a:path extrusionOk="0" h="1383901" w="922083">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 name="Google Shape;99;p11"/>
            <p:cNvSpPr/>
            <p:nvPr/>
          </p:nvSpPr>
          <p:spPr>
            <a:xfrm>
              <a:off x="6892519" y="2504904"/>
              <a:ext cx="101216" cy="138044"/>
            </a:xfrm>
            <a:custGeom>
              <a:rect b="b" l="l" r="r" t="t"/>
              <a:pathLst>
                <a:path extrusionOk="0" h="170952" w="125345">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 name="Google Shape;100;p11"/>
            <p:cNvSpPr/>
            <p:nvPr/>
          </p:nvSpPr>
          <p:spPr>
            <a:xfrm>
              <a:off x="6891938" y="2683563"/>
              <a:ext cx="114013" cy="162260"/>
            </a:xfrm>
            <a:custGeom>
              <a:rect b="b" l="l" r="r" t="t"/>
              <a:pathLst>
                <a:path extrusionOk="0" h="200941" w="141193">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1"/>
            <p:cNvSpPr/>
            <p:nvPr/>
          </p:nvSpPr>
          <p:spPr>
            <a:xfrm>
              <a:off x="6580170" y="2127259"/>
              <a:ext cx="744582" cy="1117500"/>
            </a:xfrm>
            <a:custGeom>
              <a:rect b="b" l="l" r="r" t="t"/>
              <a:pathLst>
                <a:path extrusionOk="0" h="1383901" w="922083">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2" name="Google Shape;102;p11"/>
          <p:cNvSpPr txBox="1"/>
          <p:nvPr>
            <p:ph idx="4294967295" type="body"/>
          </p:nvPr>
        </p:nvSpPr>
        <p:spPr>
          <a:xfrm>
            <a:off x="2224700" y="4370875"/>
            <a:ext cx="3473100" cy="6183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 sz="1200"/>
              <a:t>-Aashay Garg</a:t>
            </a:r>
            <a:endParaRPr b="1" sz="1200"/>
          </a:p>
          <a:p>
            <a:pPr indent="0" lvl="0" marL="0" rtl="0" algn="ctr">
              <a:spcBef>
                <a:spcPts val="800"/>
              </a:spcBef>
              <a:spcAft>
                <a:spcPts val="800"/>
              </a:spcAft>
              <a:buClr>
                <a:schemeClr val="dk1"/>
              </a:buClr>
              <a:buSzPts val="1100"/>
              <a:buFont typeface="Arial"/>
              <a:buNone/>
            </a:pPr>
            <a:r>
              <a:rPr b="1" lang="en" sz="1200"/>
              <a:t>(F2018A7PS0004P)</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0"/>
          <p:cNvSpPr txBox="1"/>
          <p:nvPr>
            <p:ph idx="1" type="body"/>
          </p:nvPr>
        </p:nvSpPr>
        <p:spPr>
          <a:xfrm>
            <a:off x="855275" y="1353950"/>
            <a:ext cx="3427200" cy="34182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b="1" lang="en"/>
              <a:t>One voter can vote only once, i.e after one time voting buttons are disabled and the vote is automatically logged out.</a:t>
            </a:r>
            <a:endParaRPr b="1"/>
          </a:p>
          <a:p>
            <a:pPr indent="0" lvl="0" marL="0" rtl="0" algn="l">
              <a:spcBef>
                <a:spcPts val="800"/>
              </a:spcBef>
              <a:spcAft>
                <a:spcPts val="0"/>
              </a:spcAft>
              <a:buNone/>
            </a:pPr>
            <a:r>
              <a:t/>
            </a:r>
            <a:endParaRPr b="1"/>
          </a:p>
          <a:p>
            <a:pPr indent="0" lvl="0" marL="0" rtl="0" algn="l">
              <a:spcBef>
                <a:spcPts val="800"/>
              </a:spcBef>
              <a:spcAft>
                <a:spcPts val="0"/>
              </a:spcAft>
              <a:buNone/>
            </a:pPr>
            <a:r>
              <a:t/>
            </a:r>
            <a:endParaRPr b="1"/>
          </a:p>
          <a:p>
            <a:pPr indent="0" lvl="0" marL="0" rtl="0" algn="l">
              <a:spcBef>
                <a:spcPts val="800"/>
              </a:spcBef>
              <a:spcAft>
                <a:spcPts val="800"/>
              </a:spcAft>
              <a:buNone/>
            </a:pPr>
            <a:r>
              <a:t/>
            </a:r>
            <a:endParaRPr b="1"/>
          </a:p>
        </p:txBody>
      </p:sp>
      <p:sp>
        <p:nvSpPr>
          <p:cNvPr id="271" name="Google Shape;271;p20"/>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One time Authentication</a:t>
            </a:r>
            <a:endParaRPr/>
          </a:p>
        </p:txBody>
      </p:sp>
      <p:sp>
        <p:nvSpPr>
          <p:cNvPr id="272" name="Google Shape;272;p2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73" name="Google Shape;273;p20"/>
          <p:cNvPicPr preferRelativeResize="0"/>
          <p:nvPr/>
        </p:nvPicPr>
        <p:blipFill>
          <a:blip r:embed="rId3">
            <a:alphaModFix/>
          </a:blip>
          <a:stretch>
            <a:fillRect/>
          </a:stretch>
        </p:blipFill>
        <p:spPr>
          <a:xfrm>
            <a:off x="4434875" y="1384700"/>
            <a:ext cx="4556724" cy="21931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Voting</a:t>
            </a:r>
            <a:endParaRPr/>
          </a:p>
        </p:txBody>
      </p:sp>
      <p:sp>
        <p:nvSpPr>
          <p:cNvPr id="279" name="Google Shape;279;p21"/>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The results can be verified through the </a:t>
            </a:r>
            <a:r>
              <a:rPr lang="en" sz="2000"/>
              <a:t>created</a:t>
            </a:r>
            <a:r>
              <a:rPr lang="en" sz="2000"/>
              <a:t> smart contract, only by the owner of the particular application</a:t>
            </a:r>
            <a:endParaRPr sz="2000"/>
          </a:p>
          <a:p>
            <a:pPr indent="-355600" lvl="0" marL="457200" rtl="0" algn="l">
              <a:spcBef>
                <a:spcPts val="0"/>
              </a:spcBef>
              <a:spcAft>
                <a:spcPts val="0"/>
              </a:spcAft>
              <a:buSzPts val="2000"/>
              <a:buChar char="╸"/>
            </a:pPr>
            <a:r>
              <a:rPr lang="en" sz="2000"/>
              <a:t>The votes can be tallied and displayed to everybody for transparency</a:t>
            </a:r>
            <a:endParaRPr sz="2000"/>
          </a:p>
          <a:p>
            <a:pPr indent="0" lvl="0" marL="0" rtl="0" algn="l">
              <a:spcBef>
                <a:spcPts val="800"/>
              </a:spcBef>
              <a:spcAft>
                <a:spcPts val="800"/>
              </a:spcAft>
              <a:buNone/>
            </a:pPr>
            <a:r>
              <a:t/>
            </a:r>
            <a:endParaRPr sz="2000"/>
          </a:p>
        </p:txBody>
      </p:sp>
      <p:sp>
        <p:nvSpPr>
          <p:cNvPr id="280" name="Google Shape;280;p2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81" name="Google Shape;281;p21"/>
          <p:cNvGrpSpPr/>
          <p:nvPr/>
        </p:nvGrpSpPr>
        <p:grpSpPr>
          <a:xfrm>
            <a:off x="6123875" y="728477"/>
            <a:ext cx="2715745" cy="3830730"/>
            <a:chOff x="6123875" y="728477"/>
            <a:chExt cx="2715745" cy="3830730"/>
          </a:xfrm>
        </p:grpSpPr>
        <p:sp>
          <p:nvSpPr>
            <p:cNvPr id="282" name="Google Shape;282;p21"/>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 name="Google Shape;283;p21"/>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 name="Google Shape;284;p21"/>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21"/>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21"/>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 name="Google Shape;287;p21"/>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 name="Google Shape;288;p21"/>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 name="Google Shape;289;p21"/>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 name="Google Shape;290;p21"/>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 name="Google Shape;291;p21"/>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 name="Google Shape;292;p21"/>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 name="Google Shape;293;p21"/>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 name="Google Shape;294;p21"/>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 name="Google Shape;295;p21"/>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 name="Google Shape;296;p21"/>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 name="Google Shape;297;p21"/>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 name="Google Shape;298;p21"/>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 name="Google Shape;299;p21"/>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 name="Google Shape;300;p21"/>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 name="Google Shape;301;p21"/>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 name="Google Shape;302;p21"/>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21"/>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4" name="Google Shape;304;p21"/>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5" name="Google Shape;305;p21"/>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 name="Google Shape;306;p21"/>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a:t>
            </a:r>
            <a:r>
              <a:rPr lang="en"/>
              <a:t>PROCESS IS EASY</a:t>
            </a:r>
            <a:endParaRPr/>
          </a:p>
        </p:txBody>
      </p:sp>
      <p:sp>
        <p:nvSpPr>
          <p:cNvPr id="312" name="Google Shape;312;p2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13" name="Google Shape;313;p22"/>
          <p:cNvSpPr/>
          <p:nvPr/>
        </p:nvSpPr>
        <p:spPr>
          <a:xfrm>
            <a:off x="5632317" y="1723175"/>
            <a:ext cx="3305700" cy="669000"/>
          </a:xfrm>
          <a:prstGeom prst="chevron">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TALLY</a:t>
            </a:r>
            <a:endParaRPr>
              <a:solidFill>
                <a:schemeClr val="accent2"/>
              </a:solidFill>
              <a:latin typeface="Barlow Light"/>
              <a:ea typeface="Barlow Light"/>
              <a:cs typeface="Barlow Light"/>
              <a:sym typeface="Barlow Light"/>
            </a:endParaRPr>
          </a:p>
        </p:txBody>
      </p:sp>
      <p:sp>
        <p:nvSpPr>
          <p:cNvPr id="314" name="Google Shape;314;p22"/>
          <p:cNvSpPr txBox="1"/>
          <p:nvPr/>
        </p:nvSpPr>
        <p:spPr>
          <a:xfrm>
            <a:off x="6167068" y="2590525"/>
            <a:ext cx="22362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Barlow Light"/>
                <a:ea typeface="Barlow Light"/>
                <a:cs typeface="Barlow Light"/>
                <a:sym typeface="Barlow Light"/>
              </a:rPr>
              <a:t>Tally the results as an admin, in a transparent manner</a:t>
            </a:r>
            <a:endParaRPr sz="1200">
              <a:solidFill>
                <a:schemeClr val="dk1"/>
              </a:solidFill>
              <a:latin typeface="Barlow Light"/>
              <a:ea typeface="Barlow Light"/>
              <a:cs typeface="Barlow Light"/>
              <a:sym typeface="Barlow Light"/>
            </a:endParaRPr>
          </a:p>
        </p:txBody>
      </p:sp>
      <p:sp>
        <p:nvSpPr>
          <p:cNvPr id="315" name="Google Shape;315;p22"/>
          <p:cNvSpPr/>
          <p:nvPr/>
        </p:nvSpPr>
        <p:spPr>
          <a:xfrm>
            <a:off x="0" y="1723389"/>
            <a:ext cx="35469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AUTHENTICATE</a:t>
            </a:r>
            <a:endParaRPr>
              <a:solidFill>
                <a:schemeClr val="accent2"/>
              </a:solidFill>
              <a:latin typeface="Barlow Light"/>
              <a:ea typeface="Barlow Light"/>
              <a:cs typeface="Barlow Light"/>
              <a:sym typeface="Barlow Light"/>
            </a:endParaRPr>
          </a:p>
        </p:txBody>
      </p:sp>
      <p:sp>
        <p:nvSpPr>
          <p:cNvPr id="316" name="Google Shape;316;p22"/>
          <p:cNvSpPr txBox="1"/>
          <p:nvPr/>
        </p:nvSpPr>
        <p:spPr>
          <a:xfrm>
            <a:off x="655350" y="2590525"/>
            <a:ext cx="22362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Barlow Light"/>
                <a:ea typeface="Barlow Light"/>
                <a:cs typeface="Barlow Light"/>
                <a:sym typeface="Barlow Light"/>
              </a:rPr>
              <a:t>Authenticate yourself using your aadhaar and OTP</a:t>
            </a:r>
            <a:endParaRPr sz="1200">
              <a:solidFill>
                <a:schemeClr val="dk1"/>
              </a:solidFill>
              <a:latin typeface="Barlow Light"/>
              <a:ea typeface="Barlow Light"/>
              <a:cs typeface="Barlow Light"/>
              <a:sym typeface="Barlow Light"/>
            </a:endParaRPr>
          </a:p>
        </p:txBody>
      </p:sp>
      <p:sp>
        <p:nvSpPr>
          <p:cNvPr id="317" name="Google Shape;317;p22"/>
          <p:cNvSpPr/>
          <p:nvPr/>
        </p:nvSpPr>
        <p:spPr>
          <a:xfrm>
            <a:off x="2944204" y="1723175"/>
            <a:ext cx="3305700" cy="669000"/>
          </a:xfrm>
          <a:prstGeom prst="chevron">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VOTE</a:t>
            </a:r>
            <a:endParaRPr>
              <a:solidFill>
                <a:schemeClr val="accent2"/>
              </a:solidFill>
              <a:latin typeface="Barlow Light"/>
              <a:ea typeface="Barlow Light"/>
              <a:cs typeface="Barlow Light"/>
              <a:sym typeface="Barlow Light"/>
            </a:endParaRPr>
          </a:p>
        </p:txBody>
      </p:sp>
      <p:sp>
        <p:nvSpPr>
          <p:cNvPr id="318" name="Google Shape;318;p22"/>
          <p:cNvSpPr txBox="1"/>
          <p:nvPr/>
        </p:nvSpPr>
        <p:spPr>
          <a:xfrm>
            <a:off x="3478947" y="2590525"/>
            <a:ext cx="22362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Barlow Light"/>
                <a:ea typeface="Barlow Light"/>
                <a:cs typeface="Barlow Light"/>
                <a:sym typeface="Barlow Light"/>
              </a:rPr>
              <a:t>Vote the candidate of your choice in a secure and </a:t>
            </a:r>
            <a:r>
              <a:rPr lang="en" sz="1200">
                <a:solidFill>
                  <a:schemeClr val="dk1"/>
                </a:solidFill>
                <a:latin typeface="Barlow Light"/>
                <a:ea typeface="Barlow Light"/>
                <a:cs typeface="Barlow Light"/>
                <a:sym typeface="Barlow Light"/>
              </a:rPr>
              <a:t>confidential</a:t>
            </a:r>
            <a:r>
              <a:rPr lang="en" sz="1200">
                <a:solidFill>
                  <a:schemeClr val="dk1"/>
                </a:solidFill>
                <a:latin typeface="Barlow Light"/>
                <a:ea typeface="Barlow Light"/>
                <a:cs typeface="Barlow Light"/>
                <a:sym typeface="Barlow Light"/>
              </a:rPr>
              <a:t> manner ensuring </a:t>
            </a:r>
            <a:r>
              <a:rPr lang="en" sz="1200">
                <a:solidFill>
                  <a:schemeClr val="dk1"/>
                </a:solidFill>
                <a:latin typeface="Barlow Light"/>
                <a:ea typeface="Barlow Light"/>
                <a:cs typeface="Barlow Light"/>
                <a:sym typeface="Barlow Light"/>
              </a:rPr>
              <a:t>transparency</a:t>
            </a:r>
            <a:r>
              <a:rPr lang="en" sz="1200">
                <a:solidFill>
                  <a:schemeClr val="dk1"/>
                </a:solidFill>
                <a:latin typeface="Barlow Light"/>
                <a:ea typeface="Barlow Light"/>
                <a:cs typeface="Barlow Light"/>
                <a:sym typeface="Barlow Light"/>
              </a:rPr>
              <a:t> of results</a:t>
            </a:r>
            <a:endParaRPr sz="1200">
              <a:solidFill>
                <a:schemeClr val="dk1"/>
              </a:solidFill>
              <a:latin typeface="Barlow Light"/>
              <a:ea typeface="Barlow Light"/>
              <a:cs typeface="Barlow Light"/>
              <a:sym typeface="Barlow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3"/>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Conclusions</a:t>
            </a:r>
            <a:endParaRPr/>
          </a:p>
        </p:txBody>
      </p:sp>
      <p:sp>
        <p:nvSpPr>
          <p:cNvPr id="324" name="Google Shape;324;p23"/>
          <p:cNvSpPr txBox="1"/>
          <p:nvPr>
            <p:ph idx="1" type="body"/>
          </p:nvPr>
        </p:nvSpPr>
        <p:spPr>
          <a:xfrm>
            <a:off x="855300" y="1353950"/>
            <a:ext cx="6763800" cy="30339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t>E</a:t>
            </a:r>
            <a:r>
              <a:rPr lang="en"/>
              <a:t>lectronic voting systems should initially be implemented in limited pilot areas before being expanded</a:t>
            </a:r>
            <a:endParaRPr/>
          </a:p>
          <a:p>
            <a:pPr indent="-381000" lvl="0" marL="457200" rtl="0" algn="l">
              <a:spcBef>
                <a:spcPts val="0"/>
              </a:spcBef>
              <a:spcAft>
                <a:spcPts val="0"/>
              </a:spcAft>
              <a:buSzPts val="2400"/>
              <a:buChar char="╸"/>
            </a:pPr>
            <a:r>
              <a:rPr lang="en"/>
              <a:t>Many security flaws still exist in the internet and polling machines</a:t>
            </a:r>
            <a:endParaRPr/>
          </a:p>
        </p:txBody>
      </p:sp>
      <p:sp>
        <p:nvSpPr>
          <p:cNvPr id="325" name="Google Shape;325;p2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4"/>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331" name="Google Shape;331;p24"/>
          <p:cNvSpPr txBox="1"/>
          <p:nvPr>
            <p:ph idx="4294967295" type="ctrTitle"/>
          </p:nvPr>
        </p:nvSpPr>
        <p:spPr>
          <a:xfrm>
            <a:off x="855300" y="1991850"/>
            <a:ext cx="26067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t>THANKS</a:t>
            </a:r>
            <a:r>
              <a:rPr lang="en" sz="4800"/>
              <a:t>!</a:t>
            </a:r>
            <a:endParaRPr sz="4800"/>
          </a:p>
        </p:txBody>
      </p:sp>
      <p:sp>
        <p:nvSpPr>
          <p:cNvPr id="332" name="Google Shape;332;p2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2"/>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E-voting</a:t>
            </a:r>
            <a:endParaRPr/>
          </a:p>
        </p:txBody>
      </p:sp>
      <p:sp>
        <p:nvSpPr>
          <p:cNvPr id="108" name="Google Shape;108;p12"/>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Electronic voting increases election reliability when compared to manual polling</a:t>
            </a:r>
            <a:endParaRPr sz="2000"/>
          </a:p>
          <a:p>
            <a:pPr indent="-355600" lvl="0" marL="457200" rtl="0" algn="l">
              <a:spcBef>
                <a:spcPts val="0"/>
              </a:spcBef>
              <a:spcAft>
                <a:spcPts val="0"/>
              </a:spcAft>
              <a:buSzPts val="2000"/>
              <a:buChar char="╸"/>
            </a:pPr>
            <a:r>
              <a:rPr lang="en" sz="2000"/>
              <a:t>Most procedures are now are centralized, licensed by the critical authority, controlled, measured, and monitored in an electronic voting system, which is a problem for a transparent voting process in and of itself</a:t>
            </a:r>
            <a:endParaRPr sz="2000"/>
          </a:p>
          <a:p>
            <a:pPr indent="0" lvl="0" marL="0" rtl="0" algn="l">
              <a:spcBef>
                <a:spcPts val="800"/>
              </a:spcBef>
              <a:spcAft>
                <a:spcPts val="800"/>
              </a:spcAft>
              <a:buNone/>
            </a:pPr>
            <a:r>
              <a:t/>
            </a:r>
            <a:endParaRPr sz="2000"/>
          </a:p>
        </p:txBody>
      </p:sp>
      <p:sp>
        <p:nvSpPr>
          <p:cNvPr id="109" name="Google Shape;109;p1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10" name="Google Shape;110;p12"/>
          <p:cNvGrpSpPr/>
          <p:nvPr/>
        </p:nvGrpSpPr>
        <p:grpSpPr>
          <a:xfrm>
            <a:off x="6123875" y="728477"/>
            <a:ext cx="2715745" cy="3830730"/>
            <a:chOff x="6123875" y="728477"/>
            <a:chExt cx="2715745" cy="3830730"/>
          </a:xfrm>
        </p:grpSpPr>
        <p:sp>
          <p:nvSpPr>
            <p:cNvPr id="111" name="Google Shape;111;p12"/>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 name="Google Shape;112;p12"/>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 name="Google Shape;113;p12"/>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 name="Google Shape;114;p12"/>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12"/>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12"/>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12"/>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12"/>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12"/>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12"/>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12"/>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12"/>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 name="Google Shape;123;p12"/>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12"/>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12"/>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12"/>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12"/>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 name="Google Shape;128;p12"/>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12"/>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12"/>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12"/>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12"/>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12"/>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12"/>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12"/>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idx="1" type="body"/>
          </p:nvPr>
        </p:nvSpPr>
        <p:spPr>
          <a:xfrm>
            <a:off x="855300" y="1074325"/>
            <a:ext cx="5307000" cy="29949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rPr lang="en"/>
              <a:t>The application aims to build a scalable, cost-effective transparent and secure platform for voting</a:t>
            </a:r>
            <a:endParaRPr/>
          </a:p>
        </p:txBody>
      </p:sp>
      <p:sp>
        <p:nvSpPr>
          <p:cNvPr id="141" name="Google Shape;141;p1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Blockchain</a:t>
            </a:r>
            <a:endParaRPr/>
          </a:p>
        </p:txBody>
      </p:sp>
      <p:sp>
        <p:nvSpPr>
          <p:cNvPr id="147" name="Google Shape;147;p14"/>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Blockchain is an appealing alternative to conventional electronic voting systems with features such as decentralization, non-repudiation, and security protection</a:t>
            </a:r>
            <a:endParaRPr sz="2000"/>
          </a:p>
          <a:p>
            <a:pPr indent="-355600" lvl="0" marL="457200" rtl="0" algn="l">
              <a:spcBef>
                <a:spcPts val="0"/>
              </a:spcBef>
              <a:spcAft>
                <a:spcPts val="0"/>
              </a:spcAft>
              <a:buSzPts val="2000"/>
              <a:buChar char="╸"/>
            </a:pPr>
            <a:r>
              <a:rPr lang="en" sz="2000"/>
              <a:t>Efforts such as utilizing blockchain technology to secure and rectify elections have recently received much attention</a:t>
            </a:r>
            <a:endParaRPr sz="2000"/>
          </a:p>
          <a:p>
            <a:pPr indent="0" lvl="0" marL="0" rtl="0" algn="l">
              <a:spcBef>
                <a:spcPts val="800"/>
              </a:spcBef>
              <a:spcAft>
                <a:spcPts val="800"/>
              </a:spcAft>
              <a:buNone/>
            </a:pPr>
            <a:r>
              <a:t/>
            </a:r>
            <a:endParaRPr sz="2000"/>
          </a:p>
        </p:txBody>
      </p:sp>
      <p:sp>
        <p:nvSpPr>
          <p:cNvPr id="148" name="Google Shape;148;p1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49" name="Google Shape;149;p14"/>
          <p:cNvGrpSpPr/>
          <p:nvPr/>
        </p:nvGrpSpPr>
        <p:grpSpPr>
          <a:xfrm>
            <a:off x="6123875" y="728477"/>
            <a:ext cx="2715745" cy="3830730"/>
            <a:chOff x="6123875" y="728477"/>
            <a:chExt cx="2715745" cy="3830730"/>
          </a:xfrm>
        </p:grpSpPr>
        <p:sp>
          <p:nvSpPr>
            <p:cNvPr id="150" name="Google Shape;150;p14"/>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 name="Google Shape;151;p14"/>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 name="Google Shape;152;p14"/>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14"/>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 name="Google Shape;154;p14"/>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 name="Google Shape;155;p14"/>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14"/>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 name="Google Shape;157;p14"/>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 name="Google Shape;158;p14"/>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 name="Google Shape;159;p14"/>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 name="Google Shape;160;p14"/>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14"/>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 name="Google Shape;162;p14"/>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14"/>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14"/>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14"/>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 name="Google Shape;166;p14"/>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14"/>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14"/>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14"/>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 name="Google Shape;170;p14"/>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 name="Google Shape;171;p14"/>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 name="Google Shape;172;p14"/>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 name="Google Shape;173;p14"/>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 name="Google Shape;174;p14"/>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80" name="Google Shape;180;p15"/>
          <p:cNvGrpSpPr/>
          <p:nvPr/>
        </p:nvGrpSpPr>
        <p:grpSpPr>
          <a:xfrm>
            <a:off x="5180778" y="497142"/>
            <a:ext cx="3768641" cy="4646356"/>
            <a:chOff x="5180778" y="497142"/>
            <a:chExt cx="3768641" cy="4646356"/>
          </a:xfrm>
        </p:grpSpPr>
        <p:sp>
          <p:nvSpPr>
            <p:cNvPr id="181" name="Google Shape;181;p15"/>
            <p:cNvSpPr/>
            <p:nvPr/>
          </p:nvSpPr>
          <p:spPr>
            <a:xfrm>
              <a:off x="6839939" y="497142"/>
              <a:ext cx="693376" cy="2512137"/>
            </a:xfrm>
            <a:custGeom>
              <a:rect b="b" l="l" r="r" t="t"/>
              <a:pathLst>
                <a:path extrusionOk="0" h="3694319" w="1019671">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15"/>
            <p:cNvSpPr/>
            <p:nvPr/>
          </p:nvSpPr>
          <p:spPr>
            <a:xfrm>
              <a:off x="7205043" y="2367351"/>
              <a:ext cx="250838" cy="704311"/>
            </a:xfrm>
            <a:custGeom>
              <a:rect b="b" l="l" r="r" t="t"/>
              <a:pathLst>
                <a:path extrusionOk="0" h="1035752" w="368879">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15"/>
            <p:cNvSpPr/>
            <p:nvPr/>
          </p:nvSpPr>
          <p:spPr>
            <a:xfrm>
              <a:off x="6581373" y="2034344"/>
              <a:ext cx="250454" cy="560435"/>
            </a:xfrm>
            <a:custGeom>
              <a:rect b="b" l="l" r="r" t="t"/>
              <a:pathLst>
                <a:path extrusionOk="0" h="824169" w="368315">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15"/>
            <p:cNvSpPr/>
            <p:nvPr/>
          </p:nvSpPr>
          <p:spPr>
            <a:xfrm>
              <a:off x="6674321" y="621337"/>
              <a:ext cx="693265" cy="2512137"/>
            </a:xfrm>
            <a:custGeom>
              <a:rect b="b" l="l" r="r" t="t"/>
              <a:pathLst>
                <a:path extrusionOk="0" h="3694319" w="1019507">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15"/>
            <p:cNvSpPr/>
            <p:nvPr/>
          </p:nvSpPr>
          <p:spPr>
            <a:xfrm>
              <a:off x="7019737" y="621337"/>
              <a:ext cx="346408" cy="2512137"/>
            </a:xfrm>
            <a:custGeom>
              <a:rect b="b" l="l" r="r" t="t"/>
              <a:pathLst>
                <a:path extrusionOk="0" h="3694319" w="509424">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15"/>
            <p:cNvSpPr/>
            <p:nvPr/>
          </p:nvSpPr>
          <p:spPr>
            <a:xfrm>
              <a:off x="6841258" y="1023407"/>
              <a:ext cx="347472" cy="518588"/>
            </a:xfrm>
            <a:custGeom>
              <a:rect b="b" l="l" r="r" t="t"/>
              <a:pathLst>
                <a:path extrusionOk="0" h="762629" w="510988">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alpha val="29800"/>
                  </a:schemeClr>
                </a:gs>
                <a:gs pos="100000">
                  <a:schemeClr val="accent2">
                    <a:alpha val="29800"/>
                  </a:scheme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15"/>
            <p:cNvSpPr/>
            <p:nvPr/>
          </p:nvSpPr>
          <p:spPr>
            <a:xfrm>
              <a:off x="5927471" y="3218110"/>
              <a:ext cx="2000707" cy="1925388"/>
            </a:xfrm>
            <a:custGeom>
              <a:rect b="b" l="l" r="r" t="t"/>
              <a:pathLst>
                <a:path extrusionOk="0" h="2831453" w="2942216">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64000">
                  <a:srgbClr val="FFFFFF">
                    <a:alpha val="0"/>
                    <a:alpha val="29800"/>
                  </a:srgbClr>
                </a:gs>
                <a:gs pos="100000">
                  <a:srgbClr val="FFFFFF">
                    <a:alpha val="0"/>
                    <a:alpha val="29800"/>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15"/>
            <p:cNvSpPr/>
            <p:nvPr/>
          </p:nvSpPr>
          <p:spPr>
            <a:xfrm>
              <a:off x="7607984" y="2122600"/>
              <a:ext cx="1238097" cy="1358380"/>
            </a:xfrm>
            <a:custGeom>
              <a:rect b="b" l="l" r="r" t="t"/>
              <a:pathLst>
                <a:path extrusionOk="0" h="1997618" w="1820731">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15"/>
            <p:cNvSpPr/>
            <p:nvPr/>
          </p:nvSpPr>
          <p:spPr>
            <a:xfrm>
              <a:off x="8482162" y="2772238"/>
              <a:ext cx="467258" cy="444419"/>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15"/>
            <p:cNvSpPr/>
            <p:nvPr/>
          </p:nvSpPr>
          <p:spPr>
            <a:xfrm>
              <a:off x="7924874" y="2461522"/>
              <a:ext cx="271119" cy="212846"/>
            </a:xfrm>
            <a:custGeom>
              <a:rect b="b" l="l" r="r" t="t"/>
              <a:pathLst>
                <a:path extrusionOk="0" h="313009" w="398705">
                  <a:moveTo>
                    <a:pt x="0" y="0"/>
                  </a:moveTo>
                  <a:lnTo>
                    <a:pt x="398705" y="229719"/>
                  </a:lnTo>
                  <a:lnTo>
                    <a:pt x="398705" y="313009"/>
                  </a:lnTo>
                  <a:lnTo>
                    <a:pt x="0" y="83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15"/>
            <p:cNvSpPr/>
            <p:nvPr/>
          </p:nvSpPr>
          <p:spPr>
            <a:xfrm>
              <a:off x="7925329" y="2574344"/>
              <a:ext cx="489204" cy="338910"/>
            </a:xfrm>
            <a:custGeom>
              <a:rect b="b" l="l" r="r" t="t"/>
              <a:pathLst>
                <a:path extrusionOk="0" h="498397" w="719417">
                  <a:moveTo>
                    <a:pt x="0" y="0"/>
                  </a:moveTo>
                  <a:lnTo>
                    <a:pt x="719418" y="415107"/>
                  </a:lnTo>
                  <a:lnTo>
                    <a:pt x="719418" y="498397"/>
                  </a:lnTo>
                  <a:lnTo>
                    <a:pt x="0" y="83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 name="Google Shape;192;p15"/>
            <p:cNvSpPr/>
            <p:nvPr/>
          </p:nvSpPr>
          <p:spPr>
            <a:xfrm>
              <a:off x="7925329" y="2687166"/>
              <a:ext cx="633221" cy="422039"/>
            </a:xfrm>
            <a:custGeom>
              <a:rect b="b" l="l" r="r" t="t"/>
              <a:pathLst>
                <a:path extrusionOk="0" h="620645" w="931208">
                  <a:moveTo>
                    <a:pt x="0" y="0"/>
                  </a:moveTo>
                  <a:lnTo>
                    <a:pt x="931209" y="537356"/>
                  </a:lnTo>
                  <a:lnTo>
                    <a:pt x="931209" y="620646"/>
                  </a:lnTo>
                  <a:lnTo>
                    <a:pt x="0" y="83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 name="Google Shape;193;p15"/>
            <p:cNvSpPr/>
            <p:nvPr/>
          </p:nvSpPr>
          <p:spPr>
            <a:xfrm>
              <a:off x="7718167" y="2337816"/>
              <a:ext cx="140817" cy="208665"/>
            </a:xfrm>
            <a:custGeom>
              <a:rect b="b" l="l" r="r" t="t"/>
              <a:pathLst>
                <a:path extrusionOk="0" h="306860" w="207084">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 name="Google Shape;194;p15"/>
            <p:cNvSpPr/>
            <p:nvPr/>
          </p:nvSpPr>
          <p:spPr>
            <a:xfrm>
              <a:off x="5312360" y="505331"/>
              <a:ext cx="1238097" cy="1456582"/>
            </a:xfrm>
            <a:custGeom>
              <a:rect b="b" l="l" r="r" t="t"/>
              <a:pathLst>
                <a:path extrusionOk="0" h="2142033" w="1820731">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 name="Google Shape;195;p15"/>
            <p:cNvSpPr/>
            <p:nvPr/>
          </p:nvSpPr>
          <p:spPr>
            <a:xfrm>
              <a:off x="5180778" y="581304"/>
              <a:ext cx="467258" cy="444419"/>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15"/>
            <p:cNvSpPr/>
            <p:nvPr/>
          </p:nvSpPr>
          <p:spPr>
            <a:xfrm>
              <a:off x="5957976" y="1033957"/>
              <a:ext cx="271119" cy="212846"/>
            </a:xfrm>
            <a:custGeom>
              <a:rect b="b" l="l" r="r" t="t"/>
              <a:pathLst>
                <a:path extrusionOk="0" h="313009" w="398705">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 name="Google Shape;197;p15"/>
            <p:cNvSpPr/>
            <p:nvPr/>
          </p:nvSpPr>
          <p:spPr>
            <a:xfrm>
              <a:off x="5707561" y="1002113"/>
              <a:ext cx="522579" cy="358093"/>
            </a:xfrm>
            <a:custGeom>
              <a:rect b="b" l="l" r="r" t="t"/>
              <a:pathLst>
                <a:path extrusionOk="0" h="526608" w="768499">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 name="Google Shape;198;p15"/>
            <p:cNvSpPr/>
            <p:nvPr/>
          </p:nvSpPr>
          <p:spPr>
            <a:xfrm>
              <a:off x="5597378" y="1051245"/>
              <a:ext cx="633221" cy="422039"/>
            </a:xfrm>
            <a:custGeom>
              <a:rect b="b" l="l" r="r" t="t"/>
              <a:pathLst>
                <a:path extrusionOk="0" h="620645" w="931208">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 name="Google Shape;199;p15"/>
            <p:cNvSpPr/>
            <p:nvPr/>
          </p:nvSpPr>
          <p:spPr>
            <a:xfrm>
              <a:off x="6294443" y="1222979"/>
              <a:ext cx="140817" cy="208472"/>
            </a:xfrm>
            <a:custGeom>
              <a:rect b="b" l="l" r="r" t="t"/>
              <a:pathLst>
                <a:path extrusionOk="0" h="306577" w="207084">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 name="Google Shape;200;p15"/>
            <p:cNvSpPr/>
            <p:nvPr/>
          </p:nvSpPr>
          <p:spPr>
            <a:xfrm>
              <a:off x="5644729" y="1476602"/>
              <a:ext cx="739292" cy="810735"/>
            </a:xfrm>
            <a:custGeom>
              <a:rect b="b" l="l" r="r" t="t"/>
              <a:pathLst>
                <a:path extrusionOk="0" h="1192257" w="1087194">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15"/>
            <p:cNvSpPr/>
            <p:nvPr/>
          </p:nvSpPr>
          <p:spPr>
            <a:xfrm>
              <a:off x="5833224" y="1677226"/>
              <a:ext cx="253288" cy="192292"/>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15"/>
            <p:cNvSpPr/>
            <p:nvPr/>
          </p:nvSpPr>
          <p:spPr>
            <a:xfrm>
              <a:off x="5833224" y="1769576"/>
              <a:ext cx="473659" cy="319726"/>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15"/>
            <p:cNvSpPr/>
            <p:nvPr/>
          </p:nvSpPr>
          <p:spPr>
            <a:xfrm>
              <a:off x="5710748" y="1604650"/>
              <a:ext cx="84124" cy="124724"/>
            </a:xfrm>
            <a:custGeom>
              <a:rect b="b" l="l" r="r" t="t"/>
              <a:pathLst>
                <a:path extrusionOk="0" h="183417" w="123712">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 name="Google Shape;204;p15"/>
            <p:cNvSpPr/>
            <p:nvPr/>
          </p:nvSpPr>
          <p:spPr>
            <a:xfrm>
              <a:off x="7831081" y="1765936"/>
              <a:ext cx="739292" cy="811192"/>
            </a:xfrm>
            <a:custGeom>
              <a:rect b="b" l="l" r="r" t="t"/>
              <a:pathLst>
                <a:path extrusionOk="0" h="1192929" w="1087194">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 name="Google Shape;205;p15"/>
            <p:cNvSpPr/>
            <p:nvPr/>
          </p:nvSpPr>
          <p:spPr>
            <a:xfrm>
              <a:off x="8019577" y="1967015"/>
              <a:ext cx="253288" cy="192292"/>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 name="Google Shape;206;p15"/>
            <p:cNvSpPr/>
            <p:nvPr/>
          </p:nvSpPr>
          <p:spPr>
            <a:xfrm>
              <a:off x="8020032" y="2059365"/>
              <a:ext cx="473659" cy="319726"/>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 name="Google Shape;207;p15"/>
            <p:cNvSpPr/>
            <p:nvPr/>
          </p:nvSpPr>
          <p:spPr>
            <a:xfrm>
              <a:off x="7897101" y="1894439"/>
              <a:ext cx="84125" cy="124724"/>
            </a:xfrm>
            <a:custGeom>
              <a:rect b="b" l="l" r="r" t="t"/>
              <a:pathLst>
                <a:path extrusionOk="0" h="183417" w="123713">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8" name="Google Shape;208;p15"/>
          <p:cNvSpPr txBox="1"/>
          <p:nvPr>
            <p:ph idx="4294967295" type="ctrTitle"/>
          </p:nvPr>
        </p:nvSpPr>
        <p:spPr>
          <a:xfrm>
            <a:off x="855300" y="1813925"/>
            <a:ext cx="3228600" cy="151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t>The Application</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application</a:t>
            </a:r>
            <a:endParaRPr/>
          </a:p>
        </p:txBody>
      </p:sp>
      <p:sp>
        <p:nvSpPr>
          <p:cNvPr id="214" name="Google Shape;214;p16"/>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The application makes use of the ethereum blockchain network to ensure transparency while being highly scalable and secure</a:t>
            </a:r>
            <a:endParaRPr sz="2000"/>
          </a:p>
          <a:p>
            <a:pPr indent="-355600" lvl="0" marL="457200" rtl="0" algn="l">
              <a:spcBef>
                <a:spcPts val="0"/>
              </a:spcBef>
              <a:spcAft>
                <a:spcPts val="0"/>
              </a:spcAft>
              <a:buSzPts val="2000"/>
              <a:buChar char="╸"/>
            </a:pPr>
            <a:r>
              <a:rPr lang="en" sz="2000"/>
              <a:t>The application has been built with the use of javascript to ensure a smooth UI</a:t>
            </a:r>
            <a:endParaRPr sz="2000"/>
          </a:p>
          <a:p>
            <a:pPr indent="0" lvl="0" marL="0" rtl="0" algn="l">
              <a:spcBef>
                <a:spcPts val="800"/>
              </a:spcBef>
              <a:spcAft>
                <a:spcPts val="800"/>
              </a:spcAft>
              <a:buNone/>
            </a:pPr>
            <a:r>
              <a:t/>
            </a:r>
            <a:endParaRPr sz="2000"/>
          </a:p>
        </p:txBody>
      </p:sp>
      <p:sp>
        <p:nvSpPr>
          <p:cNvPr id="215" name="Google Shape;215;p1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16" name="Google Shape;216;p16"/>
          <p:cNvGrpSpPr/>
          <p:nvPr/>
        </p:nvGrpSpPr>
        <p:grpSpPr>
          <a:xfrm>
            <a:off x="6123875" y="728477"/>
            <a:ext cx="2715745" cy="3830730"/>
            <a:chOff x="6123875" y="728477"/>
            <a:chExt cx="2715745" cy="3830730"/>
          </a:xfrm>
        </p:grpSpPr>
        <p:sp>
          <p:nvSpPr>
            <p:cNvPr id="217" name="Google Shape;217;p16"/>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 name="Google Shape;218;p16"/>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 name="Google Shape;219;p16"/>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 name="Google Shape;220;p16"/>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 name="Google Shape;221;p16"/>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 name="Google Shape;222;p16"/>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 name="Google Shape;223;p16"/>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 name="Google Shape;224;p16"/>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5" name="Google Shape;225;p16"/>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6" name="Google Shape;226;p16"/>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 name="Google Shape;227;p16"/>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 name="Google Shape;228;p16"/>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16"/>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16"/>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 name="Google Shape;231;p16"/>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 name="Google Shape;232;p16"/>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 name="Google Shape;233;p16"/>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16"/>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 name="Google Shape;235;p16"/>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 name="Google Shape;236;p16"/>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 name="Google Shape;237;p16"/>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 name="Google Shape;238;p16"/>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 name="Google Shape;239;p16"/>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 name="Google Shape;240;p16"/>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 name="Google Shape;241;p16"/>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idx="1" type="body"/>
          </p:nvPr>
        </p:nvSpPr>
        <p:spPr>
          <a:xfrm>
            <a:off x="855275" y="1353950"/>
            <a:ext cx="3427200" cy="34182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b="1" lang="en"/>
              <a:t>The Aadhaar based voting system is developed to overcome the flaws of EVM system.</a:t>
            </a:r>
            <a:endParaRPr b="1"/>
          </a:p>
          <a:p>
            <a:pPr indent="-355600" lvl="0" marL="457200" rtl="0" algn="l">
              <a:spcBef>
                <a:spcPts val="0"/>
              </a:spcBef>
              <a:spcAft>
                <a:spcPts val="0"/>
              </a:spcAft>
              <a:buSzPts val="2000"/>
              <a:buChar char="╸"/>
            </a:pPr>
            <a:r>
              <a:rPr b="1" lang="en"/>
              <a:t>The authority must login first with the provided session ID.</a:t>
            </a:r>
            <a:endParaRPr b="1"/>
          </a:p>
          <a:p>
            <a:pPr indent="0" lvl="0" marL="0" rtl="0" algn="l">
              <a:spcBef>
                <a:spcPts val="800"/>
              </a:spcBef>
              <a:spcAft>
                <a:spcPts val="0"/>
              </a:spcAft>
              <a:buNone/>
            </a:pPr>
            <a:r>
              <a:t/>
            </a:r>
            <a:endParaRPr b="1"/>
          </a:p>
          <a:p>
            <a:pPr indent="0" lvl="0" marL="0" rtl="0" algn="l">
              <a:spcBef>
                <a:spcPts val="800"/>
              </a:spcBef>
              <a:spcAft>
                <a:spcPts val="0"/>
              </a:spcAft>
              <a:buNone/>
            </a:pPr>
            <a:r>
              <a:t/>
            </a:r>
            <a:endParaRPr b="1"/>
          </a:p>
          <a:p>
            <a:pPr indent="0" lvl="0" marL="0" rtl="0" algn="l">
              <a:spcBef>
                <a:spcPts val="800"/>
              </a:spcBef>
              <a:spcAft>
                <a:spcPts val="800"/>
              </a:spcAft>
              <a:buNone/>
            </a:pPr>
            <a:r>
              <a:t/>
            </a:r>
            <a:endParaRPr b="1"/>
          </a:p>
        </p:txBody>
      </p:sp>
      <p:sp>
        <p:nvSpPr>
          <p:cNvPr id="247" name="Google Shape;247;p17"/>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Logging in</a:t>
            </a:r>
            <a:endParaRPr/>
          </a:p>
        </p:txBody>
      </p:sp>
      <p:sp>
        <p:nvSpPr>
          <p:cNvPr id="248" name="Google Shape;248;p1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49" name="Google Shape;249;p17"/>
          <p:cNvPicPr preferRelativeResize="0"/>
          <p:nvPr/>
        </p:nvPicPr>
        <p:blipFill rotWithShape="1">
          <a:blip r:embed="rId3">
            <a:alphaModFix/>
          </a:blip>
          <a:srcRect b="11684" l="0" r="0" t="0"/>
          <a:stretch/>
        </p:blipFill>
        <p:spPr>
          <a:xfrm>
            <a:off x="4583975" y="1464050"/>
            <a:ext cx="4258524" cy="2001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idx="1" type="body"/>
          </p:nvPr>
        </p:nvSpPr>
        <p:spPr>
          <a:xfrm>
            <a:off x="855275" y="1353950"/>
            <a:ext cx="3427200" cy="34182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b="1" lang="en"/>
              <a:t>The voter can now begin the process of voting with proper authentication through OTP(one time password) on the respective linked mobile number.</a:t>
            </a:r>
            <a:endParaRPr b="1"/>
          </a:p>
          <a:p>
            <a:pPr indent="0" lvl="0" marL="0" rtl="0" algn="l">
              <a:spcBef>
                <a:spcPts val="800"/>
              </a:spcBef>
              <a:spcAft>
                <a:spcPts val="0"/>
              </a:spcAft>
              <a:buNone/>
            </a:pPr>
            <a:r>
              <a:t/>
            </a:r>
            <a:endParaRPr b="1"/>
          </a:p>
          <a:p>
            <a:pPr indent="0" lvl="0" marL="0" rtl="0" algn="l">
              <a:spcBef>
                <a:spcPts val="800"/>
              </a:spcBef>
              <a:spcAft>
                <a:spcPts val="0"/>
              </a:spcAft>
              <a:buNone/>
            </a:pPr>
            <a:r>
              <a:t/>
            </a:r>
            <a:endParaRPr b="1"/>
          </a:p>
          <a:p>
            <a:pPr indent="0" lvl="0" marL="0" rtl="0" algn="l">
              <a:spcBef>
                <a:spcPts val="800"/>
              </a:spcBef>
              <a:spcAft>
                <a:spcPts val="800"/>
              </a:spcAft>
              <a:buNone/>
            </a:pPr>
            <a:r>
              <a:t/>
            </a:r>
            <a:endParaRPr b="1"/>
          </a:p>
        </p:txBody>
      </p:sp>
      <p:sp>
        <p:nvSpPr>
          <p:cNvPr id="255" name="Google Shape;255;p18"/>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One time Authentication</a:t>
            </a:r>
            <a:endParaRPr/>
          </a:p>
        </p:txBody>
      </p:sp>
      <p:sp>
        <p:nvSpPr>
          <p:cNvPr id="256" name="Google Shape;256;p1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57" name="Google Shape;257;p18"/>
          <p:cNvPicPr preferRelativeResize="0"/>
          <p:nvPr/>
        </p:nvPicPr>
        <p:blipFill>
          <a:blip r:embed="rId3">
            <a:alphaModFix/>
          </a:blip>
          <a:stretch>
            <a:fillRect/>
          </a:stretch>
        </p:blipFill>
        <p:spPr>
          <a:xfrm>
            <a:off x="4434875" y="1384700"/>
            <a:ext cx="4556727" cy="242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ph idx="1" type="body"/>
          </p:nvPr>
        </p:nvSpPr>
        <p:spPr>
          <a:xfrm>
            <a:off x="855275" y="1353950"/>
            <a:ext cx="3427200" cy="34182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b="1" lang="en"/>
              <a:t>If the voter is valid then the system will check for for the voters age and the address to which he can give vote. The voting pallete will be opened with candidate names, their parties and logos.</a:t>
            </a:r>
            <a:endParaRPr b="1"/>
          </a:p>
          <a:p>
            <a:pPr indent="0" lvl="0" marL="0" rtl="0" algn="l">
              <a:spcBef>
                <a:spcPts val="800"/>
              </a:spcBef>
              <a:spcAft>
                <a:spcPts val="0"/>
              </a:spcAft>
              <a:buNone/>
            </a:pPr>
            <a:r>
              <a:t/>
            </a:r>
            <a:endParaRPr b="1"/>
          </a:p>
          <a:p>
            <a:pPr indent="0" lvl="0" marL="0" rtl="0" algn="l">
              <a:spcBef>
                <a:spcPts val="800"/>
              </a:spcBef>
              <a:spcAft>
                <a:spcPts val="0"/>
              </a:spcAft>
              <a:buNone/>
            </a:pPr>
            <a:r>
              <a:t/>
            </a:r>
            <a:endParaRPr b="1"/>
          </a:p>
          <a:p>
            <a:pPr indent="0" lvl="0" marL="0" rtl="0" algn="l">
              <a:spcBef>
                <a:spcPts val="800"/>
              </a:spcBef>
              <a:spcAft>
                <a:spcPts val="800"/>
              </a:spcAft>
              <a:buNone/>
            </a:pPr>
            <a:r>
              <a:t/>
            </a:r>
            <a:endParaRPr b="1"/>
          </a:p>
        </p:txBody>
      </p:sp>
      <p:sp>
        <p:nvSpPr>
          <p:cNvPr id="263" name="Google Shape;263;p19"/>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One time Authentication</a:t>
            </a:r>
            <a:endParaRPr/>
          </a:p>
        </p:txBody>
      </p:sp>
      <p:sp>
        <p:nvSpPr>
          <p:cNvPr id="264" name="Google Shape;264;p1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65" name="Google Shape;265;p19"/>
          <p:cNvPicPr preferRelativeResize="0"/>
          <p:nvPr/>
        </p:nvPicPr>
        <p:blipFill>
          <a:blip r:embed="rId3">
            <a:alphaModFix/>
          </a:blip>
          <a:stretch>
            <a:fillRect/>
          </a:stretch>
        </p:blipFill>
        <p:spPr>
          <a:xfrm>
            <a:off x="4434875" y="1384700"/>
            <a:ext cx="4556727" cy="21849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