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56" r:id="rId3"/>
    <p:sldId id="257" r:id="rId4"/>
    <p:sldId id="259" r:id="rId5"/>
    <p:sldId id="269" r:id="rId6"/>
    <p:sldId id="266" r:id="rId7"/>
    <p:sldId id="260" r:id="rId8"/>
    <p:sldId id="263" r:id="rId9"/>
    <p:sldId id="261" r:id="rId10"/>
    <p:sldId id="265" r:id="rId11"/>
    <p:sldId id="262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5CB27-FBCE-4030-8C39-C577409F0F63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1CC2-43AE-4E49-B10A-B503478F0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91CC2-43AE-4E49-B10A-B503478F0F2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2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8260-E92C-4B91-3B6D-3518A613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8AC0-BC5C-1AC0-7C98-73651600A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34899-252B-7236-8E5A-CFFAC1BF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36C6D-353D-47CD-0D49-6C8CC9C8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8E0A5-B231-5F85-3471-2BE61E8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0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4AA0-6B53-36B2-38BA-13C0B471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21F3A-5363-D305-DC68-B2083DFAD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8BF8-C106-E8AC-FF06-DC6E8542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CE8D-A54F-37F7-1FD9-D162D135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994C-C9F7-1280-1458-38561007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0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B06B3-E3F7-35D2-CAB4-3A0ADA9C7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732B0-746C-D697-BC18-4E2F7A557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74EAC-051A-8A48-5255-1A02FFAA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56DC-D57A-0279-5C69-341E15DB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7B03D-2A4F-791E-0E2D-70AA9AF7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64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6089-97E4-9D98-EF09-14082D50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AE0A-3E3B-78DD-0ADC-2C42FAF0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8748-96E3-5FBE-DB35-AB2DAC1F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21E1A-901B-B546-3F70-297877D5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E8C0-D615-DCCC-A10E-C73C02D7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14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95FB-CBFE-B212-3221-18F54D70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27C1-19BE-8095-A673-777F9F553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AF6F-36A6-CC0F-7A83-C8F60353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9554-3C75-E93F-7D62-26713BCE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2C95-EB09-2DBC-D57F-09C7B8CD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9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A9F0-F6C7-3D97-27F6-9CE2E2CD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795E-6C4A-08A2-44D4-86CFF3F33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8C4C0-32E2-1B63-5493-4D9EE459F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FC5D4-F5FB-BF15-FEEF-9A9F1FD2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B74F5-DDA3-7371-EA55-A1D78897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B0FAB-1D3B-A9BA-FFDA-EF1B012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60B0-1620-9513-DAEF-47AC8E5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F2EF2-DCFD-FD62-AC26-4EE89B3D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5E9B8-3926-D706-153C-EA2EB2A46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46319-8B22-E920-3888-DE529F331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00B8D-64EE-BC99-4B90-980F6F572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6A860-5A2F-8EBF-78C7-FA769C7F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D2CC9-CD87-E670-E2B8-C9C08DBF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A58F3-27BE-65D2-FA16-0ABD8C32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7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1AE1-F527-A0CA-DE2E-84B7457A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9473F-2818-13C1-2BC3-424A2A32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0E92C-56A5-017F-526D-C9CDAF01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01939-E763-995D-5AB8-DDAA9377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5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24CA9-5C9B-A091-AB0B-1AE81D7F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F4B19-C23F-4DA4-D6B0-58EDDBCF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A1813-2938-A820-4159-9148FE82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91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54B9-0983-7709-2449-CDFBB869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BAEF-D548-8804-D237-76FC4D172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56BF-EEAD-5732-2B65-76A6C98F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D6B5-52C2-8AEC-7B06-F42F6D1B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7D99-3D8D-F3AC-E188-222E195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B6B5C-27A0-C7CA-2D32-63A17E0C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2E3D-0CAC-500B-A59B-4ABF0FA0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25F93-2C2B-DD67-5399-485A6F3A6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0070D-F788-94DD-FDB4-C4B005558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A5335-847F-C965-24FE-C89AC4C2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F4C4-A9B3-44BF-A763-867EEE25615A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EDDC9-20F5-CEEE-FF7E-4745436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670F9-50C0-DAEB-E126-EF03EAA8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3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D0014-55BC-46E3-5C96-7ED655D5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5A53-0E7F-2C32-3B4A-40F6141F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66D7-9294-B8A0-72D2-0E43F02A8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F4C4-A9B3-44BF-A763-867EEE25615A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743C-C2BF-D149-E032-0449E022A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42AD-01A5-47D6-12F0-678B12924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E06B-5F5C-4B7E-9C59-533B79F7C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8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80F2-0D4D-DA9B-B4C4-6E8DF7B2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56" y="902452"/>
            <a:ext cx="10515600" cy="1325563"/>
          </a:xfrm>
        </p:spPr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 DOCTOR USING MERN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56D6B-C9BB-E4B2-ECAC-0C534D14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625"/>
            <a:ext cx="10515600" cy="4351338"/>
          </a:xfrm>
        </p:spPr>
        <p:txBody>
          <a:bodyPr>
            <a:norm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1. MUHAMMAD SUHAIL M (211521205089)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2. MANOJ (211521205081)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3. MMOHAMMED SHAHBAN M (211521205085)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769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80D70-A047-0756-D96E-BEBE6A8AB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16" r="769" b="22305"/>
          <a:stretch/>
        </p:blipFill>
        <p:spPr>
          <a:xfrm>
            <a:off x="232018" y="137047"/>
            <a:ext cx="5811519" cy="2857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55DABC-2BD4-F48F-358D-FF667B346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0" y="137047"/>
            <a:ext cx="5380163" cy="2890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DB98CA-E417-AD95-9333-915E5D6AF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20" y="3091627"/>
            <a:ext cx="5380163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1FF437-B91D-9FB5-953B-D925052CD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8" y="3091626"/>
            <a:ext cx="58420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5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B6A3-A449-BABA-57A1-42B825B4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561"/>
            <a:ext cx="10515600" cy="6858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C8F4-4DDA-3C60-F8A3-C0513ECF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" y="1137920"/>
            <a:ext cx="11056620" cy="53187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Backend framework handling APIs, business logic, and routing. It ensures efficient handling of user requests, including appointment bookings and user management.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database stores user profiles, appointment data, and doctor details securely. It allows efficient retrieval and updates to maintain real-time synchronization.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Middleware for handling file uploads like medical reports or insurance documents.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/register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and doctor registration.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/doctors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Fetch doctor listings.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bookAppointment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Book a doctor's appointment.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/appointments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 appointments for users and doctors.</a:t>
            </a:r>
          </a:p>
          <a:p>
            <a:pPr>
              <a:lnSpc>
                <a:spcPct val="10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09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03F4-BCC2-F948-E768-BFA8F400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951" y="944880"/>
            <a:ext cx="3970098" cy="6742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83BE-8C68-BBEE-908F-C4CCB9B0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97" y="228753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 Successfully developed a functional doctor booking platform that simplifies the appointment scheduling process for both doctors and patients.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Features:Secure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authenticationReal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-time booking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systemResponsive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with Tailwind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CSSRobust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back-end API.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The system can be expanded to include virtual consultations, online payments, and more advanced features like doctor reviews and multi-language support.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Outcomes: Gained in-depth experience with the MERN stack, learned best practices for building scalable applications, and improved skills in API integration and full-stack development.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0001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95F2-EA79-AF97-6C7E-3CB881C5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16" y="2766218"/>
            <a:ext cx="3748568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440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59D5F-9D05-BAA5-2B27-9EBEEBDCF7FE}"/>
              </a:ext>
            </a:extLst>
          </p:cNvPr>
          <p:cNvSpPr txBox="1"/>
          <p:nvPr/>
        </p:nvSpPr>
        <p:spPr>
          <a:xfrm>
            <a:off x="1871112" y="1922522"/>
            <a:ext cx="84497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the growing need for an efficient healthcare booking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system."Book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Doctor Using MERN Stack" is a web application that allows users to easily find doctors, view their profiles, check availability, and book appointments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online.The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benefits both patients, who can quickly access healthcare professionals, and doctors, who can manage their appointments more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effectively.Built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responsive front-end using React and Tailwind CSS and a powerful backend using Node.js, Express, and MongoDB, the project provides seamless interaction and real-time data updates.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0158E-3A09-CCE1-334A-575484E1BDA6}"/>
              </a:ext>
            </a:extLst>
          </p:cNvPr>
          <p:cNvSpPr txBox="1"/>
          <p:nvPr/>
        </p:nvSpPr>
        <p:spPr>
          <a:xfrm>
            <a:off x="2033438" y="712073"/>
            <a:ext cx="7795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80342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8AA53B-4390-3A7B-EC99-D9D9F7012095}"/>
              </a:ext>
            </a:extLst>
          </p:cNvPr>
          <p:cNvSpPr txBox="1"/>
          <p:nvPr/>
        </p:nvSpPr>
        <p:spPr>
          <a:xfrm>
            <a:off x="897467" y="1964265"/>
            <a:ext cx="103970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platform where patients can easily book doctor appointments and doctors can manage their availability.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MongoDB: Database for storing user, doctor, and appointment details.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Express.js: Backend framework handling API requests and server-side logic.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React.js: Frontend library to create a responsive, user-friendly interface.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Node.js: Server environment for building scalable, real-time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CSS: Utility-first CSS framework for designing modern, responsive UI.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 General public, doctors, and healthcare facilities.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FBF8E-612D-D330-D4BE-CD2E4D7FE379}"/>
              </a:ext>
            </a:extLst>
          </p:cNvPr>
          <p:cNvSpPr txBox="1"/>
          <p:nvPr/>
        </p:nvSpPr>
        <p:spPr>
          <a:xfrm>
            <a:off x="2051901" y="723362"/>
            <a:ext cx="8088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855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002A-F003-7210-950A-5968A9F3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5" y="177007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76D55-D347-12C1-0A59-98E7FD094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25" y="1074208"/>
            <a:ext cx="10911946" cy="368458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allows for real-time appointment booking and management, utilizing the MERN stack for a robust, scalable, and user-friendly platform. Key features include: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for booking doctor appointments.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availability of doctors.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approval for doctor registrations.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management system for doctors and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and follow-up summaries for users after appointments.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314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BEE5B1-7B9C-9D05-1AB0-06924B423B21}"/>
              </a:ext>
            </a:extLst>
          </p:cNvPr>
          <p:cNvSpPr txBox="1">
            <a:spLocks/>
          </p:cNvSpPr>
          <p:nvPr/>
        </p:nvSpPr>
        <p:spPr>
          <a:xfrm>
            <a:off x="3504406" y="82920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IMPLEMENTATION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B72A124-F1CD-8F44-D744-F35ACDC6E295}"/>
              </a:ext>
            </a:extLst>
          </p:cNvPr>
          <p:cNvSpPr txBox="1">
            <a:spLocks/>
          </p:cNvSpPr>
          <p:nvPr/>
        </p:nvSpPr>
        <p:spPr>
          <a:xfrm>
            <a:off x="1603639" y="2167467"/>
            <a:ext cx="8984722" cy="38613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we plan to enhance the system with additional features such as: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Enabling online video consultations directly through the platform.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Doctor Recommendation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Suggesting doctors based on patient history and ratings.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Integrating online payment systems for appointment fees.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Expanding accessibility by offering the platform in various languages.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7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43AB-10C7-3782-D446-510249D0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05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BB330-F8E1-BBA8-6796-8CDB0F412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0635"/>
            <a:ext cx="10515600" cy="3138249"/>
          </a:xfrm>
        </p:spPr>
      </p:pic>
    </p:spTree>
    <p:extLst>
      <p:ext uri="{BB962C8B-B14F-4D97-AF65-F5344CB8AC3E}">
        <p14:creationId xmlns:p14="http://schemas.microsoft.com/office/powerpoint/2010/main" val="281975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1E66-65B0-9733-F672-5CDEA015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44" y="372533"/>
            <a:ext cx="7719907" cy="618433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DEVELOPMENT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18380-4CF4-FA7C-07C0-AF93D3198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92" y="1171715"/>
            <a:ext cx="10514013" cy="53137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the interactive user interface, components, and dynamic routing for a smooth user experience.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utility-first CSS to design a responsive and modern UI with minimal effort.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Facilitates asynchronous API requests to interact with the backend.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Intuitive, with separate dashboards for users, doctors, and admins, using filters for selecting doctors and managing appointments.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Pages: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Sign-up/Login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authentication and registration.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Listing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 and filter doctors based on preferences.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Booking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a time slot, upload documents, and confirm appointments.</a:t>
            </a:r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140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67CB-A61F-BCCD-92A4-32D41EFF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160" y="661513"/>
            <a:ext cx="3749433" cy="10645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843F-ECDB-223A-448D-A6851CB27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425"/>
            <a:ext cx="10515600" cy="36607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between the frontend and backend is achieved through RESTful APIs, ensuring smooth communication for booking appointments, updating profiles, and managing appointments.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data fetching in the frontend, while Express.js serves the necessary endpoints and MongoDB stores persistent data.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API Endpoints: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Registration and authentication.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/appointments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Fetch, book, and manage appointments.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/doctors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Fetch doctors' profiles and availability.</a:t>
            </a:r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88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D1879C-ACF1-E956-7A24-4C32BFB4D927}"/>
              </a:ext>
            </a:extLst>
          </p:cNvPr>
          <p:cNvSpPr txBox="1"/>
          <p:nvPr/>
        </p:nvSpPr>
        <p:spPr>
          <a:xfrm>
            <a:off x="4798871" y="182373"/>
            <a:ext cx="25942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12AE6-7FE3-99CF-6D5D-C9B690ADD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" y="951814"/>
            <a:ext cx="4988561" cy="23298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F04615-1569-D22E-7097-C0013A261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62" y="951815"/>
            <a:ext cx="5425438" cy="2538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ECDAEE-1309-55CC-C5F8-C12D66170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" y="3677920"/>
            <a:ext cx="5313683" cy="27952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5AB50D-DB31-CE0C-C317-0190ED23A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3886749"/>
            <a:ext cx="5750560" cy="265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780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BOOK A DOCTOR USING MERN STACK</vt:lpstr>
      <vt:lpstr>PowerPoint Presentation</vt:lpstr>
      <vt:lpstr>PowerPoint Presentation</vt:lpstr>
      <vt:lpstr>PowerPoint Presentation</vt:lpstr>
      <vt:lpstr>PowerPoint Presentation</vt:lpstr>
      <vt:lpstr>ARCHITECTURE DIAGRAM</vt:lpstr>
      <vt:lpstr>FRONT END DEVELOPMENT</vt:lpstr>
      <vt:lpstr>INTEGRATION</vt:lpstr>
      <vt:lpstr>PowerPoint Presentation</vt:lpstr>
      <vt:lpstr>PowerPoint Presentation</vt:lpstr>
      <vt:lpstr>BACKEND DEVELOPMENT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Agalya s</dc:creator>
  <cp:lastModifiedBy>Ananth Karthick M</cp:lastModifiedBy>
  <cp:revision>2</cp:revision>
  <dcterms:created xsi:type="dcterms:W3CDTF">2024-10-08T15:03:46Z</dcterms:created>
  <dcterms:modified xsi:type="dcterms:W3CDTF">2024-10-08T17:07:39Z</dcterms:modified>
</cp:coreProperties>
</file>