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1.xml" ContentType="application/inkml+xml"/>
  <Override PartName="/ppt/ink/ink2.xml" ContentType="application/inkml+xml"/>
  <Override PartName="/ppt/ink/ink3.xml" ContentType="application/inkml+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9" r:id="rId1"/>
  </p:sldMasterIdLst>
  <p:sldIdLst>
    <p:sldId id="256" r:id="rId2"/>
    <p:sldId id="258" r:id="rId3"/>
    <p:sldId id="257" r:id="rId4"/>
    <p:sldId id="262" r:id="rId5"/>
    <p:sldId id="260" r:id="rId6"/>
    <p:sldId id="263" r:id="rId7"/>
    <p:sldId id="271" r:id="rId8"/>
    <p:sldId id="265" r:id="rId9"/>
    <p:sldId id="266" r:id="rId10"/>
    <p:sldId id="269"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2909"/>
    <a:srgbClr val="258F48"/>
    <a:srgbClr val="008000"/>
    <a:srgbClr val="84100E"/>
    <a:srgbClr val="B01513"/>
    <a:srgbClr val="B0B0B0"/>
    <a:srgbClr val="B04A0E"/>
    <a:srgbClr val="4B866D"/>
    <a:srgbClr val="AE3B2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162160-F4C5-48BB-85AE-693B920F70DD}" v="558" dt="2019-12-05T08:46:43.2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hesh naresh" userId="eda0d32ffad80992" providerId="LiveId" clId="{0E162160-F4C5-48BB-85AE-693B920F70DD}"/>
    <pc:docChg chg="undo custSel mod addSld delSld modSld">
      <pc:chgData name="aashesh naresh" userId="eda0d32ffad80992" providerId="LiveId" clId="{0E162160-F4C5-48BB-85AE-693B920F70DD}" dt="2019-12-05T16:50:13.177" v="2911" actId="9405"/>
      <pc:docMkLst>
        <pc:docMk/>
      </pc:docMkLst>
      <pc:sldChg chg="addSp delSp modSp mod setBg setClrOvrMap">
        <pc:chgData name="aashesh naresh" userId="eda0d32ffad80992" providerId="LiveId" clId="{0E162160-F4C5-48BB-85AE-693B920F70DD}" dt="2019-12-05T16:16:17.983" v="2852" actId="20577"/>
        <pc:sldMkLst>
          <pc:docMk/>
          <pc:sldMk cId="869674834" sldId="256"/>
        </pc:sldMkLst>
        <pc:spChg chg="mod">
          <ac:chgData name="aashesh naresh" userId="eda0d32ffad80992" providerId="LiveId" clId="{0E162160-F4C5-48BB-85AE-693B920F70DD}" dt="2019-12-05T02:54:33.772" v="397" actId="14100"/>
          <ac:spMkLst>
            <pc:docMk/>
            <pc:sldMk cId="869674834" sldId="256"/>
            <ac:spMk id="2" creationId="{864E2DBD-F563-4262-A490-78028737D564}"/>
          </ac:spMkLst>
        </pc:spChg>
        <pc:spChg chg="mod">
          <ac:chgData name="aashesh naresh" userId="eda0d32ffad80992" providerId="LiveId" clId="{0E162160-F4C5-48BB-85AE-693B920F70DD}" dt="2019-12-05T16:16:17.983" v="2852" actId="20577"/>
          <ac:spMkLst>
            <pc:docMk/>
            <pc:sldMk cId="869674834" sldId="256"/>
            <ac:spMk id="3" creationId="{511A2C24-120D-41B7-9220-1F3DA0F54B41}"/>
          </ac:spMkLst>
        </pc:spChg>
        <pc:spChg chg="del">
          <ac:chgData name="aashesh naresh" userId="eda0d32ffad80992" providerId="LiveId" clId="{0E162160-F4C5-48BB-85AE-693B920F70DD}" dt="2019-12-05T02:54:26.318" v="395" actId="26606"/>
          <ac:spMkLst>
            <pc:docMk/>
            <pc:sldMk cId="869674834" sldId="256"/>
            <ac:spMk id="21" creationId="{C28D0172-F2E0-4763-9C35-F022664959D8}"/>
          </ac:spMkLst>
        </pc:spChg>
        <pc:spChg chg="del">
          <ac:chgData name="aashesh naresh" userId="eda0d32ffad80992" providerId="LiveId" clId="{0E162160-F4C5-48BB-85AE-693B920F70DD}" dt="2019-12-05T02:54:26.318" v="395" actId="26606"/>
          <ac:spMkLst>
            <pc:docMk/>
            <pc:sldMk cId="869674834" sldId="256"/>
            <ac:spMk id="22" creationId="{9F2851FB-E841-4509-8A6D-A416376EA380}"/>
          </ac:spMkLst>
        </pc:spChg>
        <pc:spChg chg="del">
          <ac:chgData name="aashesh naresh" userId="eda0d32ffad80992" providerId="LiveId" clId="{0E162160-F4C5-48BB-85AE-693B920F70DD}" dt="2019-12-05T02:54:26.318" v="395" actId="26606"/>
          <ac:spMkLst>
            <pc:docMk/>
            <pc:sldMk cId="869674834" sldId="256"/>
            <ac:spMk id="23" creationId="{DF6FB2B2-CE21-407F-B22E-302DADC2C3D3}"/>
          </ac:spMkLst>
        </pc:spChg>
        <pc:spChg chg="add">
          <ac:chgData name="aashesh naresh" userId="eda0d32ffad80992" providerId="LiveId" clId="{0E162160-F4C5-48BB-85AE-693B920F70DD}" dt="2019-12-05T02:54:26.318" v="395" actId="26606"/>
          <ac:spMkLst>
            <pc:docMk/>
            <pc:sldMk cId="869674834" sldId="256"/>
            <ac:spMk id="30" creationId="{C6A81905-F480-46A4-BC10-215D24EA1AE6}"/>
          </ac:spMkLst>
        </pc:spChg>
        <pc:spChg chg="add">
          <ac:chgData name="aashesh naresh" userId="eda0d32ffad80992" providerId="LiveId" clId="{0E162160-F4C5-48BB-85AE-693B920F70DD}" dt="2019-12-05T02:54:26.318" v="395" actId="26606"/>
          <ac:spMkLst>
            <pc:docMk/>
            <pc:sldMk cId="869674834" sldId="256"/>
            <ac:spMk id="32" creationId="{36FD4D9D-3784-41E8-8405-A42B72F51331}"/>
          </ac:spMkLst>
        </pc:spChg>
        <pc:spChg chg="add">
          <ac:chgData name="aashesh naresh" userId="eda0d32ffad80992" providerId="LiveId" clId="{0E162160-F4C5-48BB-85AE-693B920F70DD}" dt="2019-12-05T02:54:26.318" v="395" actId="26606"/>
          <ac:spMkLst>
            <pc:docMk/>
            <pc:sldMk cId="869674834" sldId="256"/>
            <ac:spMk id="34" creationId="{09811DF6-66E4-43D5-B564-3151796531ED}"/>
          </ac:spMkLst>
        </pc:spChg>
        <pc:spChg chg="add">
          <ac:chgData name="aashesh naresh" userId="eda0d32ffad80992" providerId="LiveId" clId="{0E162160-F4C5-48BB-85AE-693B920F70DD}" dt="2019-12-05T02:54:26.318" v="395" actId="26606"/>
          <ac:spMkLst>
            <pc:docMk/>
            <pc:sldMk cId="869674834" sldId="256"/>
            <ac:spMk id="36" creationId="{60817A52-B891-4228-A61E-0C0A57632DDA}"/>
          </ac:spMkLst>
        </pc:spChg>
        <pc:picChg chg="add del mod">
          <ac:chgData name="aashesh naresh" userId="eda0d32ffad80992" providerId="LiveId" clId="{0E162160-F4C5-48BB-85AE-693B920F70DD}" dt="2019-12-05T08:34:33.933" v="2725" actId="478"/>
          <ac:picMkLst>
            <pc:docMk/>
            <pc:sldMk cId="869674834" sldId="256"/>
            <ac:picMk id="4" creationId="{F526166C-E672-4F3D-8831-3872F6EA88EF}"/>
          </ac:picMkLst>
        </pc:picChg>
        <pc:picChg chg="add mod">
          <ac:chgData name="aashesh naresh" userId="eda0d32ffad80992" providerId="LiveId" clId="{0E162160-F4C5-48BB-85AE-693B920F70DD}" dt="2019-12-05T05:55:51.822" v="2345" actId="1035"/>
          <ac:picMkLst>
            <pc:docMk/>
            <pc:sldMk cId="869674834" sldId="256"/>
            <ac:picMk id="27" creationId="{49AC7078-E33D-4801-A384-42E6CAD02CF9}"/>
          </ac:picMkLst>
        </pc:picChg>
        <pc:picChg chg="add del mod">
          <ac:chgData name="aashesh naresh" userId="eda0d32ffad80992" providerId="LiveId" clId="{0E162160-F4C5-48BB-85AE-693B920F70DD}" dt="2019-12-05T08:38:57.988" v="2736" actId="478"/>
          <ac:picMkLst>
            <pc:docMk/>
            <pc:sldMk cId="869674834" sldId="256"/>
            <ac:picMk id="2048" creationId="{3EFA4260-4E89-4FCB-B284-3E78106AEF3B}"/>
          </ac:picMkLst>
        </pc:picChg>
        <pc:picChg chg="add del">
          <ac:chgData name="aashesh naresh" userId="eda0d32ffad80992" providerId="LiveId" clId="{0E162160-F4C5-48BB-85AE-693B920F70DD}" dt="2019-12-05T08:37:54.370" v="2727" actId="478"/>
          <ac:picMkLst>
            <pc:docMk/>
            <pc:sldMk cId="869674834" sldId="256"/>
            <ac:picMk id="2050" creationId="{789F11D0-A77E-408A-ABEF-CA6DFA56D831}"/>
          </ac:picMkLst>
        </pc:picChg>
      </pc:sldChg>
      <pc:sldChg chg="addSp delSp modSp">
        <pc:chgData name="aashesh naresh" userId="eda0d32ffad80992" providerId="LiveId" clId="{0E162160-F4C5-48BB-85AE-693B920F70DD}" dt="2019-12-05T08:43:59.606" v="2749" actId="20577"/>
        <pc:sldMkLst>
          <pc:docMk/>
          <pc:sldMk cId="2275156963" sldId="257"/>
        </pc:sldMkLst>
        <pc:spChg chg="add del">
          <ac:chgData name="aashesh naresh" userId="eda0d32ffad80992" providerId="LiveId" clId="{0E162160-F4C5-48BB-85AE-693B920F70DD}" dt="2019-12-04T22:11:36.590" v="90" actId="26606"/>
          <ac:spMkLst>
            <pc:docMk/>
            <pc:sldMk cId="2275156963" sldId="257"/>
            <ac:spMk id="10" creationId="{F747F1B4-B831-4277-8AB0-32767F7EB7BF}"/>
          </ac:spMkLst>
        </pc:spChg>
        <pc:spChg chg="add del">
          <ac:chgData name="aashesh naresh" userId="eda0d32ffad80992" providerId="LiveId" clId="{0E162160-F4C5-48BB-85AE-693B920F70DD}" dt="2019-12-04T22:11:36.590" v="90" actId="26606"/>
          <ac:spMkLst>
            <pc:docMk/>
            <pc:sldMk cId="2275156963" sldId="257"/>
            <ac:spMk id="12" creationId="{D80CFA21-AB7C-4BEB-9BFF-05764FBBF3C6}"/>
          </ac:spMkLst>
        </pc:spChg>
        <pc:spChg chg="add del">
          <ac:chgData name="aashesh naresh" userId="eda0d32ffad80992" providerId="LiveId" clId="{0E162160-F4C5-48BB-85AE-693B920F70DD}" dt="2019-12-04T22:11:36.590" v="90" actId="26606"/>
          <ac:spMkLst>
            <pc:docMk/>
            <pc:sldMk cId="2275156963" sldId="257"/>
            <ac:spMk id="14" creationId="{12F7E335-851A-4CAE-B09F-E657819D4600}"/>
          </ac:spMkLst>
        </pc:spChg>
        <pc:spChg chg="add del">
          <ac:chgData name="aashesh naresh" userId="eda0d32ffad80992" providerId="LiveId" clId="{0E162160-F4C5-48BB-85AE-693B920F70DD}" dt="2019-12-04T22:11:36.590" v="90" actId="26606"/>
          <ac:spMkLst>
            <pc:docMk/>
            <pc:sldMk cId="2275156963" sldId="257"/>
            <ac:spMk id="16" creationId="{10B541F0-7F6E-402E-84D8-CF96EACA5FBC}"/>
          </ac:spMkLst>
        </pc:spChg>
        <pc:spChg chg="add del">
          <ac:chgData name="aashesh naresh" userId="eda0d32ffad80992" providerId="LiveId" clId="{0E162160-F4C5-48BB-85AE-693B920F70DD}" dt="2019-12-04T22:11:36.590" v="90" actId="26606"/>
          <ac:spMkLst>
            <pc:docMk/>
            <pc:sldMk cId="2275156963" sldId="257"/>
            <ac:spMk id="21" creationId="{F747F1B4-B831-4277-8AB0-32767F7EB7BF}"/>
          </ac:spMkLst>
        </pc:spChg>
        <pc:spChg chg="add del">
          <ac:chgData name="aashesh naresh" userId="eda0d32ffad80992" providerId="LiveId" clId="{0E162160-F4C5-48BB-85AE-693B920F70DD}" dt="2019-12-04T22:11:36.590" v="90" actId="26606"/>
          <ac:spMkLst>
            <pc:docMk/>
            <pc:sldMk cId="2275156963" sldId="257"/>
            <ac:spMk id="23" creationId="{D80CFA21-AB7C-4BEB-9BFF-05764FBBF3C6}"/>
          </ac:spMkLst>
        </pc:spChg>
        <pc:spChg chg="add del">
          <ac:chgData name="aashesh naresh" userId="eda0d32ffad80992" providerId="LiveId" clId="{0E162160-F4C5-48BB-85AE-693B920F70DD}" dt="2019-12-04T22:11:36.590" v="90" actId="26606"/>
          <ac:spMkLst>
            <pc:docMk/>
            <pc:sldMk cId="2275156963" sldId="257"/>
            <ac:spMk id="25" creationId="{12F7E335-851A-4CAE-B09F-E657819D4600}"/>
          </ac:spMkLst>
        </pc:spChg>
        <pc:spChg chg="add del">
          <ac:chgData name="aashesh naresh" userId="eda0d32ffad80992" providerId="LiveId" clId="{0E162160-F4C5-48BB-85AE-693B920F70DD}" dt="2019-12-04T22:11:36.590" v="90" actId="26606"/>
          <ac:spMkLst>
            <pc:docMk/>
            <pc:sldMk cId="2275156963" sldId="257"/>
            <ac:spMk id="27" creationId="{10B541F0-7F6E-402E-84D8-CF96EACA5FBC}"/>
          </ac:spMkLst>
        </pc:spChg>
        <pc:graphicFrameChg chg="mod modGraphic">
          <ac:chgData name="aashesh naresh" userId="eda0d32ffad80992" providerId="LiveId" clId="{0E162160-F4C5-48BB-85AE-693B920F70DD}" dt="2019-12-05T08:43:59.606" v="2749" actId="20577"/>
          <ac:graphicFrameMkLst>
            <pc:docMk/>
            <pc:sldMk cId="2275156963" sldId="257"/>
            <ac:graphicFrameMk id="7" creationId="{F38AC194-3736-4C9C-A7BE-7E4675453C56}"/>
          </ac:graphicFrameMkLst>
        </pc:graphicFrameChg>
      </pc:sldChg>
      <pc:sldChg chg="addSp delSp modSp mod setBg setClrOvrMap">
        <pc:chgData name="aashesh naresh" userId="eda0d32ffad80992" providerId="LiveId" clId="{0E162160-F4C5-48BB-85AE-693B920F70DD}" dt="2019-12-05T08:43:02.227" v="2738" actId="20577"/>
        <pc:sldMkLst>
          <pc:docMk/>
          <pc:sldMk cId="3846092390" sldId="258"/>
        </pc:sldMkLst>
        <pc:spChg chg="mod">
          <ac:chgData name="aashesh naresh" userId="eda0d32ffad80992" providerId="LiveId" clId="{0E162160-F4C5-48BB-85AE-693B920F70DD}" dt="2019-12-05T06:29:22.578" v="2677" actId="26606"/>
          <ac:spMkLst>
            <pc:docMk/>
            <pc:sldMk cId="3846092390" sldId="258"/>
            <ac:spMk id="2" creationId="{08C87142-779C-4C1B-A5E3-710B2C32CCFE}"/>
          </ac:spMkLst>
        </pc:spChg>
        <pc:spChg chg="mod ord">
          <ac:chgData name="aashesh naresh" userId="eda0d32ffad80992" providerId="LiveId" clId="{0E162160-F4C5-48BB-85AE-693B920F70DD}" dt="2019-12-05T08:43:02.227" v="2738" actId="20577"/>
          <ac:spMkLst>
            <pc:docMk/>
            <pc:sldMk cId="3846092390" sldId="258"/>
            <ac:spMk id="3" creationId="{D385F419-4091-486D-BCD2-1D588A87E87B}"/>
          </ac:spMkLst>
        </pc:spChg>
        <pc:spChg chg="add del">
          <ac:chgData name="aashesh naresh" userId="eda0d32ffad80992" providerId="LiveId" clId="{0E162160-F4C5-48BB-85AE-693B920F70DD}" dt="2019-12-05T06:28:43.711" v="2666" actId="26606"/>
          <ac:spMkLst>
            <pc:docMk/>
            <pc:sldMk cId="3846092390" sldId="258"/>
            <ac:spMk id="71" creationId="{909FE742-1A27-4AEF-B5F0-F8C383EAB1D7}"/>
          </ac:spMkLst>
        </pc:spChg>
        <pc:spChg chg="add del">
          <ac:chgData name="aashesh naresh" userId="eda0d32ffad80992" providerId="LiveId" clId="{0E162160-F4C5-48BB-85AE-693B920F70DD}" dt="2019-12-05T06:29:11.102" v="2672" actId="26606"/>
          <ac:spMkLst>
            <pc:docMk/>
            <pc:sldMk cId="3846092390" sldId="258"/>
            <ac:spMk id="75" creationId="{B4AAD3FD-83A5-4B89-9F8F-01B8870865BE}"/>
          </ac:spMkLst>
        </pc:spChg>
        <pc:spChg chg="add del">
          <ac:chgData name="aashesh naresh" userId="eda0d32ffad80992" providerId="LiveId" clId="{0E162160-F4C5-48BB-85AE-693B920F70DD}" dt="2019-12-05T06:29:11.102" v="2672" actId="26606"/>
          <ac:spMkLst>
            <pc:docMk/>
            <pc:sldMk cId="3846092390" sldId="258"/>
            <ac:spMk id="77" creationId="{61752F1D-FC0F-4103-9584-630E643CCDA6}"/>
          </ac:spMkLst>
        </pc:spChg>
        <pc:spChg chg="add del">
          <ac:chgData name="aashesh naresh" userId="eda0d32ffad80992" providerId="LiveId" clId="{0E162160-F4C5-48BB-85AE-693B920F70DD}" dt="2019-12-05T06:29:11.102" v="2672" actId="26606"/>
          <ac:spMkLst>
            <pc:docMk/>
            <pc:sldMk cId="3846092390" sldId="258"/>
            <ac:spMk id="79" creationId="{70151CB7-E7DE-4917-B831-01DF9CE01306}"/>
          </ac:spMkLst>
        </pc:spChg>
        <pc:spChg chg="add del">
          <ac:chgData name="aashesh naresh" userId="eda0d32ffad80992" providerId="LiveId" clId="{0E162160-F4C5-48BB-85AE-693B920F70DD}" dt="2019-12-05T06:29:11.102" v="2672" actId="26606"/>
          <ac:spMkLst>
            <pc:docMk/>
            <pc:sldMk cId="3846092390" sldId="258"/>
            <ac:spMk id="81" creationId="{A92A1116-1C84-41DF-B803-1F7B0883EC82}"/>
          </ac:spMkLst>
        </pc:spChg>
        <pc:spChg chg="add del">
          <ac:chgData name="aashesh naresh" userId="eda0d32ffad80992" providerId="LiveId" clId="{0E162160-F4C5-48BB-85AE-693B920F70DD}" dt="2019-12-05T06:28:48.309" v="2668" actId="26606"/>
          <ac:spMkLst>
            <pc:docMk/>
            <pc:sldMk cId="3846092390" sldId="258"/>
            <ac:spMk id="1028" creationId="{0D187C4E-14B9-4504-B200-5127823FA78C}"/>
          </ac:spMkLst>
        </pc:spChg>
        <pc:spChg chg="add del">
          <ac:chgData name="aashesh naresh" userId="eda0d32ffad80992" providerId="LiveId" clId="{0E162160-F4C5-48BB-85AE-693B920F70DD}" dt="2019-12-05T06:29:22.578" v="2677" actId="26606"/>
          <ac:spMkLst>
            <pc:docMk/>
            <pc:sldMk cId="3846092390" sldId="258"/>
            <ac:spMk id="1030" creationId="{A26E2FAE-FA60-497B-B2CB-7702C6FF3A3F}"/>
          </ac:spMkLst>
        </pc:spChg>
        <pc:spChg chg="add del">
          <ac:chgData name="aashesh naresh" userId="eda0d32ffad80992" providerId="LiveId" clId="{0E162160-F4C5-48BB-85AE-693B920F70DD}" dt="2019-12-05T06:29:19.296" v="2674" actId="26606"/>
          <ac:spMkLst>
            <pc:docMk/>
            <pc:sldMk cId="3846092390" sldId="258"/>
            <ac:spMk id="1032" creationId="{A93A089E-0A16-452C-B341-0F769780D262}"/>
          </ac:spMkLst>
        </pc:spChg>
        <pc:picChg chg="del">
          <ac:chgData name="aashesh naresh" userId="eda0d32ffad80992" providerId="LiveId" clId="{0E162160-F4C5-48BB-85AE-693B920F70DD}" dt="2019-12-05T06:28:15.385" v="2661" actId="478"/>
          <ac:picMkLst>
            <pc:docMk/>
            <pc:sldMk cId="3846092390" sldId="258"/>
            <ac:picMk id="5" creationId="{517048E7-6661-4FC9-87D2-4922FBA0A8E2}"/>
          </ac:picMkLst>
        </pc:picChg>
        <pc:picChg chg="add mod ord">
          <ac:chgData name="aashesh naresh" userId="eda0d32ffad80992" providerId="LiveId" clId="{0E162160-F4C5-48BB-85AE-693B920F70DD}" dt="2019-12-05T06:29:22.578" v="2677" actId="26606"/>
          <ac:picMkLst>
            <pc:docMk/>
            <pc:sldMk cId="3846092390" sldId="258"/>
            <ac:picMk id="1026" creationId="{EC8A623E-AB1D-4595-9A32-1768768988BA}"/>
          </ac:picMkLst>
        </pc:picChg>
      </pc:sldChg>
      <pc:sldChg chg="addSp delSp modSp del mod setBg setClrOvrMap">
        <pc:chgData name="aashesh naresh" userId="eda0d32ffad80992" providerId="LiveId" clId="{0E162160-F4C5-48BB-85AE-693B920F70DD}" dt="2019-12-05T02:55:09.694" v="398" actId="2696"/>
        <pc:sldMkLst>
          <pc:docMk/>
          <pc:sldMk cId="1592295105" sldId="259"/>
        </pc:sldMkLst>
        <pc:spChg chg="mod">
          <ac:chgData name="aashesh naresh" userId="eda0d32ffad80992" providerId="LiveId" clId="{0E162160-F4C5-48BB-85AE-693B920F70DD}" dt="2019-12-05T02:41:57.156" v="250" actId="26606"/>
          <ac:spMkLst>
            <pc:docMk/>
            <pc:sldMk cId="1592295105" sldId="259"/>
            <ac:spMk id="2" creationId="{FB815ADD-BE90-4381-8DDF-E19BAABC6497}"/>
          </ac:spMkLst>
        </pc:spChg>
        <pc:spChg chg="add del mod">
          <ac:chgData name="aashesh naresh" userId="eda0d32ffad80992" providerId="LiveId" clId="{0E162160-F4C5-48BB-85AE-693B920F70DD}" dt="2019-12-04T22:07:22.598" v="10" actId="26606"/>
          <ac:spMkLst>
            <pc:docMk/>
            <pc:sldMk cId="1592295105" sldId="259"/>
            <ac:spMk id="3" creationId="{80B203B3-7B62-4E34-8D69-CE1DBE56870E}"/>
          </ac:spMkLst>
        </pc:spChg>
        <pc:spChg chg="add del">
          <ac:chgData name="aashesh naresh" userId="eda0d32ffad80992" providerId="LiveId" clId="{0E162160-F4C5-48BB-85AE-693B920F70DD}" dt="2019-12-04T22:09:52.546" v="80" actId="26606"/>
          <ac:spMkLst>
            <pc:docMk/>
            <pc:sldMk cId="1592295105" sldId="259"/>
            <ac:spMk id="8" creationId="{923E8915-D2AA-4327-A45A-972C3CA9574B}"/>
          </ac:spMkLst>
        </pc:spChg>
        <pc:spChg chg="add del">
          <ac:chgData name="aashesh naresh" userId="eda0d32ffad80992" providerId="LiveId" clId="{0E162160-F4C5-48BB-85AE-693B920F70DD}" dt="2019-12-04T22:07:15.301" v="7" actId="26606"/>
          <ac:spMkLst>
            <pc:docMk/>
            <pc:sldMk cId="1592295105" sldId="259"/>
            <ac:spMk id="10" creationId="{F747F1B4-B831-4277-8AB0-32767F7EB7BF}"/>
          </ac:spMkLst>
        </pc:spChg>
        <pc:spChg chg="add del">
          <ac:chgData name="aashesh naresh" userId="eda0d32ffad80992" providerId="LiveId" clId="{0E162160-F4C5-48BB-85AE-693B920F70DD}" dt="2019-12-04T22:07:15.301" v="7" actId="26606"/>
          <ac:spMkLst>
            <pc:docMk/>
            <pc:sldMk cId="1592295105" sldId="259"/>
            <ac:spMk id="12" creationId="{D80CFA21-AB7C-4BEB-9BFF-05764FBBF3C6}"/>
          </ac:spMkLst>
        </pc:spChg>
        <pc:spChg chg="add del">
          <ac:chgData name="aashesh naresh" userId="eda0d32ffad80992" providerId="LiveId" clId="{0E162160-F4C5-48BB-85AE-693B920F70DD}" dt="2019-12-04T22:07:15.301" v="7" actId="26606"/>
          <ac:spMkLst>
            <pc:docMk/>
            <pc:sldMk cId="1592295105" sldId="259"/>
            <ac:spMk id="14" creationId="{12F7E335-851A-4CAE-B09F-E657819D4600}"/>
          </ac:spMkLst>
        </pc:spChg>
        <pc:spChg chg="add del">
          <ac:chgData name="aashesh naresh" userId="eda0d32ffad80992" providerId="LiveId" clId="{0E162160-F4C5-48BB-85AE-693B920F70DD}" dt="2019-12-04T22:07:15.301" v="7" actId="26606"/>
          <ac:spMkLst>
            <pc:docMk/>
            <pc:sldMk cId="1592295105" sldId="259"/>
            <ac:spMk id="16" creationId="{10B541F0-7F6E-402E-84D8-CF96EACA5FBC}"/>
          </ac:spMkLst>
        </pc:spChg>
        <pc:spChg chg="add del">
          <ac:chgData name="aashesh naresh" userId="eda0d32ffad80992" providerId="LiveId" clId="{0E162160-F4C5-48BB-85AE-693B920F70DD}" dt="2019-12-04T22:07:22.499" v="9" actId="26606"/>
          <ac:spMkLst>
            <pc:docMk/>
            <pc:sldMk cId="1592295105" sldId="259"/>
            <ac:spMk id="18" creationId="{F747F1B4-B831-4277-8AB0-32767F7EB7BF}"/>
          </ac:spMkLst>
        </pc:spChg>
        <pc:spChg chg="add del">
          <ac:chgData name="aashesh naresh" userId="eda0d32ffad80992" providerId="LiveId" clId="{0E162160-F4C5-48BB-85AE-693B920F70DD}" dt="2019-12-04T22:07:22.499" v="9" actId="26606"/>
          <ac:spMkLst>
            <pc:docMk/>
            <pc:sldMk cId="1592295105" sldId="259"/>
            <ac:spMk id="19" creationId="{D80CFA21-AB7C-4BEB-9BFF-05764FBBF3C6}"/>
          </ac:spMkLst>
        </pc:spChg>
        <pc:spChg chg="add del">
          <ac:chgData name="aashesh naresh" userId="eda0d32ffad80992" providerId="LiveId" clId="{0E162160-F4C5-48BB-85AE-693B920F70DD}" dt="2019-12-04T22:07:22.499" v="9" actId="26606"/>
          <ac:spMkLst>
            <pc:docMk/>
            <pc:sldMk cId="1592295105" sldId="259"/>
            <ac:spMk id="20" creationId="{12F7E335-851A-4CAE-B09F-E657819D4600}"/>
          </ac:spMkLst>
        </pc:spChg>
        <pc:spChg chg="add del">
          <ac:chgData name="aashesh naresh" userId="eda0d32ffad80992" providerId="LiveId" clId="{0E162160-F4C5-48BB-85AE-693B920F70DD}" dt="2019-12-04T22:07:22.499" v="9" actId="26606"/>
          <ac:spMkLst>
            <pc:docMk/>
            <pc:sldMk cId="1592295105" sldId="259"/>
            <ac:spMk id="21" creationId="{10B541F0-7F6E-402E-84D8-CF96EACA5FBC}"/>
          </ac:spMkLst>
        </pc:spChg>
        <pc:spChg chg="add del">
          <ac:chgData name="aashesh naresh" userId="eda0d32ffad80992" providerId="LiveId" clId="{0E162160-F4C5-48BB-85AE-693B920F70DD}" dt="2019-12-04T22:09:52.546" v="80" actId="26606"/>
          <ac:spMkLst>
            <pc:docMk/>
            <pc:sldMk cId="1592295105" sldId="259"/>
            <ac:spMk id="24" creationId="{8302FC3C-9804-4950-B721-5FD704BA6065}"/>
          </ac:spMkLst>
        </pc:spChg>
        <pc:spChg chg="add del">
          <ac:chgData name="aashesh naresh" userId="eda0d32ffad80992" providerId="LiveId" clId="{0E162160-F4C5-48BB-85AE-693B920F70DD}" dt="2019-12-04T22:09:52.546" v="80" actId="26606"/>
          <ac:spMkLst>
            <pc:docMk/>
            <pc:sldMk cId="1592295105" sldId="259"/>
            <ac:spMk id="27" creationId="{F3798573-F27B-47EB-8EA4-7EE34954C2D6}"/>
          </ac:spMkLst>
        </pc:spChg>
        <pc:spChg chg="add del mod">
          <ac:chgData name="aashesh naresh" userId="eda0d32ffad80992" providerId="LiveId" clId="{0E162160-F4C5-48BB-85AE-693B920F70DD}" dt="2019-12-04T22:09:52.546" v="80" actId="26606"/>
          <ac:spMkLst>
            <pc:docMk/>
            <pc:sldMk cId="1592295105" sldId="259"/>
            <ac:spMk id="28" creationId="{80B203B3-7B62-4E34-8D69-CE1DBE56870E}"/>
          </ac:spMkLst>
        </pc:spChg>
        <pc:spChg chg="add del">
          <ac:chgData name="aashesh naresh" userId="eda0d32ffad80992" providerId="LiveId" clId="{0E162160-F4C5-48BB-85AE-693B920F70DD}" dt="2019-12-05T02:41:57.156" v="250" actId="26606"/>
          <ac:spMkLst>
            <pc:docMk/>
            <pc:sldMk cId="1592295105" sldId="259"/>
            <ac:spMk id="32" creationId="{4E78424C-6FD0-41F8-9CAA-5DC19C42359F}"/>
          </ac:spMkLst>
        </pc:spChg>
        <pc:spChg chg="add del">
          <ac:chgData name="aashesh naresh" userId="eda0d32ffad80992" providerId="LiveId" clId="{0E162160-F4C5-48BB-85AE-693B920F70DD}" dt="2019-12-05T02:41:57.156" v="250" actId="26606"/>
          <ac:spMkLst>
            <pc:docMk/>
            <pc:sldMk cId="1592295105" sldId="259"/>
            <ac:spMk id="33" creationId="{DD136760-57DC-4301-8BEA-B71AD2D13905}"/>
          </ac:spMkLst>
        </pc:spChg>
        <pc:spChg chg="add del">
          <ac:chgData name="aashesh naresh" userId="eda0d32ffad80992" providerId="LiveId" clId="{0E162160-F4C5-48BB-85AE-693B920F70DD}" dt="2019-12-05T02:41:57.156" v="250" actId="26606"/>
          <ac:spMkLst>
            <pc:docMk/>
            <pc:sldMk cId="1592295105" sldId="259"/>
            <ac:spMk id="34" creationId="{BDC58DEA-1307-4F44-AD47-E613D8B76A89}"/>
          </ac:spMkLst>
        </pc:spChg>
        <pc:spChg chg="add del">
          <ac:chgData name="aashesh naresh" userId="eda0d32ffad80992" providerId="LiveId" clId="{0E162160-F4C5-48BB-85AE-693B920F70DD}" dt="2019-12-04T22:10:49.529" v="85" actId="26606"/>
          <ac:spMkLst>
            <pc:docMk/>
            <pc:sldMk cId="1592295105" sldId="259"/>
            <ac:spMk id="35" creationId="{F747F1B4-B831-4277-8AB0-32767F7EB7BF}"/>
          </ac:spMkLst>
        </pc:spChg>
        <pc:spChg chg="add del">
          <ac:chgData name="aashesh naresh" userId="eda0d32ffad80992" providerId="LiveId" clId="{0E162160-F4C5-48BB-85AE-693B920F70DD}" dt="2019-12-05T02:41:57.156" v="250" actId="26606"/>
          <ac:spMkLst>
            <pc:docMk/>
            <pc:sldMk cId="1592295105" sldId="259"/>
            <ac:spMk id="36" creationId="{C99B912D-1E4B-42AF-A2BE-CFEFEC916EE7}"/>
          </ac:spMkLst>
        </pc:spChg>
        <pc:spChg chg="add del">
          <ac:chgData name="aashesh naresh" userId="eda0d32ffad80992" providerId="LiveId" clId="{0E162160-F4C5-48BB-85AE-693B920F70DD}" dt="2019-12-04T22:10:49.529" v="85" actId="26606"/>
          <ac:spMkLst>
            <pc:docMk/>
            <pc:sldMk cId="1592295105" sldId="259"/>
            <ac:spMk id="37" creationId="{D80CFA21-AB7C-4BEB-9BFF-05764FBBF3C6}"/>
          </ac:spMkLst>
        </pc:spChg>
        <pc:spChg chg="add del">
          <ac:chgData name="aashesh naresh" userId="eda0d32ffad80992" providerId="LiveId" clId="{0E162160-F4C5-48BB-85AE-693B920F70DD}" dt="2019-12-04T22:10:49.529" v="85" actId="26606"/>
          <ac:spMkLst>
            <pc:docMk/>
            <pc:sldMk cId="1592295105" sldId="259"/>
            <ac:spMk id="39" creationId="{12F7E335-851A-4CAE-B09F-E657819D4600}"/>
          </ac:spMkLst>
        </pc:spChg>
        <pc:spChg chg="add del">
          <ac:chgData name="aashesh naresh" userId="eda0d32ffad80992" providerId="LiveId" clId="{0E162160-F4C5-48BB-85AE-693B920F70DD}" dt="2019-12-04T22:10:49.529" v="85" actId="26606"/>
          <ac:spMkLst>
            <pc:docMk/>
            <pc:sldMk cId="1592295105" sldId="259"/>
            <ac:spMk id="41" creationId="{10B541F0-7F6E-402E-84D8-CF96EACA5FBC}"/>
          </ac:spMkLst>
        </pc:spChg>
        <pc:spChg chg="add del">
          <ac:chgData name="aashesh naresh" userId="eda0d32ffad80992" providerId="LiveId" clId="{0E162160-F4C5-48BB-85AE-693B920F70DD}" dt="2019-12-04T22:10:49.497" v="84" actId="26606"/>
          <ac:spMkLst>
            <pc:docMk/>
            <pc:sldMk cId="1592295105" sldId="259"/>
            <ac:spMk id="46" creationId="{F747F1B4-B831-4277-8AB0-32767F7EB7BF}"/>
          </ac:spMkLst>
        </pc:spChg>
        <pc:spChg chg="add del">
          <ac:chgData name="aashesh naresh" userId="eda0d32ffad80992" providerId="LiveId" clId="{0E162160-F4C5-48BB-85AE-693B920F70DD}" dt="2019-12-04T22:10:49.497" v="84" actId="26606"/>
          <ac:spMkLst>
            <pc:docMk/>
            <pc:sldMk cId="1592295105" sldId="259"/>
            <ac:spMk id="48" creationId="{D80CFA21-AB7C-4BEB-9BFF-05764FBBF3C6}"/>
          </ac:spMkLst>
        </pc:spChg>
        <pc:spChg chg="add del">
          <ac:chgData name="aashesh naresh" userId="eda0d32ffad80992" providerId="LiveId" clId="{0E162160-F4C5-48BB-85AE-693B920F70DD}" dt="2019-12-04T22:10:49.497" v="84" actId="26606"/>
          <ac:spMkLst>
            <pc:docMk/>
            <pc:sldMk cId="1592295105" sldId="259"/>
            <ac:spMk id="50" creationId="{12F7E335-851A-4CAE-B09F-E657819D4600}"/>
          </ac:spMkLst>
        </pc:spChg>
        <pc:spChg chg="add del">
          <ac:chgData name="aashesh naresh" userId="eda0d32ffad80992" providerId="LiveId" clId="{0E162160-F4C5-48BB-85AE-693B920F70DD}" dt="2019-12-04T22:10:49.497" v="84" actId="26606"/>
          <ac:spMkLst>
            <pc:docMk/>
            <pc:sldMk cId="1592295105" sldId="259"/>
            <ac:spMk id="52" creationId="{10B541F0-7F6E-402E-84D8-CF96EACA5FBC}"/>
          </ac:spMkLst>
        </pc:spChg>
        <pc:spChg chg="add del">
          <ac:chgData name="aashesh naresh" userId="eda0d32ffad80992" providerId="LiveId" clId="{0E162160-F4C5-48BB-85AE-693B920F70DD}" dt="2019-12-04T22:11:16.934" v="88" actId="26606"/>
          <ac:spMkLst>
            <pc:docMk/>
            <pc:sldMk cId="1592295105" sldId="259"/>
            <ac:spMk id="54" creationId="{F747F1B4-B831-4277-8AB0-32767F7EB7BF}"/>
          </ac:spMkLst>
        </pc:spChg>
        <pc:spChg chg="add del">
          <ac:chgData name="aashesh naresh" userId="eda0d32ffad80992" providerId="LiveId" clId="{0E162160-F4C5-48BB-85AE-693B920F70DD}" dt="2019-12-04T22:11:16.934" v="88" actId="26606"/>
          <ac:spMkLst>
            <pc:docMk/>
            <pc:sldMk cId="1592295105" sldId="259"/>
            <ac:spMk id="55" creationId="{D80CFA21-AB7C-4BEB-9BFF-05764FBBF3C6}"/>
          </ac:spMkLst>
        </pc:spChg>
        <pc:spChg chg="add del">
          <ac:chgData name="aashesh naresh" userId="eda0d32ffad80992" providerId="LiveId" clId="{0E162160-F4C5-48BB-85AE-693B920F70DD}" dt="2019-12-04T22:11:16.934" v="88" actId="26606"/>
          <ac:spMkLst>
            <pc:docMk/>
            <pc:sldMk cId="1592295105" sldId="259"/>
            <ac:spMk id="56" creationId="{12F7E335-851A-4CAE-B09F-E657819D4600}"/>
          </ac:spMkLst>
        </pc:spChg>
        <pc:spChg chg="add del">
          <ac:chgData name="aashesh naresh" userId="eda0d32ffad80992" providerId="LiveId" clId="{0E162160-F4C5-48BB-85AE-693B920F70DD}" dt="2019-12-04T22:11:16.934" v="88" actId="26606"/>
          <ac:spMkLst>
            <pc:docMk/>
            <pc:sldMk cId="1592295105" sldId="259"/>
            <ac:spMk id="57" creationId="{10B541F0-7F6E-402E-84D8-CF96EACA5FBC}"/>
          </ac:spMkLst>
        </pc:spChg>
        <pc:spChg chg="add del">
          <ac:chgData name="aashesh naresh" userId="eda0d32ffad80992" providerId="LiveId" clId="{0E162160-F4C5-48BB-85AE-693B920F70DD}" dt="2019-12-04T22:11:11.439" v="87" actId="26606"/>
          <ac:spMkLst>
            <pc:docMk/>
            <pc:sldMk cId="1592295105" sldId="259"/>
            <ac:spMk id="62" creationId="{F747F1B4-B831-4277-8AB0-32767F7EB7BF}"/>
          </ac:spMkLst>
        </pc:spChg>
        <pc:spChg chg="add del">
          <ac:chgData name="aashesh naresh" userId="eda0d32ffad80992" providerId="LiveId" clId="{0E162160-F4C5-48BB-85AE-693B920F70DD}" dt="2019-12-04T22:11:11.439" v="87" actId="26606"/>
          <ac:spMkLst>
            <pc:docMk/>
            <pc:sldMk cId="1592295105" sldId="259"/>
            <ac:spMk id="64" creationId="{D80CFA21-AB7C-4BEB-9BFF-05764FBBF3C6}"/>
          </ac:spMkLst>
        </pc:spChg>
        <pc:spChg chg="add del">
          <ac:chgData name="aashesh naresh" userId="eda0d32ffad80992" providerId="LiveId" clId="{0E162160-F4C5-48BB-85AE-693B920F70DD}" dt="2019-12-04T22:11:11.439" v="87" actId="26606"/>
          <ac:spMkLst>
            <pc:docMk/>
            <pc:sldMk cId="1592295105" sldId="259"/>
            <ac:spMk id="66" creationId="{12F7E335-851A-4CAE-B09F-E657819D4600}"/>
          </ac:spMkLst>
        </pc:spChg>
        <pc:spChg chg="add del">
          <ac:chgData name="aashesh naresh" userId="eda0d32ffad80992" providerId="LiveId" clId="{0E162160-F4C5-48BB-85AE-693B920F70DD}" dt="2019-12-04T22:11:11.439" v="87" actId="26606"/>
          <ac:spMkLst>
            <pc:docMk/>
            <pc:sldMk cId="1592295105" sldId="259"/>
            <ac:spMk id="68" creationId="{10B541F0-7F6E-402E-84D8-CF96EACA5FBC}"/>
          </ac:spMkLst>
        </pc:spChg>
        <pc:graphicFrameChg chg="add del">
          <ac:chgData name="aashesh naresh" userId="eda0d32ffad80992" providerId="LiveId" clId="{0E162160-F4C5-48BB-85AE-693B920F70DD}" dt="2019-12-04T22:07:15.301" v="7" actId="26606"/>
          <ac:graphicFrameMkLst>
            <pc:docMk/>
            <pc:sldMk cId="1592295105" sldId="259"/>
            <ac:graphicFrameMk id="5" creationId="{98B71BF7-5E70-4332-9AB7-4F54A374FAD9}"/>
          </ac:graphicFrameMkLst>
        </pc:graphicFrameChg>
        <pc:graphicFrameChg chg="add del">
          <ac:chgData name="aashesh naresh" userId="eda0d32ffad80992" providerId="LiveId" clId="{0E162160-F4C5-48BB-85AE-693B920F70DD}" dt="2019-12-04T22:07:22.499" v="9" actId="26606"/>
          <ac:graphicFrameMkLst>
            <pc:docMk/>
            <pc:sldMk cId="1592295105" sldId="259"/>
            <ac:graphicFrameMk id="22" creationId="{4551D2A1-62A7-448C-9941-F3EA6AF38A40}"/>
          </ac:graphicFrameMkLst>
        </pc:graphicFrameChg>
        <pc:graphicFrameChg chg="add mod modGraphic">
          <ac:chgData name="aashesh naresh" userId="eda0d32ffad80992" providerId="LiveId" clId="{0E162160-F4C5-48BB-85AE-693B920F70DD}" dt="2019-12-05T02:41:57.156" v="250" actId="26606"/>
          <ac:graphicFrameMkLst>
            <pc:docMk/>
            <pc:sldMk cId="1592295105" sldId="259"/>
            <ac:graphicFrameMk id="30" creationId="{584742A0-3DA6-4DB6-AAF4-2DC18E2F6DCF}"/>
          </ac:graphicFrameMkLst>
        </pc:graphicFrameChg>
        <pc:picChg chg="add del">
          <ac:chgData name="aashesh naresh" userId="eda0d32ffad80992" providerId="LiveId" clId="{0E162160-F4C5-48BB-85AE-693B920F70DD}" dt="2019-12-04T22:09:52.546" v="80" actId="26606"/>
          <ac:picMkLst>
            <pc:docMk/>
            <pc:sldMk cId="1592295105" sldId="259"/>
            <ac:picMk id="26" creationId="{3BC6EBB2-9BDC-4075-BA6B-43A9FBF9C86C}"/>
          </ac:picMkLst>
        </pc:picChg>
        <pc:cxnChg chg="add del">
          <ac:chgData name="aashesh naresh" userId="eda0d32ffad80992" providerId="LiveId" clId="{0E162160-F4C5-48BB-85AE-693B920F70DD}" dt="2019-12-04T22:09:52.546" v="80" actId="26606"/>
          <ac:cxnSpMkLst>
            <pc:docMk/>
            <pc:sldMk cId="1592295105" sldId="259"/>
            <ac:cxnSpMk id="25" creationId="{6B9695BD-ECF6-49CA-8877-8C493193C65D}"/>
          </ac:cxnSpMkLst>
        </pc:cxnChg>
      </pc:sldChg>
      <pc:sldChg chg="addSp delSp modSp add mod setBg setClrOvrMap">
        <pc:chgData name="aashesh naresh" userId="eda0d32ffad80992" providerId="LiveId" clId="{0E162160-F4C5-48BB-85AE-693B920F70DD}" dt="2019-12-05T16:36:21.333" v="2891" actId="20577"/>
        <pc:sldMkLst>
          <pc:docMk/>
          <pc:sldMk cId="2805795844" sldId="260"/>
        </pc:sldMkLst>
        <pc:spChg chg="mod">
          <ac:chgData name="aashesh naresh" userId="eda0d32ffad80992" providerId="LiveId" clId="{0E162160-F4C5-48BB-85AE-693B920F70DD}" dt="2019-12-05T16:36:21.333" v="2891" actId="20577"/>
          <ac:spMkLst>
            <pc:docMk/>
            <pc:sldMk cId="2805795844" sldId="260"/>
            <ac:spMk id="2" creationId="{A77B0799-6CE9-4361-95AB-69776DCF2025}"/>
          </ac:spMkLst>
        </pc:spChg>
        <pc:spChg chg="add del mod">
          <ac:chgData name="aashesh naresh" userId="eda0d32ffad80992" providerId="LiveId" clId="{0E162160-F4C5-48BB-85AE-693B920F70DD}" dt="2019-12-04T22:18:00.680" v="229" actId="26606"/>
          <ac:spMkLst>
            <pc:docMk/>
            <pc:sldMk cId="2805795844" sldId="260"/>
            <ac:spMk id="3" creationId="{3E593201-ABAA-42E3-AD1F-0FF530A10481}"/>
          </ac:spMkLst>
        </pc:spChg>
        <pc:spChg chg="add del">
          <ac:chgData name="aashesh naresh" userId="eda0d32ffad80992" providerId="LiveId" clId="{0E162160-F4C5-48BB-85AE-693B920F70DD}" dt="2019-12-04T22:17:40.676" v="222" actId="26606"/>
          <ac:spMkLst>
            <pc:docMk/>
            <pc:sldMk cId="2805795844" sldId="260"/>
            <ac:spMk id="8" creationId="{923E8915-D2AA-4327-A45A-972C3CA9574B}"/>
          </ac:spMkLst>
        </pc:spChg>
        <pc:spChg chg="add del">
          <ac:chgData name="aashesh naresh" userId="eda0d32ffad80992" providerId="LiveId" clId="{0E162160-F4C5-48BB-85AE-693B920F70DD}" dt="2019-12-04T22:17:35.800" v="220" actId="26606"/>
          <ac:spMkLst>
            <pc:docMk/>
            <pc:sldMk cId="2805795844" sldId="260"/>
            <ac:spMk id="10" creationId="{F747F1B4-B831-4277-8AB0-32767F7EB7BF}"/>
          </ac:spMkLst>
        </pc:spChg>
        <pc:spChg chg="add del">
          <ac:chgData name="aashesh naresh" userId="eda0d32ffad80992" providerId="LiveId" clId="{0E162160-F4C5-48BB-85AE-693B920F70DD}" dt="2019-12-04T22:17:35.800" v="220" actId="26606"/>
          <ac:spMkLst>
            <pc:docMk/>
            <pc:sldMk cId="2805795844" sldId="260"/>
            <ac:spMk id="12" creationId="{D80CFA21-AB7C-4BEB-9BFF-05764FBBF3C6}"/>
          </ac:spMkLst>
        </pc:spChg>
        <pc:spChg chg="add del">
          <ac:chgData name="aashesh naresh" userId="eda0d32ffad80992" providerId="LiveId" clId="{0E162160-F4C5-48BB-85AE-693B920F70DD}" dt="2019-12-04T22:17:35.800" v="220" actId="26606"/>
          <ac:spMkLst>
            <pc:docMk/>
            <pc:sldMk cId="2805795844" sldId="260"/>
            <ac:spMk id="14" creationId="{12F7E335-851A-4CAE-B09F-E657819D4600}"/>
          </ac:spMkLst>
        </pc:spChg>
        <pc:spChg chg="add del">
          <ac:chgData name="aashesh naresh" userId="eda0d32ffad80992" providerId="LiveId" clId="{0E162160-F4C5-48BB-85AE-693B920F70DD}" dt="2019-12-04T22:17:35.800" v="220" actId="26606"/>
          <ac:spMkLst>
            <pc:docMk/>
            <pc:sldMk cId="2805795844" sldId="260"/>
            <ac:spMk id="16" creationId="{10B541F0-7F6E-402E-84D8-CF96EACA5FBC}"/>
          </ac:spMkLst>
        </pc:spChg>
        <pc:spChg chg="add del">
          <ac:chgData name="aashesh naresh" userId="eda0d32ffad80992" providerId="LiveId" clId="{0E162160-F4C5-48BB-85AE-693B920F70DD}" dt="2019-12-04T22:17:40.676" v="222" actId="26606"/>
          <ac:spMkLst>
            <pc:docMk/>
            <pc:sldMk cId="2805795844" sldId="260"/>
            <ac:spMk id="18" creationId="{8302FC3C-9804-4950-B721-5FD704BA6065}"/>
          </ac:spMkLst>
        </pc:spChg>
        <pc:spChg chg="add del">
          <ac:chgData name="aashesh naresh" userId="eda0d32ffad80992" providerId="LiveId" clId="{0E162160-F4C5-48BB-85AE-693B920F70DD}" dt="2019-12-04T22:17:40.676" v="222" actId="26606"/>
          <ac:spMkLst>
            <pc:docMk/>
            <pc:sldMk cId="2805795844" sldId="260"/>
            <ac:spMk id="21" creationId="{F3798573-F27B-47EB-8EA4-7EE34954C2D6}"/>
          </ac:spMkLst>
        </pc:spChg>
        <pc:spChg chg="add del">
          <ac:chgData name="aashesh naresh" userId="eda0d32ffad80992" providerId="LiveId" clId="{0E162160-F4C5-48BB-85AE-693B920F70DD}" dt="2019-12-04T22:17:40.676" v="222" actId="26606"/>
          <ac:spMkLst>
            <pc:docMk/>
            <pc:sldMk cId="2805795844" sldId="260"/>
            <ac:spMk id="22" creationId="{3E593201-ABAA-42E3-AD1F-0FF530A10481}"/>
          </ac:spMkLst>
        </pc:spChg>
        <pc:spChg chg="add del">
          <ac:chgData name="aashesh naresh" userId="eda0d32ffad80992" providerId="LiveId" clId="{0E162160-F4C5-48BB-85AE-693B920F70DD}" dt="2019-12-04T22:17:43.942" v="224" actId="26606"/>
          <ac:spMkLst>
            <pc:docMk/>
            <pc:sldMk cId="2805795844" sldId="260"/>
            <ac:spMk id="24" creationId="{EE4E366E-272A-409E-840F-9A6A64A9E3FF}"/>
          </ac:spMkLst>
        </pc:spChg>
        <pc:spChg chg="add del">
          <ac:chgData name="aashesh naresh" userId="eda0d32ffad80992" providerId="LiveId" clId="{0E162160-F4C5-48BB-85AE-693B920F70DD}" dt="2019-12-04T22:17:43.942" v="224" actId="26606"/>
          <ac:spMkLst>
            <pc:docMk/>
            <pc:sldMk cId="2805795844" sldId="260"/>
            <ac:spMk id="25" creationId="{A721560C-E4AB-4287-A29C-3F6916794CB9}"/>
          </ac:spMkLst>
        </pc:spChg>
        <pc:spChg chg="add del">
          <ac:chgData name="aashesh naresh" userId="eda0d32ffad80992" providerId="LiveId" clId="{0E162160-F4C5-48BB-85AE-693B920F70DD}" dt="2019-12-04T22:17:43.942" v="224" actId="26606"/>
          <ac:spMkLst>
            <pc:docMk/>
            <pc:sldMk cId="2805795844" sldId="260"/>
            <ac:spMk id="26" creationId="{DF6CFF07-D953-4F9C-9A0E-E0A6AACB6158}"/>
          </ac:spMkLst>
        </pc:spChg>
        <pc:spChg chg="add del">
          <ac:chgData name="aashesh naresh" userId="eda0d32ffad80992" providerId="LiveId" clId="{0E162160-F4C5-48BB-85AE-693B920F70DD}" dt="2019-12-04T22:17:43.942" v="224" actId="26606"/>
          <ac:spMkLst>
            <pc:docMk/>
            <pc:sldMk cId="2805795844" sldId="260"/>
            <ac:spMk id="27" creationId="{DAA4FEEE-0B5F-41BF-825D-60F9FB089568}"/>
          </ac:spMkLst>
        </pc:spChg>
        <pc:spChg chg="add del">
          <ac:chgData name="aashesh naresh" userId="eda0d32ffad80992" providerId="LiveId" clId="{0E162160-F4C5-48BB-85AE-693B920F70DD}" dt="2019-12-04T22:17:43.942" v="224" actId="26606"/>
          <ac:spMkLst>
            <pc:docMk/>
            <pc:sldMk cId="2805795844" sldId="260"/>
            <ac:spMk id="28" creationId="{3E593201-ABAA-42E3-AD1F-0FF530A10481}"/>
          </ac:spMkLst>
        </pc:spChg>
        <pc:spChg chg="add del">
          <ac:chgData name="aashesh naresh" userId="eda0d32ffad80992" providerId="LiveId" clId="{0E162160-F4C5-48BB-85AE-693B920F70DD}" dt="2019-12-04T22:17:53.835" v="226" actId="26606"/>
          <ac:spMkLst>
            <pc:docMk/>
            <pc:sldMk cId="2805795844" sldId="260"/>
            <ac:spMk id="30" creationId="{DDBA86CC-34C3-43C1-B328-62490FE69046}"/>
          </ac:spMkLst>
        </pc:spChg>
        <pc:spChg chg="add del">
          <ac:chgData name="aashesh naresh" userId="eda0d32ffad80992" providerId="LiveId" clId="{0E162160-F4C5-48BB-85AE-693B920F70DD}" dt="2019-12-04T22:17:53.835" v="226" actId="26606"/>
          <ac:spMkLst>
            <pc:docMk/>
            <pc:sldMk cId="2805795844" sldId="260"/>
            <ac:spMk id="31" creationId="{9CF4C9D6-90BC-48A0-91E8-0F0373CA11B5}"/>
          </ac:spMkLst>
        </pc:spChg>
        <pc:spChg chg="add del">
          <ac:chgData name="aashesh naresh" userId="eda0d32ffad80992" providerId="LiveId" clId="{0E162160-F4C5-48BB-85AE-693B920F70DD}" dt="2019-12-04T22:17:53.835" v="226" actId="26606"/>
          <ac:spMkLst>
            <pc:docMk/>
            <pc:sldMk cId="2805795844" sldId="260"/>
            <ac:spMk id="32" creationId="{3E593201-ABAA-42E3-AD1F-0FF530A10481}"/>
          </ac:spMkLst>
        </pc:spChg>
        <pc:spChg chg="add del">
          <ac:chgData name="aashesh naresh" userId="eda0d32ffad80992" providerId="LiveId" clId="{0E162160-F4C5-48BB-85AE-693B920F70DD}" dt="2019-12-04T22:18:00.534" v="228" actId="26606"/>
          <ac:spMkLst>
            <pc:docMk/>
            <pc:sldMk cId="2805795844" sldId="260"/>
            <ac:spMk id="34" creationId="{F747F1B4-B831-4277-8AB0-32767F7EB7BF}"/>
          </ac:spMkLst>
        </pc:spChg>
        <pc:spChg chg="add del">
          <ac:chgData name="aashesh naresh" userId="eda0d32ffad80992" providerId="LiveId" clId="{0E162160-F4C5-48BB-85AE-693B920F70DD}" dt="2019-12-04T22:18:00.534" v="228" actId="26606"/>
          <ac:spMkLst>
            <pc:docMk/>
            <pc:sldMk cId="2805795844" sldId="260"/>
            <ac:spMk id="35" creationId="{D80CFA21-AB7C-4BEB-9BFF-05764FBBF3C6}"/>
          </ac:spMkLst>
        </pc:spChg>
        <pc:spChg chg="add del">
          <ac:chgData name="aashesh naresh" userId="eda0d32ffad80992" providerId="LiveId" clId="{0E162160-F4C5-48BB-85AE-693B920F70DD}" dt="2019-12-04T22:18:00.534" v="228" actId="26606"/>
          <ac:spMkLst>
            <pc:docMk/>
            <pc:sldMk cId="2805795844" sldId="260"/>
            <ac:spMk id="36" creationId="{12F7E335-851A-4CAE-B09F-E657819D4600}"/>
          </ac:spMkLst>
        </pc:spChg>
        <pc:spChg chg="add del">
          <ac:chgData name="aashesh naresh" userId="eda0d32ffad80992" providerId="LiveId" clId="{0E162160-F4C5-48BB-85AE-693B920F70DD}" dt="2019-12-04T22:18:00.534" v="228" actId="26606"/>
          <ac:spMkLst>
            <pc:docMk/>
            <pc:sldMk cId="2805795844" sldId="260"/>
            <ac:spMk id="37" creationId="{10B541F0-7F6E-402E-84D8-CF96EACA5FBC}"/>
          </ac:spMkLst>
        </pc:spChg>
        <pc:spChg chg="add del">
          <ac:chgData name="aashesh naresh" userId="eda0d32ffad80992" providerId="LiveId" clId="{0E162160-F4C5-48BB-85AE-693B920F70DD}" dt="2019-12-05T03:21:18.879" v="583" actId="26606"/>
          <ac:spMkLst>
            <pc:docMk/>
            <pc:sldMk cId="2805795844" sldId="260"/>
            <ac:spMk id="40" creationId="{923E8915-D2AA-4327-A45A-972C3CA9574B}"/>
          </ac:spMkLst>
        </pc:spChg>
        <pc:spChg chg="add del">
          <ac:chgData name="aashesh naresh" userId="eda0d32ffad80992" providerId="LiveId" clId="{0E162160-F4C5-48BB-85AE-693B920F70DD}" dt="2019-12-05T03:21:18.879" v="583" actId="26606"/>
          <ac:spMkLst>
            <pc:docMk/>
            <pc:sldMk cId="2805795844" sldId="260"/>
            <ac:spMk id="41" creationId="{8302FC3C-9804-4950-B721-5FD704BA6065}"/>
          </ac:spMkLst>
        </pc:spChg>
        <pc:spChg chg="add del">
          <ac:chgData name="aashesh naresh" userId="eda0d32ffad80992" providerId="LiveId" clId="{0E162160-F4C5-48BB-85AE-693B920F70DD}" dt="2019-12-05T03:21:18.879" v="583" actId="26606"/>
          <ac:spMkLst>
            <pc:docMk/>
            <pc:sldMk cId="2805795844" sldId="260"/>
            <ac:spMk id="44" creationId="{F3798573-F27B-47EB-8EA4-7EE34954C2D6}"/>
          </ac:spMkLst>
        </pc:spChg>
        <pc:spChg chg="add del mod">
          <ac:chgData name="aashesh naresh" userId="eda0d32ffad80992" providerId="LiveId" clId="{0E162160-F4C5-48BB-85AE-693B920F70DD}" dt="2019-12-05T03:21:18.879" v="583" actId="26606"/>
          <ac:spMkLst>
            <pc:docMk/>
            <pc:sldMk cId="2805795844" sldId="260"/>
            <ac:spMk id="45" creationId="{3E593201-ABAA-42E3-AD1F-0FF530A10481}"/>
          </ac:spMkLst>
        </pc:spChg>
        <pc:spChg chg="add del">
          <ac:chgData name="aashesh naresh" userId="eda0d32ffad80992" providerId="LiveId" clId="{0E162160-F4C5-48BB-85AE-693B920F70DD}" dt="2019-12-05T03:21:18.829" v="582" actId="26606"/>
          <ac:spMkLst>
            <pc:docMk/>
            <pc:sldMk cId="2805795844" sldId="260"/>
            <ac:spMk id="48" creationId="{F747F1B4-B831-4277-8AB0-32767F7EB7BF}"/>
          </ac:spMkLst>
        </pc:spChg>
        <pc:spChg chg="add del">
          <ac:chgData name="aashesh naresh" userId="eda0d32ffad80992" providerId="LiveId" clId="{0E162160-F4C5-48BB-85AE-693B920F70DD}" dt="2019-12-05T03:21:18.829" v="582" actId="26606"/>
          <ac:spMkLst>
            <pc:docMk/>
            <pc:sldMk cId="2805795844" sldId="260"/>
            <ac:spMk id="49" creationId="{D80CFA21-AB7C-4BEB-9BFF-05764FBBF3C6}"/>
          </ac:spMkLst>
        </pc:spChg>
        <pc:spChg chg="add del">
          <ac:chgData name="aashesh naresh" userId="eda0d32ffad80992" providerId="LiveId" clId="{0E162160-F4C5-48BB-85AE-693B920F70DD}" dt="2019-12-05T03:21:18.829" v="582" actId="26606"/>
          <ac:spMkLst>
            <pc:docMk/>
            <pc:sldMk cId="2805795844" sldId="260"/>
            <ac:spMk id="50" creationId="{12F7E335-851A-4CAE-B09F-E657819D4600}"/>
          </ac:spMkLst>
        </pc:spChg>
        <pc:spChg chg="add del">
          <ac:chgData name="aashesh naresh" userId="eda0d32ffad80992" providerId="LiveId" clId="{0E162160-F4C5-48BB-85AE-693B920F70DD}" dt="2019-12-05T03:21:18.829" v="582" actId="26606"/>
          <ac:spMkLst>
            <pc:docMk/>
            <pc:sldMk cId="2805795844" sldId="260"/>
            <ac:spMk id="51" creationId="{10B541F0-7F6E-402E-84D8-CF96EACA5FBC}"/>
          </ac:spMkLst>
        </pc:spChg>
        <pc:spChg chg="add del">
          <ac:chgData name="aashesh naresh" userId="eda0d32ffad80992" providerId="LiveId" clId="{0E162160-F4C5-48BB-85AE-693B920F70DD}" dt="2019-12-04T22:19:06.849" v="242" actId="26606"/>
          <ac:spMkLst>
            <pc:docMk/>
            <pc:sldMk cId="2805795844" sldId="260"/>
            <ac:spMk id="52" creationId="{F747F1B4-B831-4277-8AB0-32767F7EB7BF}"/>
          </ac:spMkLst>
        </pc:spChg>
        <pc:spChg chg="add del">
          <ac:chgData name="aashesh naresh" userId="eda0d32ffad80992" providerId="LiveId" clId="{0E162160-F4C5-48BB-85AE-693B920F70DD}" dt="2019-12-04T22:19:06.849" v="242" actId="26606"/>
          <ac:spMkLst>
            <pc:docMk/>
            <pc:sldMk cId="2805795844" sldId="260"/>
            <ac:spMk id="54" creationId="{D80CFA21-AB7C-4BEB-9BFF-05764FBBF3C6}"/>
          </ac:spMkLst>
        </pc:spChg>
        <pc:spChg chg="add del">
          <ac:chgData name="aashesh naresh" userId="eda0d32ffad80992" providerId="LiveId" clId="{0E162160-F4C5-48BB-85AE-693B920F70DD}" dt="2019-12-04T22:19:06.849" v="242" actId="26606"/>
          <ac:spMkLst>
            <pc:docMk/>
            <pc:sldMk cId="2805795844" sldId="260"/>
            <ac:spMk id="56" creationId="{12F7E335-851A-4CAE-B09F-E657819D4600}"/>
          </ac:spMkLst>
        </pc:spChg>
        <pc:spChg chg="add del">
          <ac:chgData name="aashesh naresh" userId="eda0d32ffad80992" providerId="LiveId" clId="{0E162160-F4C5-48BB-85AE-693B920F70DD}" dt="2019-12-05T03:22:42.708" v="606" actId="26606"/>
          <ac:spMkLst>
            <pc:docMk/>
            <pc:sldMk cId="2805795844" sldId="260"/>
            <ac:spMk id="57" creationId="{F747F1B4-B831-4277-8AB0-32767F7EB7BF}"/>
          </ac:spMkLst>
        </pc:spChg>
        <pc:spChg chg="add del">
          <ac:chgData name="aashesh naresh" userId="eda0d32ffad80992" providerId="LiveId" clId="{0E162160-F4C5-48BB-85AE-693B920F70DD}" dt="2019-12-04T22:19:06.849" v="242" actId="26606"/>
          <ac:spMkLst>
            <pc:docMk/>
            <pc:sldMk cId="2805795844" sldId="260"/>
            <ac:spMk id="58" creationId="{10B541F0-7F6E-402E-84D8-CF96EACA5FBC}"/>
          </ac:spMkLst>
        </pc:spChg>
        <pc:spChg chg="add del">
          <ac:chgData name="aashesh naresh" userId="eda0d32ffad80992" providerId="LiveId" clId="{0E162160-F4C5-48BB-85AE-693B920F70DD}" dt="2019-12-05T03:22:42.708" v="606" actId="26606"/>
          <ac:spMkLst>
            <pc:docMk/>
            <pc:sldMk cId="2805795844" sldId="260"/>
            <ac:spMk id="59" creationId="{D80CFA21-AB7C-4BEB-9BFF-05764FBBF3C6}"/>
          </ac:spMkLst>
        </pc:spChg>
        <pc:spChg chg="add del">
          <ac:chgData name="aashesh naresh" userId="eda0d32ffad80992" providerId="LiveId" clId="{0E162160-F4C5-48BB-85AE-693B920F70DD}" dt="2019-12-04T22:19:18.002" v="244" actId="26606"/>
          <ac:spMkLst>
            <pc:docMk/>
            <pc:sldMk cId="2805795844" sldId="260"/>
            <ac:spMk id="60" creationId="{ABE6F9A3-300E-47F5-B41C-C8C5E758DE7C}"/>
          </ac:spMkLst>
        </pc:spChg>
        <pc:spChg chg="add del">
          <ac:chgData name="aashesh naresh" userId="eda0d32ffad80992" providerId="LiveId" clId="{0E162160-F4C5-48BB-85AE-693B920F70DD}" dt="2019-12-04T22:19:18.002" v="244" actId="26606"/>
          <ac:spMkLst>
            <pc:docMk/>
            <pc:sldMk cId="2805795844" sldId="260"/>
            <ac:spMk id="61" creationId="{61B4701B-39FE-43B8-86AA-D6B8789C2207}"/>
          </ac:spMkLst>
        </pc:spChg>
        <pc:spChg chg="add del">
          <ac:chgData name="aashesh naresh" userId="eda0d32ffad80992" providerId="LiveId" clId="{0E162160-F4C5-48BB-85AE-693B920F70DD}" dt="2019-12-04T22:19:18.002" v="244" actId="26606"/>
          <ac:spMkLst>
            <pc:docMk/>
            <pc:sldMk cId="2805795844" sldId="260"/>
            <ac:spMk id="62" creationId="{E9A7EF13-49FA-4355-971A-34B065F35022}"/>
          </ac:spMkLst>
        </pc:spChg>
        <pc:spChg chg="add del">
          <ac:chgData name="aashesh naresh" userId="eda0d32ffad80992" providerId="LiveId" clId="{0E162160-F4C5-48BB-85AE-693B920F70DD}" dt="2019-12-04T22:19:18.002" v="244" actId="26606"/>
          <ac:spMkLst>
            <pc:docMk/>
            <pc:sldMk cId="2805795844" sldId="260"/>
            <ac:spMk id="63" creationId="{92CF3C3E-0F7B-4F0C-8EBD-BDD38E9C66F5}"/>
          </ac:spMkLst>
        </pc:spChg>
        <pc:spChg chg="add del">
          <ac:chgData name="aashesh naresh" userId="eda0d32ffad80992" providerId="LiveId" clId="{0E162160-F4C5-48BB-85AE-693B920F70DD}" dt="2019-12-05T03:22:42.708" v="606" actId="26606"/>
          <ac:spMkLst>
            <pc:docMk/>
            <pc:sldMk cId="2805795844" sldId="260"/>
            <ac:spMk id="64" creationId="{12F7E335-851A-4CAE-B09F-E657819D4600}"/>
          </ac:spMkLst>
        </pc:spChg>
        <pc:spChg chg="add del">
          <ac:chgData name="aashesh naresh" userId="eda0d32ffad80992" providerId="LiveId" clId="{0E162160-F4C5-48BB-85AE-693B920F70DD}" dt="2019-12-05T04:19:21.965" v="1126" actId="26606"/>
          <ac:spMkLst>
            <pc:docMk/>
            <pc:sldMk cId="2805795844" sldId="260"/>
            <ac:spMk id="65" creationId="{F747F1B4-B831-4277-8AB0-32767F7EB7BF}"/>
          </ac:spMkLst>
        </pc:spChg>
        <pc:spChg chg="add del">
          <ac:chgData name="aashesh naresh" userId="eda0d32ffad80992" providerId="LiveId" clId="{0E162160-F4C5-48BB-85AE-693B920F70DD}" dt="2019-12-05T03:22:42.708" v="606" actId="26606"/>
          <ac:spMkLst>
            <pc:docMk/>
            <pc:sldMk cId="2805795844" sldId="260"/>
            <ac:spMk id="66" creationId="{10B541F0-7F6E-402E-84D8-CF96EACA5FBC}"/>
          </ac:spMkLst>
        </pc:spChg>
        <pc:spChg chg="add del">
          <ac:chgData name="aashesh naresh" userId="eda0d32ffad80992" providerId="LiveId" clId="{0E162160-F4C5-48BB-85AE-693B920F70DD}" dt="2019-12-05T04:19:21.965" v="1126" actId="26606"/>
          <ac:spMkLst>
            <pc:docMk/>
            <pc:sldMk cId="2805795844" sldId="260"/>
            <ac:spMk id="67" creationId="{D80CFA21-AB7C-4BEB-9BFF-05764FBBF3C6}"/>
          </ac:spMkLst>
        </pc:spChg>
        <pc:spChg chg="add del">
          <ac:chgData name="aashesh naresh" userId="eda0d32ffad80992" providerId="LiveId" clId="{0E162160-F4C5-48BB-85AE-693B920F70DD}" dt="2019-12-05T04:19:21.965" v="1126" actId="26606"/>
          <ac:spMkLst>
            <pc:docMk/>
            <pc:sldMk cId="2805795844" sldId="260"/>
            <ac:spMk id="68" creationId="{12F7E335-851A-4CAE-B09F-E657819D4600}"/>
          </ac:spMkLst>
        </pc:spChg>
        <pc:spChg chg="add del">
          <ac:chgData name="aashesh naresh" userId="eda0d32ffad80992" providerId="LiveId" clId="{0E162160-F4C5-48BB-85AE-693B920F70DD}" dt="2019-12-05T04:19:21.965" v="1126" actId="26606"/>
          <ac:spMkLst>
            <pc:docMk/>
            <pc:sldMk cId="2805795844" sldId="260"/>
            <ac:spMk id="69" creationId="{10B541F0-7F6E-402E-84D8-CF96EACA5FBC}"/>
          </ac:spMkLst>
        </pc:spChg>
        <pc:spChg chg="add del">
          <ac:chgData name="aashesh naresh" userId="eda0d32ffad80992" providerId="LiveId" clId="{0E162160-F4C5-48BB-85AE-693B920F70DD}" dt="2019-12-05T06:04:30.160" v="2358" actId="26606"/>
          <ac:spMkLst>
            <pc:docMk/>
            <pc:sldMk cId="2805795844" sldId="260"/>
            <ac:spMk id="70" creationId="{4E78424C-6FD0-41F8-9CAA-5DC19C42359F}"/>
          </ac:spMkLst>
        </pc:spChg>
        <pc:spChg chg="add del">
          <ac:chgData name="aashesh naresh" userId="eda0d32ffad80992" providerId="LiveId" clId="{0E162160-F4C5-48BB-85AE-693B920F70DD}" dt="2019-12-05T06:04:30.160" v="2358" actId="26606"/>
          <ac:spMkLst>
            <pc:docMk/>
            <pc:sldMk cId="2805795844" sldId="260"/>
            <ac:spMk id="71" creationId="{DD136760-57DC-4301-8BEA-B71AD2D13905}"/>
          </ac:spMkLst>
        </pc:spChg>
        <pc:spChg chg="add del">
          <ac:chgData name="aashesh naresh" userId="eda0d32ffad80992" providerId="LiveId" clId="{0E162160-F4C5-48BB-85AE-693B920F70DD}" dt="2019-12-05T06:04:30.160" v="2358" actId="26606"/>
          <ac:spMkLst>
            <pc:docMk/>
            <pc:sldMk cId="2805795844" sldId="260"/>
            <ac:spMk id="72" creationId="{BDC58DEA-1307-4F44-AD47-E613D8B76A89}"/>
          </ac:spMkLst>
        </pc:spChg>
        <pc:spChg chg="add del">
          <ac:chgData name="aashesh naresh" userId="eda0d32ffad80992" providerId="LiveId" clId="{0E162160-F4C5-48BB-85AE-693B920F70DD}" dt="2019-12-05T06:04:30.160" v="2358" actId="26606"/>
          <ac:spMkLst>
            <pc:docMk/>
            <pc:sldMk cId="2805795844" sldId="260"/>
            <ac:spMk id="73" creationId="{C99B912D-1E4B-42AF-A2BE-CFEFEC916EE7}"/>
          </ac:spMkLst>
        </pc:spChg>
        <pc:spChg chg="add del">
          <ac:chgData name="aashesh naresh" userId="eda0d32ffad80992" providerId="LiveId" clId="{0E162160-F4C5-48BB-85AE-693B920F70DD}" dt="2019-12-05T16:18:50.036" v="2856" actId="26606"/>
          <ac:spMkLst>
            <pc:docMk/>
            <pc:sldMk cId="2805795844" sldId="260"/>
            <ac:spMk id="74" creationId="{B5541CD5-D7AC-4686-8783-CF5D1D4FC266}"/>
          </ac:spMkLst>
        </pc:spChg>
        <pc:spChg chg="add del">
          <ac:chgData name="aashesh naresh" userId="eda0d32ffad80992" providerId="LiveId" clId="{0E162160-F4C5-48BB-85AE-693B920F70DD}" dt="2019-12-05T16:18:50.036" v="2856" actId="26606"/>
          <ac:spMkLst>
            <pc:docMk/>
            <pc:sldMk cId="2805795844" sldId="260"/>
            <ac:spMk id="75" creationId="{0420923D-0C6E-4656-9A01-EE9FB6345EB3}"/>
          </ac:spMkLst>
        </pc:spChg>
        <pc:spChg chg="add del">
          <ac:chgData name="aashesh naresh" userId="eda0d32ffad80992" providerId="LiveId" clId="{0E162160-F4C5-48BB-85AE-693B920F70DD}" dt="2019-12-05T16:18:50.036" v="2856" actId="26606"/>
          <ac:spMkLst>
            <pc:docMk/>
            <pc:sldMk cId="2805795844" sldId="260"/>
            <ac:spMk id="76" creationId="{904D0A95-DEAA-4B8D-A340-BEC3A5DBCDDB}"/>
          </ac:spMkLst>
        </pc:spChg>
        <pc:spChg chg="add del">
          <ac:chgData name="aashesh naresh" userId="eda0d32ffad80992" providerId="LiveId" clId="{0E162160-F4C5-48BB-85AE-693B920F70DD}" dt="2019-12-05T16:19:09.789" v="2858" actId="26606"/>
          <ac:spMkLst>
            <pc:docMk/>
            <pc:sldMk cId="2805795844" sldId="260"/>
            <ac:spMk id="77" creationId="{B5541CD5-D7AC-4686-8783-CF5D1D4FC266}"/>
          </ac:spMkLst>
        </pc:spChg>
        <pc:spChg chg="add del">
          <ac:chgData name="aashesh naresh" userId="eda0d32ffad80992" providerId="LiveId" clId="{0E162160-F4C5-48BB-85AE-693B920F70DD}" dt="2019-12-05T16:19:09.789" v="2858" actId="26606"/>
          <ac:spMkLst>
            <pc:docMk/>
            <pc:sldMk cId="2805795844" sldId="260"/>
            <ac:spMk id="78" creationId="{0420923D-0C6E-4656-9A01-EE9FB6345EB3}"/>
          </ac:spMkLst>
        </pc:spChg>
        <pc:spChg chg="add del">
          <ac:chgData name="aashesh naresh" userId="eda0d32ffad80992" providerId="LiveId" clId="{0E162160-F4C5-48BB-85AE-693B920F70DD}" dt="2019-12-05T16:19:09.789" v="2858" actId="26606"/>
          <ac:spMkLst>
            <pc:docMk/>
            <pc:sldMk cId="2805795844" sldId="260"/>
            <ac:spMk id="79" creationId="{904D0A95-DEAA-4B8D-A340-BEC3A5DBCDDB}"/>
          </ac:spMkLst>
        </pc:spChg>
        <pc:spChg chg="add">
          <ac:chgData name="aashesh naresh" userId="eda0d32ffad80992" providerId="LiveId" clId="{0E162160-F4C5-48BB-85AE-693B920F70DD}" dt="2019-12-05T16:19:37.211" v="2859" actId="26606"/>
          <ac:spMkLst>
            <pc:docMk/>
            <pc:sldMk cId="2805795844" sldId="260"/>
            <ac:spMk id="80" creationId="{F747F1B4-B831-4277-8AB0-32767F7EB7BF}"/>
          </ac:spMkLst>
        </pc:spChg>
        <pc:spChg chg="add">
          <ac:chgData name="aashesh naresh" userId="eda0d32ffad80992" providerId="LiveId" clId="{0E162160-F4C5-48BB-85AE-693B920F70DD}" dt="2019-12-05T16:19:37.211" v="2859" actId="26606"/>
          <ac:spMkLst>
            <pc:docMk/>
            <pc:sldMk cId="2805795844" sldId="260"/>
            <ac:spMk id="81" creationId="{D80CFA21-AB7C-4BEB-9BFF-05764FBBF3C6}"/>
          </ac:spMkLst>
        </pc:spChg>
        <pc:spChg chg="add">
          <ac:chgData name="aashesh naresh" userId="eda0d32ffad80992" providerId="LiveId" clId="{0E162160-F4C5-48BB-85AE-693B920F70DD}" dt="2019-12-05T16:19:37.211" v="2859" actId="26606"/>
          <ac:spMkLst>
            <pc:docMk/>
            <pc:sldMk cId="2805795844" sldId="260"/>
            <ac:spMk id="82" creationId="{12F7E335-851A-4CAE-B09F-E657819D4600}"/>
          </ac:spMkLst>
        </pc:spChg>
        <pc:spChg chg="add">
          <ac:chgData name="aashesh naresh" userId="eda0d32ffad80992" providerId="LiveId" clId="{0E162160-F4C5-48BB-85AE-693B920F70DD}" dt="2019-12-05T16:19:37.211" v="2859" actId="26606"/>
          <ac:spMkLst>
            <pc:docMk/>
            <pc:sldMk cId="2805795844" sldId="260"/>
            <ac:spMk id="83" creationId="{10B541F0-7F6E-402E-84D8-CF96EACA5FBC}"/>
          </ac:spMkLst>
        </pc:spChg>
        <pc:graphicFrameChg chg="add del">
          <ac:chgData name="aashesh naresh" userId="eda0d32ffad80992" providerId="LiveId" clId="{0E162160-F4C5-48BB-85AE-693B920F70DD}" dt="2019-12-04T22:17:35.800" v="220" actId="26606"/>
          <ac:graphicFrameMkLst>
            <pc:docMk/>
            <pc:sldMk cId="2805795844" sldId="260"/>
            <ac:graphicFrameMk id="5" creationId="{BE6B4322-0B79-45F6-830D-3B5525C57A86}"/>
          </ac:graphicFrameMkLst>
        </pc:graphicFrameChg>
        <pc:graphicFrameChg chg="add del">
          <ac:chgData name="aashesh naresh" userId="eda0d32ffad80992" providerId="LiveId" clId="{0E162160-F4C5-48BB-85AE-693B920F70DD}" dt="2019-12-04T22:18:00.534" v="228" actId="26606"/>
          <ac:graphicFrameMkLst>
            <pc:docMk/>
            <pc:sldMk cId="2805795844" sldId="260"/>
            <ac:graphicFrameMk id="38" creationId="{56468301-5A24-44EA-B92C-62379B240408}"/>
          </ac:graphicFrameMkLst>
        </pc:graphicFrameChg>
        <pc:graphicFrameChg chg="add del mod modGraphic">
          <ac:chgData name="aashesh naresh" userId="eda0d32ffad80992" providerId="LiveId" clId="{0E162160-F4C5-48BB-85AE-693B920F70DD}" dt="2019-12-04T22:19:19.328" v="245" actId="26606"/>
          <ac:graphicFrameMkLst>
            <pc:docMk/>
            <pc:sldMk cId="2805795844" sldId="260"/>
            <ac:graphicFrameMk id="47" creationId="{D8C387AB-3698-4FA7-9919-9FA34FF21621}"/>
          </ac:graphicFrameMkLst>
        </pc:graphicFrameChg>
        <pc:graphicFrameChg chg="add del">
          <ac:chgData name="aashesh naresh" userId="eda0d32ffad80992" providerId="LiveId" clId="{0E162160-F4C5-48BB-85AE-693B920F70DD}" dt="2019-12-05T03:21:18.829" v="582" actId="26606"/>
          <ac:graphicFrameMkLst>
            <pc:docMk/>
            <pc:sldMk cId="2805795844" sldId="260"/>
            <ac:graphicFrameMk id="53" creationId="{FE688404-7CBD-46C6-89FB-11B062F68780}"/>
          </ac:graphicFrameMkLst>
        </pc:graphicFrameChg>
        <pc:graphicFrameChg chg="add mod modGraphic">
          <ac:chgData name="aashesh naresh" userId="eda0d32ffad80992" providerId="LiveId" clId="{0E162160-F4C5-48BB-85AE-693B920F70DD}" dt="2019-12-05T16:19:37.211" v="2859" actId="26606"/>
          <ac:graphicFrameMkLst>
            <pc:docMk/>
            <pc:sldMk cId="2805795844" sldId="260"/>
            <ac:graphicFrameMk id="55" creationId="{FED879FD-29E1-48E9-BEE1-2094F992F262}"/>
          </ac:graphicFrameMkLst>
        </pc:graphicFrameChg>
        <pc:picChg chg="add del">
          <ac:chgData name="aashesh naresh" userId="eda0d32ffad80992" providerId="LiveId" clId="{0E162160-F4C5-48BB-85AE-693B920F70DD}" dt="2019-12-04T22:17:43.942" v="224" actId="26606"/>
          <ac:picMkLst>
            <pc:docMk/>
            <pc:sldMk cId="2805795844" sldId="260"/>
            <ac:picMk id="7" creationId="{C16F841A-E927-4964-9FA0-9061D322723B}"/>
          </ac:picMkLst>
        </pc:picChg>
        <pc:picChg chg="add del">
          <ac:chgData name="aashesh naresh" userId="eda0d32ffad80992" providerId="LiveId" clId="{0E162160-F4C5-48BB-85AE-693B920F70DD}" dt="2019-12-04T22:17:40.676" v="222" actId="26606"/>
          <ac:picMkLst>
            <pc:docMk/>
            <pc:sldMk cId="2805795844" sldId="260"/>
            <ac:picMk id="20" creationId="{3BC6EBB2-9BDC-4075-BA6B-43A9FBF9C86C}"/>
          </ac:picMkLst>
        </pc:picChg>
        <pc:picChg chg="add del">
          <ac:chgData name="aashesh naresh" userId="eda0d32ffad80992" providerId="LiveId" clId="{0E162160-F4C5-48BB-85AE-693B920F70DD}" dt="2019-12-05T03:21:18.879" v="583" actId="26606"/>
          <ac:picMkLst>
            <pc:docMk/>
            <pc:sldMk cId="2805795844" sldId="260"/>
            <ac:picMk id="43" creationId="{3BC6EBB2-9BDC-4075-BA6B-43A9FBF9C86C}"/>
          </ac:picMkLst>
        </pc:picChg>
        <pc:cxnChg chg="add del">
          <ac:chgData name="aashesh naresh" userId="eda0d32ffad80992" providerId="LiveId" clId="{0E162160-F4C5-48BB-85AE-693B920F70DD}" dt="2019-12-04T22:17:40.676" v="222" actId="26606"/>
          <ac:cxnSpMkLst>
            <pc:docMk/>
            <pc:sldMk cId="2805795844" sldId="260"/>
            <ac:cxnSpMk id="19" creationId="{6B9695BD-ECF6-49CA-8877-8C493193C65D}"/>
          </ac:cxnSpMkLst>
        </pc:cxnChg>
        <pc:cxnChg chg="add del">
          <ac:chgData name="aashesh naresh" userId="eda0d32ffad80992" providerId="LiveId" clId="{0E162160-F4C5-48BB-85AE-693B920F70DD}" dt="2019-12-05T03:21:18.879" v="583" actId="26606"/>
          <ac:cxnSpMkLst>
            <pc:docMk/>
            <pc:sldMk cId="2805795844" sldId="260"/>
            <ac:cxnSpMk id="42" creationId="{6B9695BD-ECF6-49CA-8877-8C493193C65D}"/>
          </ac:cxnSpMkLst>
        </pc:cxnChg>
      </pc:sldChg>
      <pc:sldChg chg="addSp delSp modSp add del mod setBg setClrOvrMap delDesignElem">
        <pc:chgData name="aashesh naresh" userId="eda0d32ffad80992" providerId="LiveId" clId="{0E162160-F4C5-48BB-85AE-693B920F70DD}" dt="2019-12-05T04:07:38.967" v="1108" actId="2696"/>
        <pc:sldMkLst>
          <pc:docMk/>
          <pc:sldMk cId="2203357247" sldId="261"/>
        </pc:sldMkLst>
        <pc:spChg chg="mod">
          <ac:chgData name="aashesh naresh" userId="eda0d32ffad80992" providerId="LiveId" clId="{0E162160-F4C5-48BB-85AE-693B920F70DD}" dt="2019-12-05T03:56:55.356" v="949" actId="26606"/>
          <ac:spMkLst>
            <pc:docMk/>
            <pc:sldMk cId="2203357247" sldId="261"/>
            <ac:spMk id="2" creationId="{8D5E8309-2385-4C31-BFEB-22E2A45FA03A}"/>
          </ac:spMkLst>
        </pc:spChg>
        <pc:spChg chg="add del mod">
          <ac:chgData name="aashesh naresh" userId="eda0d32ffad80992" providerId="LiveId" clId="{0E162160-F4C5-48BB-85AE-693B920F70DD}" dt="2019-12-05T03:48:54.562" v="903" actId="26606"/>
          <ac:spMkLst>
            <pc:docMk/>
            <pc:sldMk cId="2203357247" sldId="261"/>
            <ac:spMk id="3" creationId="{296EED42-C746-482C-9689-46015A8FFC1A}"/>
          </ac:spMkLst>
        </pc:spChg>
        <pc:spChg chg="add del mod">
          <ac:chgData name="aashesh naresh" userId="eda0d32ffad80992" providerId="LiveId" clId="{0E162160-F4C5-48BB-85AE-693B920F70DD}" dt="2019-12-05T03:57:30.196" v="952"/>
          <ac:spMkLst>
            <pc:docMk/>
            <pc:sldMk cId="2203357247" sldId="261"/>
            <ac:spMk id="4" creationId="{013E4AFB-6015-4E4B-88B0-D7529A25BCF7}"/>
          </ac:spMkLst>
        </pc:spChg>
        <pc:spChg chg="add del">
          <ac:chgData name="aashesh naresh" userId="eda0d32ffad80992" providerId="LiveId" clId="{0E162160-F4C5-48BB-85AE-693B920F70DD}" dt="2019-12-05T03:48:54.562" v="903" actId="26606"/>
          <ac:spMkLst>
            <pc:docMk/>
            <pc:sldMk cId="2203357247" sldId="261"/>
            <ac:spMk id="5" creationId="{8302FC3C-9804-4950-B721-5FD704BA6065}"/>
          </ac:spMkLst>
        </pc:spChg>
        <pc:spChg chg="add del">
          <ac:chgData name="aashesh naresh" userId="eda0d32ffad80992" providerId="LiveId" clId="{0E162160-F4C5-48BB-85AE-693B920F70DD}" dt="2019-12-05T03:48:54.562" v="903" actId="26606"/>
          <ac:spMkLst>
            <pc:docMk/>
            <pc:sldMk cId="2203357247" sldId="261"/>
            <ac:spMk id="8" creationId="{923E8915-D2AA-4327-A45A-972C3CA9574B}"/>
          </ac:spMkLst>
        </pc:spChg>
        <pc:spChg chg="add del">
          <ac:chgData name="aashesh naresh" userId="eda0d32ffad80992" providerId="LiveId" clId="{0E162160-F4C5-48BB-85AE-693B920F70DD}" dt="2019-12-05T03:42:58.225" v="870" actId="26606"/>
          <ac:spMkLst>
            <pc:docMk/>
            <pc:sldMk cId="2203357247" sldId="261"/>
            <ac:spMk id="10" creationId="{14A2F755-5219-4C4E-9378-2C80BB08DF8E}"/>
          </ac:spMkLst>
        </pc:spChg>
        <pc:spChg chg="add del">
          <ac:chgData name="aashesh naresh" userId="eda0d32ffad80992" providerId="LiveId" clId="{0E162160-F4C5-48BB-85AE-693B920F70DD}" dt="2019-12-05T03:48:54.562" v="903" actId="26606"/>
          <ac:spMkLst>
            <pc:docMk/>
            <pc:sldMk cId="2203357247" sldId="261"/>
            <ac:spMk id="11" creationId="{F3798573-F27B-47EB-8EA4-7EE34954C2D6}"/>
          </ac:spMkLst>
        </pc:spChg>
        <pc:spChg chg="add del">
          <ac:chgData name="aashesh naresh" userId="eda0d32ffad80992" providerId="LiveId" clId="{0E162160-F4C5-48BB-85AE-693B920F70DD}" dt="2019-12-05T03:42:58.225" v="870" actId="26606"/>
          <ac:spMkLst>
            <pc:docMk/>
            <pc:sldMk cId="2203357247" sldId="261"/>
            <ac:spMk id="12" creationId="{BA042B41-CFBF-4E11-965F-B1906826A847}"/>
          </ac:spMkLst>
        </pc:spChg>
        <pc:spChg chg="add del">
          <ac:chgData name="aashesh naresh" userId="eda0d32ffad80992" providerId="LiveId" clId="{0E162160-F4C5-48BB-85AE-693B920F70DD}" dt="2019-12-05T03:48:11.990" v="894" actId="26606"/>
          <ac:spMkLst>
            <pc:docMk/>
            <pc:sldMk cId="2203357247" sldId="261"/>
            <ac:spMk id="13" creationId="{74CD14DB-BB81-479F-A1FC-1C75640E9F84}"/>
          </ac:spMkLst>
        </pc:spChg>
        <pc:spChg chg="add del">
          <ac:chgData name="aashesh naresh" userId="eda0d32ffad80992" providerId="LiveId" clId="{0E162160-F4C5-48BB-85AE-693B920F70DD}" dt="2019-12-05T03:42:58.225" v="870" actId="26606"/>
          <ac:spMkLst>
            <pc:docMk/>
            <pc:sldMk cId="2203357247" sldId="261"/>
            <ac:spMk id="14" creationId="{ED9FFD70-7E69-43F7-BAFF-08A75B3AE097}"/>
          </ac:spMkLst>
        </pc:spChg>
        <pc:spChg chg="add del">
          <ac:chgData name="aashesh naresh" userId="eda0d32ffad80992" providerId="LiveId" clId="{0E162160-F4C5-48BB-85AE-693B920F70DD}" dt="2019-12-05T03:48:18.702" v="896" actId="26606"/>
          <ac:spMkLst>
            <pc:docMk/>
            <pc:sldMk cId="2203357247" sldId="261"/>
            <ac:spMk id="15" creationId="{4E78424C-6FD0-41F8-9CAA-5DC19C42359F}"/>
          </ac:spMkLst>
        </pc:spChg>
        <pc:spChg chg="add del">
          <ac:chgData name="aashesh naresh" userId="eda0d32ffad80992" providerId="LiveId" clId="{0E162160-F4C5-48BB-85AE-693B920F70DD}" dt="2019-12-05T03:42:58.225" v="870" actId="26606"/>
          <ac:spMkLst>
            <pc:docMk/>
            <pc:sldMk cId="2203357247" sldId="261"/>
            <ac:spMk id="16" creationId="{9A87AD7E-457F-4836-8DDE-FFE0F009388A}"/>
          </ac:spMkLst>
        </pc:spChg>
        <pc:spChg chg="add del">
          <ac:chgData name="aashesh naresh" userId="eda0d32ffad80992" providerId="LiveId" clId="{0E162160-F4C5-48BB-85AE-693B920F70DD}" dt="2019-12-05T03:48:18.702" v="896" actId="26606"/>
          <ac:spMkLst>
            <pc:docMk/>
            <pc:sldMk cId="2203357247" sldId="261"/>
            <ac:spMk id="17" creationId="{DD136760-57DC-4301-8BEA-B71AD2D13905}"/>
          </ac:spMkLst>
        </pc:spChg>
        <pc:spChg chg="add del">
          <ac:chgData name="aashesh naresh" userId="eda0d32ffad80992" providerId="LiveId" clId="{0E162160-F4C5-48BB-85AE-693B920F70DD}" dt="2019-12-05T03:48:11.990" v="894" actId="26606"/>
          <ac:spMkLst>
            <pc:docMk/>
            <pc:sldMk cId="2203357247" sldId="261"/>
            <ac:spMk id="18" creationId="{C943A91B-7CA7-4592-A975-73B1BF8C4C74}"/>
          </ac:spMkLst>
        </pc:spChg>
        <pc:spChg chg="add del">
          <ac:chgData name="aashesh naresh" userId="eda0d32ffad80992" providerId="LiveId" clId="{0E162160-F4C5-48BB-85AE-693B920F70DD}" dt="2019-12-05T03:48:18.702" v="896" actId="26606"/>
          <ac:spMkLst>
            <pc:docMk/>
            <pc:sldMk cId="2203357247" sldId="261"/>
            <ac:spMk id="19" creationId="{BDC58DEA-1307-4F44-AD47-E613D8B76A89}"/>
          </ac:spMkLst>
        </pc:spChg>
        <pc:spChg chg="add del">
          <ac:chgData name="aashesh naresh" userId="eda0d32ffad80992" providerId="LiveId" clId="{0E162160-F4C5-48BB-85AE-693B920F70DD}" dt="2019-12-05T03:48:11.990" v="894" actId="26606"/>
          <ac:spMkLst>
            <pc:docMk/>
            <pc:sldMk cId="2203357247" sldId="261"/>
            <ac:spMk id="20" creationId="{EC471314-E46A-414B-8D91-74880E84F187}"/>
          </ac:spMkLst>
        </pc:spChg>
        <pc:spChg chg="add del">
          <ac:chgData name="aashesh naresh" userId="eda0d32ffad80992" providerId="LiveId" clId="{0E162160-F4C5-48BB-85AE-693B920F70DD}" dt="2019-12-05T03:48:11.990" v="894" actId="26606"/>
          <ac:spMkLst>
            <pc:docMk/>
            <pc:sldMk cId="2203357247" sldId="261"/>
            <ac:spMk id="22" creationId="{6A681326-1C9D-44A3-A627-3871BDAE4127}"/>
          </ac:spMkLst>
        </pc:spChg>
        <pc:spChg chg="add del">
          <ac:chgData name="aashesh naresh" userId="eda0d32ffad80992" providerId="LiveId" clId="{0E162160-F4C5-48BB-85AE-693B920F70DD}" dt="2019-12-05T03:48:22.282" v="898" actId="26606"/>
          <ac:spMkLst>
            <pc:docMk/>
            <pc:sldMk cId="2203357247" sldId="261"/>
            <ac:spMk id="23" creationId="{74CD14DB-BB81-479F-A1FC-1C75640E9F84}"/>
          </ac:spMkLst>
        </pc:spChg>
        <pc:spChg chg="add del">
          <ac:chgData name="aashesh naresh" userId="eda0d32ffad80992" providerId="LiveId" clId="{0E162160-F4C5-48BB-85AE-693B920F70DD}" dt="2019-12-05T03:48:18.702" v="896" actId="26606"/>
          <ac:spMkLst>
            <pc:docMk/>
            <pc:sldMk cId="2203357247" sldId="261"/>
            <ac:spMk id="24" creationId="{C99B912D-1E4B-42AF-A2BE-CFEFEC916EE7}"/>
          </ac:spMkLst>
        </pc:spChg>
        <pc:spChg chg="add del">
          <ac:chgData name="aashesh naresh" userId="eda0d32ffad80992" providerId="LiveId" clId="{0E162160-F4C5-48BB-85AE-693B920F70DD}" dt="2019-12-05T03:48:22.282" v="898" actId="26606"/>
          <ac:spMkLst>
            <pc:docMk/>
            <pc:sldMk cId="2203357247" sldId="261"/>
            <ac:spMk id="25" creationId="{C943A91B-7CA7-4592-A975-73B1BF8C4C74}"/>
          </ac:spMkLst>
        </pc:spChg>
        <pc:spChg chg="add del">
          <ac:chgData name="aashesh naresh" userId="eda0d32ffad80992" providerId="LiveId" clId="{0E162160-F4C5-48BB-85AE-693B920F70DD}" dt="2019-12-05T03:48:22.282" v="898" actId="26606"/>
          <ac:spMkLst>
            <pc:docMk/>
            <pc:sldMk cId="2203357247" sldId="261"/>
            <ac:spMk id="26" creationId="{EC471314-E46A-414B-8D91-74880E84F187}"/>
          </ac:spMkLst>
        </pc:spChg>
        <pc:spChg chg="add del">
          <ac:chgData name="aashesh naresh" userId="eda0d32ffad80992" providerId="LiveId" clId="{0E162160-F4C5-48BB-85AE-693B920F70DD}" dt="2019-12-05T03:48:22.282" v="898" actId="26606"/>
          <ac:spMkLst>
            <pc:docMk/>
            <pc:sldMk cId="2203357247" sldId="261"/>
            <ac:spMk id="27" creationId="{6A681326-1C9D-44A3-A627-3871BDAE4127}"/>
          </ac:spMkLst>
        </pc:spChg>
        <pc:spChg chg="add del">
          <ac:chgData name="aashesh naresh" userId="eda0d32ffad80992" providerId="LiveId" clId="{0E162160-F4C5-48BB-85AE-693B920F70DD}" dt="2019-12-05T03:48:29.421" v="900" actId="26606"/>
          <ac:spMkLst>
            <pc:docMk/>
            <pc:sldMk cId="2203357247" sldId="261"/>
            <ac:spMk id="29" creationId="{F747F1B4-B831-4277-8AB0-32767F7EB7BF}"/>
          </ac:spMkLst>
        </pc:spChg>
        <pc:spChg chg="add del">
          <ac:chgData name="aashesh naresh" userId="eda0d32ffad80992" providerId="LiveId" clId="{0E162160-F4C5-48BB-85AE-693B920F70DD}" dt="2019-12-05T03:48:29.421" v="900" actId="26606"/>
          <ac:spMkLst>
            <pc:docMk/>
            <pc:sldMk cId="2203357247" sldId="261"/>
            <ac:spMk id="30" creationId="{D80CFA21-AB7C-4BEB-9BFF-05764FBBF3C6}"/>
          </ac:spMkLst>
        </pc:spChg>
        <pc:spChg chg="add del">
          <ac:chgData name="aashesh naresh" userId="eda0d32ffad80992" providerId="LiveId" clId="{0E162160-F4C5-48BB-85AE-693B920F70DD}" dt="2019-12-05T03:48:29.421" v="900" actId="26606"/>
          <ac:spMkLst>
            <pc:docMk/>
            <pc:sldMk cId="2203357247" sldId="261"/>
            <ac:spMk id="31" creationId="{12F7E335-851A-4CAE-B09F-E657819D4600}"/>
          </ac:spMkLst>
        </pc:spChg>
        <pc:spChg chg="add del">
          <ac:chgData name="aashesh naresh" userId="eda0d32ffad80992" providerId="LiveId" clId="{0E162160-F4C5-48BB-85AE-693B920F70DD}" dt="2019-12-05T03:48:29.421" v="900" actId="26606"/>
          <ac:spMkLst>
            <pc:docMk/>
            <pc:sldMk cId="2203357247" sldId="261"/>
            <ac:spMk id="32" creationId="{10B541F0-7F6E-402E-84D8-CF96EACA5FBC}"/>
          </ac:spMkLst>
        </pc:spChg>
        <pc:spChg chg="add del">
          <ac:chgData name="aashesh naresh" userId="eda0d32ffad80992" providerId="LiveId" clId="{0E162160-F4C5-48BB-85AE-693B920F70DD}" dt="2019-12-05T03:57:43.077" v="954"/>
          <ac:spMkLst>
            <pc:docMk/>
            <pc:sldMk cId="2203357247" sldId="261"/>
            <ac:spMk id="34" creationId="{4E78424C-6FD0-41F8-9CAA-5DC19C42359F}"/>
          </ac:spMkLst>
        </pc:spChg>
        <pc:spChg chg="add del">
          <ac:chgData name="aashesh naresh" userId="eda0d32ffad80992" providerId="LiveId" clId="{0E162160-F4C5-48BB-85AE-693B920F70DD}" dt="2019-12-05T03:57:43.077" v="954"/>
          <ac:spMkLst>
            <pc:docMk/>
            <pc:sldMk cId="2203357247" sldId="261"/>
            <ac:spMk id="35" creationId="{DD136760-57DC-4301-8BEA-B71AD2D13905}"/>
          </ac:spMkLst>
        </pc:spChg>
        <pc:spChg chg="add del">
          <ac:chgData name="aashesh naresh" userId="eda0d32ffad80992" providerId="LiveId" clId="{0E162160-F4C5-48BB-85AE-693B920F70DD}" dt="2019-12-05T03:57:43.077" v="954"/>
          <ac:spMkLst>
            <pc:docMk/>
            <pc:sldMk cId="2203357247" sldId="261"/>
            <ac:spMk id="36" creationId="{BDC58DEA-1307-4F44-AD47-E613D8B76A89}"/>
          </ac:spMkLst>
        </pc:spChg>
        <pc:spChg chg="add del">
          <ac:chgData name="aashesh naresh" userId="eda0d32ffad80992" providerId="LiveId" clId="{0E162160-F4C5-48BB-85AE-693B920F70DD}" dt="2019-12-05T03:57:43.077" v="954"/>
          <ac:spMkLst>
            <pc:docMk/>
            <pc:sldMk cId="2203357247" sldId="261"/>
            <ac:spMk id="37" creationId="{C99B912D-1E4B-42AF-A2BE-CFEFEC916EE7}"/>
          </ac:spMkLst>
        </pc:spChg>
        <pc:spChg chg="add mod">
          <ac:chgData name="aashesh naresh" userId="eda0d32ffad80992" providerId="LiveId" clId="{0E162160-F4C5-48BB-85AE-693B920F70DD}" dt="2019-12-05T03:59:02.669" v="999" actId="20577"/>
          <ac:spMkLst>
            <pc:docMk/>
            <pc:sldMk cId="2203357247" sldId="261"/>
            <ac:spMk id="39" creationId="{71703EE5-B459-47A5-9199-C8D74039FDCE}"/>
          </ac:spMkLst>
        </pc:spChg>
        <pc:spChg chg="add del">
          <ac:chgData name="aashesh naresh" userId="eda0d32ffad80992" providerId="LiveId" clId="{0E162160-F4C5-48BB-85AE-693B920F70DD}" dt="2019-12-05T03:56:55.356" v="949" actId="26606"/>
          <ac:spMkLst>
            <pc:docMk/>
            <pc:sldMk cId="2203357247" sldId="261"/>
            <ac:spMk id="43" creationId="{F747F1B4-B831-4277-8AB0-32767F7EB7BF}"/>
          </ac:spMkLst>
        </pc:spChg>
        <pc:spChg chg="add del">
          <ac:chgData name="aashesh naresh" userId="eda0d32ffad80992" providerId="LiveId" clId="{0E162160-F4C5-48BB-85AE-693B920F70DD}" dt="2019-12-05T03:56:55.356" v="949" actId="26606"/>
          <ac:spMkLst>
            <pc:docMk/>
            <pc:sldMk cId="2203357247" sldId="261"/>
            <ac:spMk id="45" creationId="{D80CFA21-AB7C-4BEB-9BFF-05764FBBF3C6}"/>
          </ac:spMkLst>
        </pc:spChg>
        <pc:spChg chg="add del">
          <ac:chgData name="aashesh naresh" userId="eda0d32ffad80992" providerId="LiveId" clId="{0E162160-F4C5-48BB-85AE-693B920F70DD}" dt="2019-12-05T03:56:55.356" v="949" actId="26606"/>
          <ac:spMkLst>
            <pc:docMk/>
            <pc:sldMk cId="2203357247" sldId="261"/>
            <ac:spMk id="47" creationId="{12F7E335-851A-4CAE-B09F-E657819D4600}"/>
          </ac:spMkLst>
        </pc:spChg>
        <pc:spChg chg="add del">
          <ac:chgData name="aashesh naresh" userId="eda0d32ffad80992" providerId="LiveId" clId="{0E162160-F4C5-48BB-85AE-693B920F70DD}" dt="2019-12-05T03:56:55.356" v="949" actId="26606"/>
          <ac:spMkLst>
            <pc:docMk/>
            <pc:sldMk cId="2203357247" sldId="261"/>
            <ac:spMk id="49" creationId="{10B541F0-7F6E-402E-84D8-CF96EACA5FBC}"/>
          </ac:spMkLst>
        </pc:spChg>
        <pc:graphicFrameChg chg="add del">
          <ac:chgData name="aashesh naresh" userId="eda0d32ffad80992" providerId="LiveId" clId="{0E162160-F4C5-48BB-85AE-693B920F70DD}" dt="2019-12-05T03:48:18.702" v="896" actId="26606"/>
          <ac:graphicFrameMkLst>
            <pc:docMk/>
            <pc:sldMk cId="2203357247" sldId="261"/>
            <ac:graphicFrameMk id="21" creationId="{035D5505-E804-438B-B607-ED24F78C0196}"/>
          </ac:graphicFrameMkLst>
        </pc:graphicFrameChg>
        <pc:graphicFrameChg chg="add del">
          <ac:chgData name="aashesh naresh" userId="eda0d32ffad80992" providerId="LiveId" clId="{0E162160-F4C5-48BB-85AE-693B920F70DD}" dt="2019-12-05T03:48:37.656" v="902" actId="26606"/>
          <ac:graphicFrameMkLst>
            <pc:docMk/>
            <pc:sldMk cId="2203357247" sldId="261"/>
            <ac:graphicFrameMk id="28" creationId="{78A352D3-6E2E-4B9D-BBD9-C6FDFEAFDDAE}"/>
          </ac:graphicFrameMkLst>
        </pc:graphicFrameChg>
        <pc:graphicFrameChg chg="add del">
          <ac:chgData name="aashesh naresh" userId="eda0d32ffad80992" providerId="LiveId" clId="{0E162160-F4C5-48BB-85AE-693B920F70DD}" dt="2019-12-05T03:48:29.421" v="900" actId="26606"/>
          <ac:graphicFrameMkLst>
            <pc:docMk/>
            <pc:sldMk cId="2203357247" sldId="261"/>
            <ac:graphicFrameMk id="33" creationId="{67D9DEFC-B8DF-45ED-8E9C-065F9080B817}"/>
          </ac:graphicFrameMkLst>
        </pc:graphicFrameChg>
        <pc:graphicFrameChg chg="add mod modGraphic">
          <ac:chgData name="aashesh naresh" userId="eda0d32ffad80992" providerId="LiveId" clId="{0E162160-F4C5-48BB-85AE-693B920F70DD}" dt="2019-12-05T03:58:56.172" v="987"/>
          <ac:graphicFrameMkLst>
            <pc:docMk/>
            <pc:sldMk cId="2203357247" sldId="261"/>
            <ac:graphicFrameMk id="38" creationId="{9C20004B-3C76-4020-95EF-7272E1A175EC}"/>
          </ac:graphicFrameMkLst>
        </pc:graphicFrameChg>
        <pc:picChg chg="add del">
          <ac:chgData name="aashesh naresh" userId="eda0d32ffad80992" providerId="LiveId" clId="{0E162160-F4C5-48BB-85AE-693B920F70DD}" dt="2019-12-05T03:42:58.225" v="870" actId="26606"/>
          <ac:picMkLst>
            <pc:docMk/>
            <pc:sldMk cId="2203357247" sldId="261"/>
            <ac:picMk id="7" creationId="{77AD665E-39C5-484D-AED0-FA6E00A5EA17}"/>
          </ac:picMkLst>
        </pc:picChg>
        <pc:picChg chg="add del">
          <ac:chgData name="aashesh naresh" userId="eda0d32ffad80992" providerId="LiveId" clId="{0E162160-F4C5-48BB-85AE-693B920F70DD}" dt="2019-12-05T03:48:54.562" v="903" actId="26606"/>
          <ac:picMkLst>
            <pc:docMk/>
            <pc:sldMk cId="2203357247" sldId="261"/>
            <ac:picMk id="9" creationId="{3BC6EBB2-9BDC-4075-BA6B-43A9FBF9C86C}"/>
          </ac:picMkLst>
        </pc:picChg>
        <pc:cxnChg chg="add del">
          <ac:chgData name="aashesh naresh" userId="eda0d32ffad80992" providerId="LiveId" clId="{0E162160-F4C5-48BB-85AE-693B920F70DD}" dt="2019-12-05T03:48:54.562" v="903" actId="26606"/>
          <ac:cxnSpMkLst>
            <pc:docMk/>
            <pc:sldMk cId="2203357247" sldId="261"/>
            <ac:cxnSpMk id="6" creationId="{6B9695BD-ECF6-49CA-8877-8C493193C65D}"/>
          </ac:cxnSpMkLst>
        </pc:cxnChg>
      </pc:sldChg>
      <pc:sldChg chg="addSp delSp modSp add mod setBg setClrOvrMap">
        <pc:chgData name="aashesh naresh" userId="eda0d32ffad80992" providerId="LiveId" clId="{0E162160-F4C5-48BB-85AE-693B920F70DD}" dt="2019-12-05T08:46:43.208" v="2767" actId="1036"/>
        <pc:sldMkLst>
          <pc:docMk/>
          <pc:sldMk cId="1546568889" sldId="262"/>
        </pc:sldMkLst>
        <pc:spChg chg="mod">
          <ac:chgData name="aashesh naresh" userId="eda0d32ffad80992" providerId="LiveId" clId="{0E162160-F4C5-48BB-85AE-693B920F70DD}" dt="2019-12-05T02:50:21.588" v="393" actId="26606"/>
          <ac:spMkLst>
            <pc:docMk/>
            <pc:sldMk cId="1546568889" sldId="262"/>
            <ac:spMk id="2" creationId="{C3CE091F-E30D-435D-B2DC-C28C1B7D5808}"/>
          </ac:spMkLst>
        </pc:spChg>
        <pc:spChg chg="add del mod">
          <ac:chgData name="aashesh naresh" userId="eda0d32ffad80992" providerId="LiveId" clId="{0E162160-F4C5-48BB-85AE-693B920F70DD}" dt="2019-12-05T02:45:19.575" v="386" actId="26606"/>
          <ac:spMkLst>
            <pc:docMk/>
            <pc:sldMk cId="1546568889" sldId="262"/>
            <ac:spMk id="3" creationId="{0CCCC445-77FE-47CB-B978-2298D68A97BA}"/>
          </ac:spMkLst>
        </pc:spChg>
        <pc:spChg chg="add del">
          <ac:chgData name="aashesh naresh" userId="eda0d32ffad80992" providerId="LiveId" clId="{0E162160-F4C5-48BB-85AE-693B920F70DD}" dt="2019-12-05T02:45:09.971" v="383" actId="26606"/>
          <ac:spMkLst>
            <pc:docMk/>
            <pc:sldMk cId="1546568889" sldId="262"/>
            <ac:spMk id="10" creationId="{F747F1B4-B831-4277-8AB0-32767F7EB7BF}"/>
          </ac:spMkLst>
        </pc:spChg>
        <pc:spChg chg="add del">
          <ac:chgData name="aashesh naresh" userId="eda0d32ffad80992" providerId="LiveId" clId="{0E162160-F4C5-48BB-85AE-693B920F70DD}" dt="2019-12-05T02:45:09.971" v="383" actId="26606"/>
          <ac:spMkLst>
            <pc:docMk/>
            <pc:sldMk cId="1546568889" sldId="262"/>
            <ac:spMk id="12" creationId="{D80CFA21-AB7C-4BEB-9BFF-05764FBBF3C6}"/>
          </ac:spMkLst>
        </pc:spChg>
        <pc:spChg chg="add del">
          <ac:chgData name="aashesh naresh" userId="eda0d32ffad80992" providerId="LiveId" clId="{0E162160-F4C5-48BB-85AE-693B920F70DD}" dt="2019-12-05T02:45:09.971" v="383" actId="26606"/>
          <ac:spMkLst>
            <pc:docMk/>
            <pc:sldMk cId="1546568889" sldId="262"/>
            <ac:spMk id="14" creationId="{12F7E335-851A-4CAE-B09F-E657819D4600}"/>
          </ac:spMkLst>
        </pc:spChg>
        <pc:spChg chg="add del">
          <ac:chgData name="aashesh naresh" userId="eda0d32ffad80992" providerId="LiveId" clId="{0E162160-F4C5-48BB-85AE-693B920F70DD}" dt="2019-12-05T02:45:09.971" v="383" actId="26606"/>
          <ac:spMkLst>
            <pc:docMk/>
            <pc:sldMk cId="1546568889" sldId="262"/>
            <ac:spMk id="16" creationId="{10B541F0-7F6E-402E-84D8-CF96EACA5FBC}"/>
          </ac:spMkLst>
        </pc:spChg>
        <pc:spChg chg="add del">
          <ac:chgData name="aashesh naresh" userId="eda0d32ffad80992" providerId="LiveId" clId="{0E162160-F4C5-48BB-85AE-693B920F70DD}" dt="2019-12-05T02:50:21.588" v="393" actId="26606"/>
          <ac:spMkLst>
            <pc:docMk/>
            <pc:sldMk cId="1546568889" sldId="262"/>
            <ac:spMk id="20" creationId="{F747F1B4-B831-4277-8AB0-32767F7EB7BF}"/>
          </ac:spMkLst>
        </pc:spChg>
        <pc:spChg chg="add del">
          <ac:chgData name="aashesh naresh" userId="eda0d32ffad80992" providerId="LiveId" clId="{0E162160-F4C5-48BB-85AE-693B920F70DD}" dt="2019-12-05T02:50:21.588" v="393" actId="26606"/>
          <ac:spMkLst>
            <pc:docMk/>
            <pc:sldMk cId="1546568889" sldId="262"/>
            <ac:spMk id="21" creationId="{D80CFA21-AB7C-4BEB-9BFF-05764FBBF3C6}"/>
          </ac:spMkLst>
        </pc:spChg>
        <pc:spChg chg="add del">
          <ac:chgData name="aashesh naresh" userId="eda0d32ffad80992" providerId="LiveId" clId="{0E162160-F4C5-48BB-85AE-693B920F70DD}" dt="2019-12-05T02:50:21.588" v="393" actId="26606"/>
          <ac:spMkLst>
            <pc:docMk/>
            <pc:sldMk cId="1546568889" sldId="262"/>
            <ac:spMk id="22" creationId="{12F7E335-851A-4CAE-B09F-E657819D4600}"/>
          </ac:spMkLst>
        </pc:spChg>
        <pc:spChg chg="add del">
          <ac:chgData name="aashesh naresh" userId="eda0d32ffad80992" providerId="LiveId" clId="{0E162160-F4C5-48BB-85AE-693B920F70DD}" dt="2019-12-05T02:50:21.588" v="393" actId="26606"/>
          <ac:spMkLst>
            <pc:docMk/>
            <pc:sldMk cId="1546568889" sldId="262"/>
            <ac:spMk id="23" creationId="{10B541F0-7F6E-402E-84D8-CF96EACA5FBC}"/>
          </ac:spMkLst>
        </pc:spChg>
        <pc:graphicFrameChg chg="add del">
          <ac:chgData name="aashesh naresh" userId="eda0d32ffad80992" providerId="LiveId" clId="{0E162160-F4C5-48BB-85AE-693B920F70DD}" dt="2019-12-05T02:45:09.971" v="383" actId="26606"/>
          <ac:graphicFrameMkLst>
            <pc:docMk/>
            <pc:sldMk cId="1546568889" sldId="262"/>
            <ac:graphicFrameMk id="5" creationId="{21390457-C921-43E3-B814-B487C09852DE}"/>
          </ac:graphicFrameMkLst>
        </pc:graphicFrameChg>
        <pc:graphicFrameChg chg="add del">
          <ac:chgData name="aashesh naresh" userId="eda0d32ffad80992" providerId="LiveId" clId="{0E162160-F4C5-48BB-85AE-693B920F70DD}" dt="2019-12-05T02:45:19.473" v="385" actId="26606"/>
          <ac:graphicFrameMkLst>
            <pc:docMk/>
            <pc:sldMk cId="1546568889" sldId="262"/>
            <ac:graphicFrameMk id="18" creationId="{E46AC9FC-01BD-41C8-903C-1780495DCBF7}"/>
          </ac:graphicFrameMkLst>
        </pc:graphicFrameChg>
        <pc:graphicFrameChg chg="add mod modGraphic">
          <ac:chgData name="aashesh naresh" userId="eda0d32ffad80992" providerId="LiveId" clId="{0E162160-F4C5-48BB-85AE-693B920F70DD}" dt="2019-12-05T08:46:43.208" v="2767" actId="1036"/>
          <ac:graphicFrameMkLst>
            <pc:docMk/>
            <pc:sldMk cId="1546568889" sldId="262"/>
            <ac:graphicFrameMk id="24" creationId="{21390457-C921-43E3-B814-B487C09852DE}"/>
          </ac:graphicFrameMkLst>
        </pc:graphicFrameChg>
      </pc:sldChg>
      <pc:sldChg chg="addSp delSp modSp add mod setBg setClrOvrMap">
        <pc:chgData name="aashesh naresh" userId="eda0d32ffad80992" providerId="LiveId" clId="{0E162160-F4C5-48BB-85AE-693B920F70DD}" dt="2019-12-05T04:07:45.683" v="1109" actId="113"/>
        <pc:sldMkLst>
          <pc:docMk/>
          <pc:sldMk cId="3331142748" sldId="263"/>
        </pc:sldMkLst>
        <pc:spChg chg="mod">
          <ac:chgData name="aashesh naresh" userId="eda0d32ffad80992" providerId="LiveId" clId="{0E162160-F4C5-48BB-85AE-693B920F70DD}" dt="2019-12-05T04:07:45.683" v="1109" actId="113"/>
          <ac:spMkLst>
            <pc:docMk/>
            <pc:sldMk cId="3331142748" sldId="263"/>
            <ac:spMk id="2" creationId="{07809FB3-BFB7-4E27-B71E-D60A65744E11}"/>
          </ac:spMkLst>
        </pc:spChg>
        <pc:spChg chg="del mod">
          <ac:chgData name="aashesh naresh" userId="eda0d32ffad80992" providerId="LiveId" clId="{0E162160-F4C5-48BB-85AE-693B920F70DD}" dt="2019-12-05T04:05:28.232" v="1096"/>
          <ac:spMkLst>
            <pc:docMk/>
            <pc:sldMk cId="3331142748" sldId="263"/>
            <ac:spMk id="3" creationId="{6A27975C-18B6-4B54-BE69-2B653415F432}"/>
          </ac:spMkLst>
        </pc:spChg>
        <pc:spChg chg="add del mod">
          <ac:chgData name="aashesh naresh" userId="eda0d32ffad80992" providerId="LiveId" clId="{0E162160-F4C5-48BB-85AE-693B920F70DD}" dt="2019-12-05T04:06:12.164" v="1104" actId="26606"/>
          <ac:spMkLst>
            <pc:docMk/>
            <pc:sldMk cId="3331142748" sldId="263"/>
            <ac:spMk id="4" creationId="{9EAF2EEF-1F49-4EEC-B94D-573F4AA03909}"/>
          </ac:spMkLst>
        </pc:spChg>
        <pc:spChg chg="add del mod">
          <ac:chgData name="aashesh naresh" userId="eda0d32ffad80992" providerId="LiveId" clId="{0E162160-F4C5-48BB-85AE-693B920F70DD}" dt="2019-12-05T04:05:31.357" v="1097"/>
          <ac:spMkLst>
            <pc:docMk/>
            <pc:sldMk cId="3331142748" sldId="263"/>
            <ac:spMk id="5" creationId="{5805BDC2-7CD2-4989-B902-D4127F745483}"/>
          </ac:spMkLst>
        </pc:spChg>
        <pc:spChg chg="add del">
          <ac:chgData name="aashesh naresh" userId="eda0d32ffad80992" providerId="LiveId" clId="{0E162160-F4C5-48BB-85AE-693B920F70DD}" dt="2019-12-05T04:06:08.380" v="1101" actId="26606"/>
          <ac:spMkLst>
            <pc:docMk/>
            <pc:sldMk cId="3331142748" sldId="263"/>
            <ac:spMk id="15" creationId="{C393B4A7-6ABF-423D-A762-3CDB4897A833}"/>
          </ac:spMkLst>
        </pc:spChg>
        <pc:spChg chg="add del">
          <ac:chgData name="aashesh naresh" userId="eda0d32ffad80992" providerId="LiveId" clId="{0E162160-F4C5-48BB-85AE-693B920F70DD}" dt="2019-12-05T04:06:08.380" v="1101" actId="26606"/>
          <ac:spMkLst>
            <pc:docMk/>
            <pc:sldMk cId="3331142748" sldId="263"/>
            <ac:spMk id="21" creationId="{01AD250C-F2EA-449F-9B14-DF5BB674C500}"/>
          </ac:spMkLst>
        </pc:spChg>
        <pc:spChg chg="add del">
          <ac:chgData name="aashesh naresh" userId="eda0d32ffad80992" providerId="LiveId" clId="{0E162160-F4C5-48BB-85AE-693B920F70DD}" dt="2019-12-05T04:06:11.999" v="1103" actId="26606"/>
          <ac:spMkLst>
            <pc:docMk/>
            <pc:sldMk cId="3331142748" sldId="263"/>
            <ac:spMk id="23" creationId="{8302FC3C-9804-4950-B721-5FD704BA6065}"/>
          </ac:spMkLst>
        </pc:spChg>
        <pc:spChg chg="add del">
          <ac:chgData name="aashesh naresh" userId="eda0d32ffad80992" providerId="LiveId" clId="{0E162160-F4C5-48BB-85AE-693B920F70DD}" dt="2019-12-05T04:06:11.999" v="1103" actId="26606"/>
          <ac:spMkLst>
            <pc:docMk/>
            <pc:sldMk cId="3331142748" sldId="263"/>
            <ac:spMk id="26" creationId="{4FA533C5-33E3-4611-AF9F-72811D8B26A6}"/>
          </ac:spMkLst>
        </pc:spChg>
        <pc:spChg chg="add del">
          <ac:chgData name="aashesh naresh" userId="eda0d32ffad80992" providerId="LiveId" clId="{0E162160-F4C5-48BB-85AE-693B920F70DD}" dt="2019-12-05T04:06:11.999" v="1103" actId="26606"/>
          <ac:spMkLst>
            <pc:docMk/>
            <pc:sldMk cId="3331142748" sldId="263"/>
            <ac:spMk id="29" creationId="{F3798573-F27B-47EB-8EA4-7EE34954C2D6}"/>
          </ac:spMkLst>
        </pc:spChg>
        <pc:spChg chg="add del">
          <ac:chgData name="aashesh naresh" userId="eda0d32ffad80992" providerId="LiveId" clId="{0E162160-F4C5-48BB-85AE-693B920F70DD}" dt="2019-12-05T04:06:11.999" v="1103" actId="26606"/>
          <ac:spMkLst>
            <pc:docMk/>
            <pc:sldMk cId="3331142748" sldId="263"/>
            <ac:spMk id="31" creationId="{87F0FDC4-AD8C-47D9-9131-623C98ADB0AE}"/>
          </ac:spMkLst>
        </pc:spChg>
        <pc:spChg chg="add del">
          <ac:chgData name="aashesh naresh" userId="eda0d32ffad80992" providerId="LiveId" clId="{0E162160-F4C5-48BB-85AE-693B920F70DD}" dt="2019-12-05T04:06:11.999" v="1103" actId="26606"/>
          <ac:spMkLst>
            <pc:docMk/>
            <pc:sldMk cId="3331142748" sldId="263"/>
            <ac:spMk id="32" creationId="{923E8915-D2AA-4327-A45A-972C3CA9574B}"/>
          </ac:spMkLst>
        </pc:spChg>
        <pc:spChg chg="add del">
          <ac:chgData name="aashesh naresh" userId="eda0d32ffad80992" providerId="LiveId" clId="{0E162160-F4C5-48BB-85AE-693B920F70DD}" dt="2019-12-05T04:06:11.999" v="1103" actId="26606"/>
          <ac:spMkLst>
            <pc:docMk/>
            <pc:sldMk cId="3331142748" sldId="263"/>
            <ac:spMk id="33" creationId="{9EAF2EEF-1F49-4EEC-B94D-573F4AA03909}"/>
          </ac:spMkLst>
        </pc:spChg>
        <pc:spChg chg="add del">
          <ac:chgData name="aashesh naresh" userId="eda0d32ffad80992" providerId="LiveId" clId="{0E162160-F4C5-48BB-85AE-693B920F70DD}" dt="2019-12-05T04:07:08.941" v="1107" actId="26606"/>
          <ac:spMkLst>
            <pc:docMk/>
            <pc:sldMk cId="3331142748" sldId="263"/>
            <ac:spMk id="37" creationId="{C393B4A7-6ABF-423D-A762-3CDB4897A833}"/>
          </ac:spMkLst>
        </pc:spChg>
        <pc:spChg chg="add del">
          <ac:chgData name="aashesh naresh" userId="eda0d32ffad80992" providerId="LiveId" clId="{0E162160-F4C5-48BB-85AE-693B920F70DD}" dt="2019-12-05T04:07:08.941" v="1107" actId="26606"/>
          <ac:spMkLst>
            <pc:docMk/>
            <pc:sldMk cId="3331142748" sldId="263"/>
            <ac:spMk id="40" creationId="{01AD250C-F2EA-449F-9B14-DF5BB674C500}"/>
          </ac:spMkLst>
        </pc:spChg>
        <pc:spChg chg="add del">
          <ac:chgData name="aashesh naresh" userId="eda0d32ffad80992" providerId="LiveId" clId="{0E162160-F4C5-48BB-85AE-693B920F70DD}" dt="2019-12-05T04:07:08.941" v="1107" actId="26606"/>
          <ac:spMkLst>
            <pc:docMk/>
            <pc:sldMk cId="3331142748" sldId="263"/>
            <ac:spMk id="50" creationId="{C393B4A7-6ABF-423D-A762-3CDB4897A833}"/>
          </ac:spMkLst>
        </pc:spChg>
        <pc:spChg chg="add del">
          <ac:chgData name="aashesh naresh" userId="eda0d32ffad80992" providerId="LiveId" clId="{0E162160-F4C5-48BB-85AE-693B920F70DD}" dt="2019-12-05T04:07:08.941" v="1107" actId="26606"/>
          <ac:spMkLst>
            <pc:docMk/>
            <pc:sldMk cId="3331142748" sldId="263"/>
            <ac:spMk id="56" creationId="{01AD250C-F2EA-449F-9B14-DF5BB674C500}"/>
          </ac:spMkLst>
        </pc:spChg>
        <pc:spChg chg="add del">
          <ac:chgData name="aashesh naresh" userId="eda0d32ffad80992" providerId="LiveId" clId="{0E162160-F4C5-48BB-85AE-693B920F70DD}" dt="2019-12-05T04:07:08.941" v="1107" actId="26606"/>
          <ac:spMkLst>
            <pc:docMk/>
            <pc:sldMk cId="3331142748" sldId="263"/>
            <ac:spMk id="58" creationId="{B5541CD5-D7AC-4686-8783-CF5D1D4FC266}"/>
          </ac:spMkLst>
        </pc:spChg>
        <pc:spChg chg="add del">
          <ac:chgData name="aashesh naresh" userId="eda0d32ffad80992" providerId="LiveId" clId="{0E162160-F4C5-48BB-85AE-693B920F70DD}" dt="2019-12-05T04:07:08.941" v="1107" actId="26606"/>
          <ac:spMkLst>
            <pc:docMk/>
            <pc:sldMk cId="3331142748" sldId="263"/>
            <ac:spMk id="60" creationId="{0420923D-0C6E-4656-9A01-EE9FB6345EB3}"/>
          </ac:spMkLst>
        </pc:spChg>
        <pc:spChg chg="add del">
          <ac:chgData name="aashesh naresh" userId="eda0d32ffad80992" providerId="LiveId" clId="{0E162160-F4C5-48BB-85AE-693B920F70DD}" dt="2019-12-05T04:07:08.941" v="1107" actId="26606"/>
          <ac:spMkLst>
            <pc:docMk/>
            <pc:sldMk cId="3331142748" sldId="263"/>
            <ac:spMk id="62" creationId="{904D0A95-DEAA-4B8D-A340-BEC3A5DBCDDB}"/>
          </ac:spMkLst>
        </pc:spChg>
        <pc:graphicFrameChg chg="add del">
          <ac:chgData name="aashesh naresh" userId="eda0d32ffad80992" providerId="LiveId" clId="{0E162160-F4C5-48BB-85AE-693B920F70DD}" dt="2019-12-05T04:06:08.380" v="1101" actId="26606"/>
          <ac:graphicFrameMkLst>
            <pc:docMk/>
            <pc:sldMk cId="3331142748" sldId="263"/>
            <ac:graphicFrameMk id="6" creationId="{FD9E0B9B-347A-450F-ACBD-DFD6E38C7189}"/>
          </ac:graphicFrameMkLst>
        </pc:graphicFrameChg>
        <pc:graphicFrameChg chg="add mod modGraphic">
          <ac:chgData name="aashesh naresh" userId="eda0d32ffad80992" providerId="LiveId" clId="{0E162160-F4C5-48BB-85AE-693B920F70DD}" dt="2019-12-05T04:07:08.941" v="1107" actId="26606"/>
          <ac:graphicFrameMkLst>
            <pc:docMk/>
            <pc:sldMk cId="3331142748" sldId="263"/>
            <ac:graphicFrameMk id="41" creationId="{29AB34B1-38AE-4596-8F3D-84D166E370C4}"/>
          </ac:graphicFrameMkLst>
        </pc:graphicFrameChg>
        <pc:picChg chg="add del">
          <ac:chgData name="aashesh naresh" userId="eda0d32ffad80992" providerId="LiveId" clId="{0E162160-F4C5-48BB-85AE-693B920F70DD}" dt="2019-12-05T04:06:11.999" v="1103" actId="26606"/>
          <ac:picMkLst>
            <pc:docMk/>
            <pc:sldMk cId="3331142748" sldId="263"/>
            <ac:picMk id="9" creationId="{91B28F63-CF00-448F-B141-FE33C33B1891}"/>
          </ac:picMkLst>
        </pc:picChg>
        <pc:picChg chg="add del">
          <ac:chgData name="aashesh naresh" userId="eda0d32ffad80992" providerId="LiveId" clId="{0E162160-F4C5-48BB-85AE-693B920F70DD}" dt="2019-12-05T04:06:08.380" v="1101" actId="26606"/>
          <ac:picMkLst>
            <pc:docMk/>
            <pc:sldMk cId="3331142748" sldId="263"/>
            <ac:picMk id="11" creationId="{F1B8F9CB-890B-4CB8-B503-188A763E2FC1}"/>
          </ac:picMkLst>
        </pc:picChg>
        <pc:picChg chg="add del">
          <ac:chgData name="aashesh naresh" userId="eda0d32ffad80992" providerId="LiveId" clId="{0E162160-F4C5-48BB-85AE-693B920F70DD}" dt="2019-12-05T04:06:08.380" v="1101" actId="26606"/>
          <ac:picMkLst>
            <pc:docMk/>
            <pc:sldMk cId="3331142748" sldId="263"/>
            <ac:picMk id="13" creationId="{AA632AB4-3837-4FD0-8B62-0A18B573F46D}"/>
          </ac:picMkLst>
        </pc:picChg>
        <pc:picChg chg="add del">
          <ac:chgData name="aashesh naresh" userId="eda0d32ffad80992" providerId="LiveId" clId="{0E162160-F4C5-48BB-85AE-693B920F70DD}" dt="2019-12-05T04:06:08.380" v="1101" actId="26606"/>
          <ac:picMkLst>
            <pc:docMk/>
            <pc:sldMk cId="3331142748" sldId="263"/>
            <ac:picMk id="17" creationId="{9CD2319A-6FA9-4EFB-9EDF-7304467425E8}"/>
          </ac:picMkLst>
        </pc:picChg>
        <pc:picChg chg="add del">
          <ac:chgData name="aashesh naresh" userId="eda0d32ffad80992" providerId="LiveId" clId="{0E162160-F4C5-48BB-85AE-693B920F70DD}" dt="2019-12-05T04:06:08.380" v="1101" actId="26606"/>
          <ac:picMkLst>
            <pc:docMk/>
            <pc:sldMk cId="3331142748" sldId="263"/>
            <ac:picMk id="19" creationId="{D1692A93-3514-4486-8B67-CCA4E0259BCB}"/>
          </ac:picMkLst>
        </pc:picChg>
        <pc:picChg chg="add del">
          <ac:chgData name="aashesh naresh" userId="eda0d32ffad80992" providerId="LiveId" clId="{0E162160-F4C5-48BB-85AE-693B920F70DD}" dt="2019-12-05T04:06:11.999" v="1103" actId="26606"/>
          <ac:picMkLst>
            <pc:docMk/>
            <pc:sldMk cId="3331142748" sldId="263"/>
            <ac:picMk id="24" creationId="{2AE609E2-8522-44E4-9077-980E5BCF3E14}"/>
          </ac:picMkLst>
        </pc:picChg>
        <pc:picChg chg="add del">
          <ac:chgData name="aashesh naresh" userId="eda0d32ffad80992" providerId="LiveId" clId="{0E162160-F4C5-48BB-85AE-693B920F70DD}" dt="2019-12-05T04:06:11.999" v="1103" actId="26606"/>
          <ac:picMkLst>
            <pc:docMk/>
            <pc:sldMk cId="3331142748" sldId="263"/>
            <ac:picMk id="27" creationId="{3BC6EBB2-9BDC-4075-BA6B-43A9FBF9C86C}"/>
          </ac:picMkLst>
        </pc:picChg>
        <pc:picChg chg="add del">
          <ac:chgData name="aashesh naresh" userId="eda0d32ffad80992" providerId="LiveId" clId="{0E162160-F4C5-48BB-85AE-693B920F70DD}" dt="2019-12-05T04:06:11.999" v="1103" actId="26606"/>
          <ac:picMkLst>
            <pc:docMk/>
            <pc:sldMk cId="3331142748" sldId="263"/>
            <ac:picMk id="28" creationId="{8949AD42-25FD-4C3D-9EEE-B7FEC5809988}"/>
          </ac:picMkLst>
        </pc:picChg>
        <pc:picChg chg="add del">
          <ac:chgData name="aashesh naresh" userId="eda0d32ffad80992" providerId="LiveId" clId="{0E162160-F4C5-48BB-85AE-693B920F70DD}" dt="2019-12-05T04:06:11.999" v="1103" actId="26606"/>
          <ac:picMkLst>
            <pc:docMk/>
            <pc:sldMk cId="3331142748" sldId="263"/>
            <ac:picMk id="30" creationId="{6AC7D913-60B7-4603-881B-831DA5D3A940}"/>
          </ac:picMkLst>
        </pc:picChg>
        <pc:picChg chg="add del">
          <ac:chgData name="aashesh naresh" userId="eda0d32ffad80992" providerId="LiveId" clId="{0E162160-F4C5-48BB-85AE-693B920F70DD}" dt="2019-12-05T04:07:08.941" v="1107" actId="26606"/>
          <ac:picMkLst>
            <pc:docMk/>
            <pc:sldMk cId="3331142748" sldId="263"/>
            <ac:picMk id="35" creationId="{F1B8F9CB-890B-4CB8-B503-188A763E2FC1}"/>
          </ac:picMkLst>
        </pc:picChg>
        <pc:picChg chg="add del">
          <ac:chgData name="aashesh naresh" userId="eda0d32ffad80992" providerId="LiveId" clId="{0E162160-F4C5-48BB-85AE-693B920F70DD}" dt="2019-12-05T04:07:08.941" v="1107" actId="26606"/>
          <ac:picMkLst>
            <pc:docMk/>
            <pc:sldMk cId="3331142748" sldId="263"/>
            <ac:picMk id="36" creationId="{AA632AB4-3837-4FD0-8B62-0A18B573F46D}"/>
          </ac:picMkLst>
        </pc:picChg>
        <pc:picChg chg="add del">
          <ac:chgData name="aashesh naresh" userId="eda0d32ffad80992" providerId="LiveId" clId="{0E162160-F4C5-48BB-85AE-693B920F70DD}" dt="2019-12-05T04:07:08.941" v="1107" actId="26606"/>
          <ac:picMkLst>
            <pc:docMk/>
            <pc:sldMk cId="3331142748" sldId="263"/>
            <ac:picMk id="38" creationId="{9CD2319A-6FA9-4EFB-9EDF-7304467425E8}"/>
          </ac:picMkLst>
        </pc:picChg>
        <pc:picChg chg="add del">
          <ac:chgData name="aashesh naresh" userId="eda0d32ffad80992" providerId="LiveId" clId="{0E162160-F4C5-48BB-85AE-693B920F70DD}" dt="2019-12-05T04:07:08.941" v="1107" actId="26606"/>
          <ac:picMkLst>
            <pc:docMk/>
            <pc:sldMk cId="3331142748" sldId="263"/>
            <ac:picMk id="39" creationId="{D1692A93-3514-4486-8B67-CCA4E0259BCB}"/>
          </ac:picMkLst>
        </pc:picChg>
        <pc:picChg chg="add del">
          <ac:chgData name="aashesh naresh" userId="eda0d32ffad80992" providerId="LiveId" clId="{0E162160-F4C5-48BB-85AE-693B920F70DD}" dt="2019-12-05T04:07:08.941" v="1107" actId="26606"/>
          <ac:picMkLst>
            <pc:docMk/>
            <pc:sldMk cId="3331142748" sldId="263"/>
            <ac:picMk id="46" creationId="{F1B8F9CB-890B-4CB8-B503-188A763E2FC1}"/>
          </ac:picMkLst>
        </pc:picChg>
        <pc:picChg chg="add del">
          <ac:chgData name="aashesh naresh" userId="eda0d32ffad80992" providerId="LiveId" clId="{0E162160-F4C5-48BB-85AE-693B920F70DD}" dt="2019-12-05T04:07:08.941" v="1107" actId="26606"/>
          <ac:picMkLst>
            <pc:docMk/>
            <pc:sldMk cId="3331142748" sldId="263"/>
            <ac:picMk id="48" creationId="{AA632AB4-3837-4FD0-8B62-0A18B573F46D}"/>
          </ac:picMkLst>
        </pc:picChg>
        <pc:picChg chg="add del">
          <ac:chgData name="aashesh naresh" userId="eda0d32ffad80992" providerId="LiveId" clId="{0E162160-F4C5-48BB-85AE-693B920F70DD}" dt="2019-12-05T04:07:08.941" v="1107" actId="26606"/>
          <ac:picMkLst>
            <pc:docMk/>
            <pc:sldMk cId="3331142748" sldId="263"/>
            <ac:picMk id="52" creationId="{9CD2319A-6FA9-4EFB-9EDF-7304467425E8}"/>
          </ac:picMkLst>
        </pc:picChg>
        <pc:picChg chg="add del">
          <ac:chgData name="aashesh naresh" userId="eda0d32ffad80992" providerId="LiveId" clId="{0E162160-F4C5-48BB-85AE-693B920F70DD}" dt="2019-12-05T04:07:08.941" v="1107" actId="26606"/>
          <ac:picMkLst>
            <pc:docMk/>
            <pc:sldMk cId="3331142748" sldId="263"/>
            <ac:picMk id="54" creationId="{D1692A93-3514-4486-8B67-CCA4E0259BCB}"/>
          </ac:picMkLst>
        </pc:picChg>
        <pc:cxnChg chg="add del">
          <ac:chgData name="aashesh naresh" userId="eda0d32ffad80992" providerId="LiveId" clId="{0E162160-F4C5-48BB-85AE-693B920F70DD}" dt="2019-12-05T04:06:11.999" v="1103" actId="26606"/>
          <ac:cxnSpMkLst>
            <pc:docMk/>
            <pc:sldMk cId="3331142748" sldId="263"/>
            <ac:cxnSpMk id="25" creationId="{6B9695BD-ECF6-49CA-8877-8C493193C65D}"/>
          </ac:cxnSpMkLst>
        </pc:cxnChg>
      </pc:sldChg>
      <pc:sldChg chg="addSp delSp modSp add del mod setBg setClrOvrMap delDesignElem">
        <pc:chgData name="aashesh naresh" userId="eda0d32ffad80992" providerId="LiveId" clId="{0E162160-F4C5-48BB-85AE-693B920F70DD}" dt="2019-12-05T04:59:46.956" v="1936" actId="2696"/>
        <pc:sldMkLst>
          <pc:docMk/>
          <pc:sldMk cId="363865177" sldId="264"/>
        </pc:sldMkLst>
        <pc:spChg chg="del">
          <ac:chgData name="aashesh naresh" userId="eda0d32ffad80992" providerId="LiveId" clId="{0E162160-F4C5-48BB-85AE-693B920F70DD}" dt="2019-12-05T04:08:42.485" v="1111"/>
          <ac:spMkLst>
            <pc:docMk/>
            <pc:sldMk cId="363865177" sldId="264"/>
            <ac:spMk id="2" creationId="{D2075DF1-F740-4480-8A8F-69D7CF1A09FD}"/>
          </ac:spMkLst>
        </pc:spChg>
        <pc:spChg chg="del">
          <ac:chgData name="aashesh naresh" userId="eda0d32ffad80992" providerId="LiveId" clId="{0E162160-F4C5-48BB-85AE-693B920F70DD}" dt="2019-12-05T04:08:42.485" v="1111"/>
          <ac:spMkLst>
            <pc:docMk/>
            <pc:sldMk cId="363865177" sldId="264"/>
            <ac:spMk id="3" creationId="{3E772D58-36B7-408B-B9C9-68D6524A83B0}"/>
          </ac:spMkLst>
        </pc:spChg>
        <pc:spChg chg="del">
          <ac:chgData name="aashesh naresh" userId="eda0d32ffad80992" providerId="LiveId" clId="{0E162160-F4C5-48BB-85AE-693B920F70DD}" dt="2019-12-05T04:08:42.485" v="1111"/>
          <ac:spMkLst>
            <pc:docMk/>
            <pc:sldMk cId="363865177" sldId="264"/>
            <ac:spMk id="4" creationId="{1CB3E545-4B51-4FC3-9D06-C613BC4882AE}"/>
          </ac:spMkLst>
        </pc:spChg>
        <pc:spChg chg="add mod">
          <ac:chgData name="aashesh naresh" userId="eda0d32ffad80992" providerId="LiveId" clId="{0E162160-F4C5-48BB-85AE-693B920F70DD}" dt="2019-12-05T04:57:57.441" v="1927" actId="26606"/>
          <ac:spMkLst>
            <pc:docMk/>
            <pc:sldMk cId="363865177" sldId="264"/>
            <ac:spMk id="5" creationId="{DBE66254-2CC3-4DB3-8993-18F6D305E9DA}"/>
          </ac:spMkLst>
        </pc:spChg>
        <pc:spChg chg="add mod">
          <ac:chgData name="aashesh naresh" userId="eda0d32ffad80992" providerId="LiveId" clId="{0E162160-F4C5-48BB-85AE-693B920F70DD}" dt="2019-12-05T04:08:42.485" v="1111"/>
          <ac:spMkLst>
            <pc:docMk/>
            <pc:sldMk cId="363865177" sldId="264"/>
            <ac:spMk id="6" creationId="{63B27AAB-960A-4794-B3C4-2367709673D6}"/>
          </ac:spMkLst>
        </pc:spChg>
        <pc:spChg chg="add del mod">
          <ac:chgData name="aashesh naresh" userId="eda0d32ffad80992" providerId="LiveId" clId="{0E162160-F4C5-48BB-85AE-693B920F70DD}" dt="2019-12-05T04:52:00.172" v="1666"/>
          <ac:spMkLst>
            <pc:docMk/>
            <pc:sldMk cId="363865177" sldId="264"/>
            <ac:spMk id="8" creationId="{CCA34E65-8263-4263-91E8-D81973A3A847}"/>
          </ac:spMkLst>
        </pc:spChg>
        <pc:spChg chg="add del">
          <ac:chgData name="aashesh naresh" userId="eda0d32ffad80992" providerId="LiveId" clId="{0E162160-F4C5-48BB-85AE-693B920F70DD}" dt="2019-12-05T04:32:19.796" v="1275" actId="26606"/>
          <ac:spMkLst>
            <pc:docMk/>
            <pc:sldMk cId="363865177" sldId="264"/>
            <ac:spMk id="9" creationId="{B5541CD5-D7AC-4686-8783-CF5D1D4FC266}"/>
          </ac:spMkLst>
        </pc:spChg>
        <pc:spChg chg="add del">
          <ac:chgData name="aashesh naresh" userId="eda0d32ffad80992" providerId="LiveId" clId="{0E162160-F4C5-48BB-85AE-693B920F70DD}" dt="2019-12-05T04:32:19.796" v="1275" actId="26606"/>
          <ac:spMkLst>
            <pc:docMk/>
            <pc:sldMk cId="363865177" sldId="264"/>
            <ac:spMk id="10" creationId="{0420923D-0C6E-4656-9A01-EE9FB6345EB3}"/>
          </ac:spMkLst>
        </pc:spChg>
        <pc:spChg chg="add del">
          <ac:chgData name="aashesh naresh" userId="eda0d32ffad80992" providerId="LiveId" clId="{0E162160-F4C5-48BB-85AE-693B920F70DD}" dt="2019-12-05T04:32:19.796" v="1275" actId="26606"/>
          <ac:spMkLst>
            <pc:docMk/>
            <pc:sldMk cId="363865177" sldId="264"/>
            <ac:spMk id="11" creationId="{904D0A95-DEAA-4B8D-A340-BEC3A5DBCDDB}"/>
          </ac:spMkLst>
        </pc:spChg>
        <pc:spChg chg="add del">
          <ac:chgData name="aashesh naresh" userId="eda0d32ffad80992" providerId="LiveId" clId="{0E162160-F4C5-48BB-85AE-693B920F70DD}" dt="2019-12-05T04:32:42.858" v="1277" actId="26606"/>
          <ac:spMkLst>
            <pc:docMk/>
            <pc:sldMk cId="363865177" sldId="264"/>
            <ac:spMk id="13" creationId="{F747F1B4-B831-4277-8AB0-32767F7EB7BF}"/>
          </ac:spMkLst>
        </pc:spChg>
        <pc:spChg chg="add del">
          <ac:chgData name="aashesh naresh" userId="eda0d32ffad80992" providerId="LiveId" clId="{0E162160-F4C5-48BB-85AE-693B920F70DD}" dt="2019-12-05T04:32:42.858" v="1277" actId="26606"/>
          <ac:spMkLst>
            <pc:docMk/>
            <pc:sldMk cId="363865177" sldId="264"/>
            <ac:spMk id="15" creationId="{D80CFA21-AB7C-4BEB-9BFF-05764FBBF3C6}"/>
          </ac:spMkLst>
        </pc:spChg>
        <pc:spChg chg="add del">
          <ac:chgData name="aashesh naresh" userId="eda0d32ffad80992" providerId="LiveId" clId="{0E162160-F4C5-48BB-85AE-693B920F70DD}" dt="2019-12-05T04:32:10.227" v="1273" actId="26606"/>
          <ac:spMkLst>
            <pc:docMk/>
            <pc:sldMk cId="363865177" sldId="264"/>
            <ac:spMk id="16" creationId="{4AC0CD9D-7610-4620-93B4-798CCD9AB581}"/>
          </ac:spMkLst>
        </pc:spChg>
        <pc:spChg chg="add del">
          <ac:chgData name="aashesh naresh" userId="eda0d32ffad80992" providerId="LiveId" clId="{0E162160-F4C5-48BB-85AE-693B920F70DD}" dt="2019-12-05T04:32:42.858" v="1277" actId="26606"/>
          <ac:spMkLst>
            <pc:docMk/>
            <pc:sldMk cId="363865177" sldId="264"/>
            <ac:spMk id="17" creationId="{12F7E335-851A-4CAE-B09F-E657819D4600}"/>
          </ac:spMkLst>
        </pc:spChg>
        <pc:spChg chg="add del">
          <ac:chgData name="aashesh naresh" userId="eda0d32ffad80992" providerId="LiveId" clId="{0E162160-F4C5-48BB-85AE-693B920F70DD}" dt="2019-12-05T04:32:42.858" v="1277" actId="26606"/>
          <ac:spMkLst>
            <pc:docMk/>
            <pc:sldMk cId="363865177" sldId="264"/>
            <ac:spMk id="19" creationId="{10B541F0-7F6E-402E-84D8-CF96EACA5FBC}"/>
          </ac:spMkLst>
        </pc:spChg>
        <pc:spChg chg="add del">
          <ac:chgData name="aashesh naresh" userId="eda0d32ffad80992" providerId="LiveId" clId="{0E162160-F4C5-48BB-85AE-693B920F70DD}" dt="2019-12-05T04:32:48.310" v="1279" actId="26606"/>
          <ac:spMkLst>
            <pc:docMk/>
            <pc:sldMk cId="363865177" sldId="264"/>
            <ac:spMk id="21" creationId="{F747F1B4-B831-4277-8AB0-32767F7EB7BF}"/>
          </ac:spMkLst>
        </pc:spChg>
        <pc:spChg chg="add del">
          <ac:chgData name="aashesh naresh" userId="eda0d32ffad80992" providerId="LiveId" clId="{0E162160-F4C5-48BB-85AE-693B920F70DD}" dt="2019-12-05T04:32:10.227" v="1273" actId="26606"/>
          <ac:spMkLst>
            <pc:docMk/>
            <pc:sldMk cId="363865177" sldId="264"/>
            <ac:spMk id="22" creationId="{DE4D62F9-188E-4530-84C2-24BDEE4BEB82}"/>
          </ac:spMkLst>
        </pc:spChg>
        <pc:spChg chg="add del">
          <ac:chgData name="aashesh naresh" userId="eda0d32ffad80992" providerId="LiveId" clId="{0E162160-F4C5-48BB-85AE-693B920F70DD}" dt="2019-12-05T04:32:48.310" v="1279" actId="26606"/>
          <ac:spMkLst>
            <pc:docMk/>
            <pc:sldMk cId="363865177" sldId="264"/>
            <ac:spMk id="23" creationId="{D80CFA21-AB7C-4BEB-9BFF-05764FBBF3C6}"/>
          </ac:spMkLst>
        </pc:spChg>
        <pc:spChg chg="add del">
          <ac:chgData name="aashesh naresh" userId="eda0d32ffad80992" providerId="LiveId" clId="{0E162160-F4C5-48BB-85AE-693B920F70DD}" dt="2019-12-05T04:32:10.227" v="1273" actId="26606"/>
          <ac:spMkLst>
            <pc:docMk/>
            <pc:sldMk cId="363865177" sldId="264"/>
            <ac:spMk id="24" creationId="{757B325C-3E35-45CF-9D07-3BCB281F3B9C}"/>
          </ac:spMkLst>
        </pc:spChg>
        <pc:spChg chg="add del">
          <ac:chgData name="aashesh naresh" userId="eda0d32ffad80992" providerId="LiveId" clId="{0E162160-F4C5-48BB-85AE-693B920F70DD}" dt="2019-12-05T04:32:48.310" v="1279" actId="26606"/>
          <ac:spMkLst>
            <pc:docMk/>
            <pc:sldMk cId="363865177" sldId="264"/>
            <ac:spMk id="25" creationId="{12F7E335-851A-4CAE-B09F-E657819D4600}"/>
          </ac:spMkLst>
        </pc:spChg>
        <pc:spChg chg="add del">
          <ac:chgData name="aashesh naresh" userId="eda0d32ffad80992" providerId="LiveId" clId="{0E162160-F4C5-48BB-85AE-693B920F70DD}" dt="2019-12-05T04:32:10.227" v="1273" actId="26606"/>
          <ac:spMkLst>
            <pc:docMk/>
            <pc:sldMk cId="363865177" sldId="264"/>
            <ac:spMk id="26" creationId="{C24BEC42-AFF3-40D1-93A2-A27A42E1E23C}"/>
          </ac:spMkLst>
        </pc:spChg>
        <pc:spChg chg="add del">
          <ac:chgData name="aashesh naresh" userId="eda0d32ffad80992" providerId="LiveId" clId="{0E162160-F4C5-48BB-85AE-693B920F70DD}" dt="2019-12-05T04:32:48.310" v="1279" actId="26606"/>
          <ac:spMkLst>
            <pc:docMk/>
            <pc:sldMk cId="363865177" sldId="264"/>
            <ac:spMk id="27" creationId="{10B541F0-7F6E-402E-84D8-CF96EACA5FBC}"/>
          </ac:spMkLst>
        </pc:spChg>
        <pc:spChg chg="add del">
          <ac:chgData name="aashesh naresh" userId="eda0d32ffad80992" providerId="LiveId" clId="{0E162160-F4C5-48BB-85AE-693B920F70DD}" dt="2019-12-05T04:32:10.227" v="1273" actId="26606"/>
          <ac:spMkLst>
            <pc:docMk/>
            <pc:sldMk cId="363865177" sldId="264"/>
            <ac:spMk id="28" creationId="{608F427C-1EC9-4280-9367-F2B3AA063E82}"/>
          </ac:spMkLst>
        </pc:spChg>
        <pc:spChg chg="add del">
          <ac:chgData name="aashesh naresh" userId="eda0d32ffad80992" providerId="LiveId" clId="{0E162160-F4C5-48BB-85AE-693B920F70DD}" dt="2019-12-05T04:32:58.581" v="1281" actId="26606"/>
          <ac:spMkLst>
            <pc:docMk/>
            <pc:sldMk cId="363865177" sldId="264"/>
            <ac:spMk id="29" creationId="{F747F1B4-B831-4277-8AB0-32767F7EB7BF}"/>
          </ac:spMkLst>
        </pc:spChg>
        <pc:spChg chg="add del">
          <ac:chgData name="aashesh naresh" userId="eda0d32ffad80992" providerId="LiveId" clId="{0E162160-F4C5-48BB-85AE-693B920F70DD}" dt="2019-12-05T04:32:10.227" v="1273" actId="26606"/>
          <ac:spMkLst>
            <pc:docMk/>
            <pc:sldMk cId="363865177" sldId="264"/>
            <ac:spMk id="30" creationId="{F98810A7-E114-447A-A7D6-69B27CFB5650}"/>
          </ac:spMkLst>
        </pc:spChg>
        <pc:spChg chg="add del">
          <ac:chgData name="aashesh naresh" userId="eda0d32ffad80992" providerId="LiveId" clId="{0E162160-F4C5-48BB-85AE-693B920F70DD}" dt="2019-12-05T04:32:58.581" v="1281" actId="26606"/>
          <ac:spMkLst>
            <pc:docMk/>
            <pc:sldMk cId="363865177" sldId="264"/>
            <ac:spMk id="31" creationId="{D80CFA21-AB7C-4BEB-9BFF-05764FBBF3C6}"/>
          </ac:spMkLst>
        </pc:spChg>
        <pc:spChg chg="add del">
          <ac:chgData name="aashesh naresh" userId="eda0d32ffad80992" providerId="LiveId" clId="{0E162160-F4C5-48BB-85AE-693B920F70DD}" dt="2019-12-05T04:32:58.581" v="1281" actId="26606"/>
          <ac:spMkLst>
            <pc:docMk/>
            <pc:sldMk cId="363865177" sldId="264"/>
            <ac:spMk id="32" creationId="{12F7E335-851A-4CAE-B09F-E657819D4600}"/>
          </ac:spMkLst>
        </pc:spChg>
        <pc:spChg chg="add del">
          <ac:chgData name="aashesh naresh" userId="eda0d32ffad80992" providerId="LiveId" clId="{0E162160-F4C5-48BB-85AE-693B920F70DD}" dt="2019-12-05T04:32:58.581" v="1281" actId="26606"/>
          <ac:spMkLst>
            <pc:docMk/>
            <pc:sldMk cId="363865177" sldId="264"/>
            <ac:spMk id="33" creationId="{10B541F0-7F6E-402E-84D8-CF96EACA5FBC}"/>
          </ac:spMkLst>
        </pc:spChg>
        <pc:spChg chg="add del">
          <ac:chgData name="aashesh naresh" userId="eda0d32ffad80992" providerId="LiveId" clId="{0E162160-F4C5-48BB-85AE-693B920F70DD}" dt="2019-12-05T04:49:47.714" v="1632" actId="26606"/>
          <ac:spMkLst>
            <pc:docMk/>
            <pc:sldMk cId="363865177" sldId="264"/>
            <ac:spMk id="36" creationId="{4AC0CD9D-7610-4620-93B4-798CCD9AB581}"/>
          </ac:spMkLst>
        </pc:spChg>
        <pc:spChg chg="add del">
          <ac:chgData name="aashesh naresh" userId="eda0d32ffad80992" providerId="LiveId" clId="{0E162160-F4C5-48BB-85AE-693B920F70DD}" dt="2019-12-05T04:49:47.714" v="1632" actId="26606"/>
          <ac:spMkLst>
            <pc:docMk/>
            <pc:sldMk cId="363865177" sldId="264"/>
            <ac:spMk id="39" creationId="{DE4D62F9-188E-4530-84C2-24BDEE4BEB82}"/>
          </ac:spMkLst>
        </pc:spChg>
        <pc:spChg chg="add del">
          <ac:chgData name="aashesh naresh" userId="eda0d32ffad80992" providerId="LiveId" clId="{0E162160-F4C5-48BB-85AE-693B920F70DD}" dt="2019-12-05T04:49:47.714" v="1632" actId="26606"/>
          <ac:spMkLst>
            <pc:docMk/>
            <pc:sldMk cId="363865177" sldId="264"/>
            <ac:spMk id="40" creationId="{757B325C-3E35-45CF-9D07-3BCB281F3B9C}"/>
          </ac:spMkLst>
        </pc:spChg>
        <pc:spChg chg="add del">
          <ac:chgData name="aashesh naresh" userId="eda0d32ffad80992" providerId="LiveId" clId="{0E162160-F4C5-48BB-85AE-693B920F70DD}" dt="2019-12-05T04:49:47.714" v="1632" actId="26606"/>
          <ac:spMkLst>
            <pc:docMk/>
            <pc:sldMk cId="363865177" sldId="264"/>
            <ac:spMk id="41" creationId="{C24BEC42-AFF3-40D1-93A2-A27A42E1E23C}"/>
          </ac:spMkLst>
        </pc:spChg>
        <pc:spChg chg="add del">
          <ac:chgData name="aashesh naresh" userId="eda0d32ffad80992" providerId="LiveId" clId="{0E162160-F4C5-48BB-85AE-693B920F70DD}" dt="2019-12-05T04:49:47.714" v="1632" actId="26606"/>
          <ac:spMkLst>
            <pc:docMk/>
            <pc:sldMk cId="363865177" sldId="264"/>
            <ac:spMk id="42" creationId="{608F427C-1EC9-4280-9367-F2B3AA063E82}"/>
          </ac:spMkLst>
        </pc:spChg>
        <pc:spChg chg="add del">
          <ac:chgData name="aashesh naresh" userId="eda0d32ffad80992" providerId="LiveId" clId="{0E162160-F4C5-48BB-85AE-693B920F70DD}" dt="2019-12-05T04:49:47.714" v="1632" actId="26606"/>
          <ac:spMkLst>
            <pc:docMk/>
            <pc:sldMk cId="363865177" sldId="264"/>
            <ac:spMk id="43" creationId="{F98810A7-E114-447A-A7D6-69B27CFB5650}"/>
          </ac:spMkLst>
        </pc:spChg>
        <pc:spChg chg="add del">
          <ac:chgData name="aashesh naresh" userId="eda0d32ffad80992" providerId="LiveId" clId="{0E162160-F4C5-48BB-85AE-693B920F70DD}" dt="2019-12-05T04:49:48.648" v="1634" actId="26606"/>
          <ac:spMkLst>
            <pc:docMk/>
            <pc:sldMk cId="363865177" sldId="264"/>
            <ac:spMk id="45" creationId="{F747F1B4-B831-4277-8AB0-32767F7EB7BF}"/>
          </ac:spMkLst>
        </pc:spChg>
        <pc:spChg chg="add del">
          <ac:chgData name="aashesh naresh" userId="eda0d32ffad80992" providerId="LiveId" clId="{0E162160-F4C5-48BB-85AE-693B920F70DD}" dt="2019-12-05T04:49:48.648" v="1634" actId="26606"/>
          <ac:spMkLst>
            <pc:docMk/>
            <pc:sldMk cId="363865177" sldId="264"/>
            <ac:spMk id="46" creationId="{D80CFA21-AB7C-4BEB-9BFF-05764FBBF3C6}"/>
          </ac:spMkLst>
        </pc:spChg>
        <pc:spChg chg="add del">
          <ac:chgData name="aashesh naresh" userId="eda0d32ffad80992" providerId="LiveId" clId="{0E162160-F4C5-48BB-85AE-693B920F70DD}" dt="2019-12-05T04:49:48.648" v="1634" actId="26606"/>
          <ac:spMkLst>
            <pc:docMk/>
            <pc:sldMk cId="363865177" sldId="264"/>
            <ac:spMk id="47" creationId="{12F7E335-851A-4CAE-B09F-E657819D4600}"/>
          </ac:spMkLst>
        </pc:spChg>
        <pc:spChg chg="add del">
          <ac:chgData name="aashesh naresh" userId="eda0d32ffad80992" providerId="LiveId" clId="{0E162160-F4C5-48BB-85AE-693B920F70DD}" dt="2019-12-05T04:49:48.648" v="1634" actId="26606"/>
          <ac:spMkLst>
            <pc:docMk/>
            <pc:sldMk cId="363865177" sldId="264"/>
            <ac:spMk id="48" creationId="{10B541F0-7F6E-402E-84D8-CF96EACA5FBC}"/>
          </ac:spMkLst>
        </pc:spChg>
        <pc:spChg chg="add del">
          <ac:chgData name="aashesh naresh" userId="eda0d32ffad80992" providerId="LiveId" clId="{0E162160-F4C5-48BB-85AE-693B920F70DD}" dt="2019-12-05T04:49:51.222" v="1636" actId="26606"/>
          <ac:spMkLst>
            <pc:docMk/>
            <pc:sldMk cId="363865177" sldId="264"/>
            <ac:spMk id="50" creationId="{47AEA421-5F29-4BA7-9360-2501B5987921}"/>
          </ac:spMkLst>
        </pc:spChg>
        <pc:spChg chg="add del">
          <ac:chgData name="aashesh naresh" userId="eda0d32ffad80992" providerId="LiveId" clId="{0E162160-F4C5-48BB-85AE-693B920F70DD}" dt="2019-12-05T04:49:51.222" v="1636" actId="26606"/>
          <ac:spMkLst>
            <pc:docMk/>
            <pc:sldMk cId="363865177" sldId="264"/>
            <ac:spMk id="51" creationId="{9348F0CB-4904-4DEF-BDD4-ADEC2DCCCBD7}"/>
          </ac:spMkLst>
        </pc:spChg>
        <pc:spChg chg="add del">
          <ac:chgData name="aashesh naresh" userId="eda0d32ffad80992" providerId="LiveId" clId="{0E162160-F4C5-48BB-85AE-693B920F70DD}" dt="2019-12-05T04:49:51.222" v="1636" actId="26606"/>
          <ac:spMkLst>
            <pc:docMk/>
            <pc:sldMk cId="363865177" sldId="264"/>
            <ac:spMk id="52" creationId="{1583E1B8-79B3-49BB-8704-58E4AB1AF213}"/>
          </ac:spMkLst>
        </pc:spChg>
        <pc:spChg chg="add del">
          <ac:chgData name="aashesh naresh" userId="eda0d32ffad80992" providerId="LiveId" clId="{0E162160-F4C5-48BB-85AE-693B920F70DD}" dt="2019-12-05T04:49:51.222" v="1636" actId="26606"/>
          <ac:spMkLst>
            <pc:docMk/>
            <pc:sldMk cId="363865177" sldId="264"/>
            <ac:spMk id="53" creationId="{7BB34D5F-2B87-438E-8236-69C6068D47A4}"/>
          </ac:spMkLst>
        </pc:spChg>
        <pc:spChg chg="add del">
          <ac:chgData name="aashesh naresh" userId="eda0d32ffad80992" providerId="LiveId" clId="{0E162160-F4C5-48BB-85AE-693B920F70DD}" dt="2019-12-05T04:50:15.852" v="1648" actId="26606"/>
          <ac:spMkLst>
            <pc:docMk/>
            <pc:sldMk cId="363865177" sldId="264"/>
            <ac:spMk id="54" creationId="{4AC0CD9D-7610-4620-93B4-798CCD9AB581}"/>
          </ac:spMkLst>
        </pc:spChg>
        <pc:spChg chg="add del">
          <ac:chgData name="aashesh naresh" userId="eda0d32ffad80992" providerId="LiveId" clId="{0E162160-F4C5-48BB-85AE-693B920F70DD}" dt="2019-12-05T04:49:52.093" v="1638" actId="26606"/>
          <ac:spMkLst>
            <pc:docMk/>
            <pc:sldMk cId="363865177" sldId="264"/>
            <ac:spMk id="55" creationId="{47AEA421-5F29-4BA7-9360-2501B5987921}"/>
          </ac:spMkLst>
        </pc:spChg>
        <pc:spChg chg="add del">
          <ac:chgData name="aashesh naresh" userId="eda0d32ffad80992" providerId="LiveId" clId="{0E162160-F4C5-48BB-85AE-693B920F70DD}" dt="2019-12-05T04:49:52.093" v="1638" actId="26606"/>
          <ac:spMkLst>
            <pc:docMk/>
            <pc:sldMk cId="363865177" sldId="264"/>
            <ac:spMk id="56" creationId="{9348F0CB-4904-4DEF-BDD4-ADEC2DCCCBD7}"/>
          </ac:spMkLst>
        </pc:spChg>
        <pc:spChg chg="add del">
          <ac:chgData name="aashesh naresh" userId="eda0d32ffad80992" providerId="LiveId" clId="{0E162160-F4C5-48BB-85AE-693B920F70DD}" dt="2019-12-05T04:49:52.093" v="1638" actId="26606"/>
          <ac:spMkLst>
            <pc:docMk/>
            <pc:sldMk cId="363865177" sldId="264"/>
            <ac:spMk id="57" creationId="{1583E1B8-79B3-49BB-8704-58E4AB1AF213}"/>
          </ac:spMkLst>
        </pc:spChg>
        <pc:spChg chg="add del">
          <ac:chgData name="aashesh naresh" userId="eda0d32ffad80992" providerId="LiveId" clId="{0E162160-F4C5-48BB-85AE-693B920F70DD}" dt="2019-12-05T04:49:52.093" v="1638" actId="26606"/>
          <ac:spMkLst>
            <pc:docMk/>
            <pc:sldMk cId="363865177" sldId="264"/>
            <ac:spMk id="58" creationId="{7BB34D5F-2B87-438E-8236-69C6068D47A4}"/>
          </ac:spMkLst>
        </pc:spChg>
        <pc:spChg chg="add del">
          <ac:chgData name="aashesh naresh" userId="eda0d32ffad80992" providerId="LiveId" clId="{0E162160-F4C5-48BB-85AE-693B920F70DD}" dt="2019-12-05T04:50:15.852" v="1648" actId="26606"/>
          <ac:spMkLst>
            <pc:docMk/>
            <pc:sldMk cId="363865177" sldId="264"/>
            <ac:spMk id="61" creationId="{DE4D62F9-188E-4530-84C2-24BDEE4BEB82}"/>
          </ac:spMkLst>
        </pc:spChg>
        <pc:spChg chg="add del">
          <ac:chgData name="aashesh naresh" userId="eda0d32ffad80992" providerId="LiveId" clId="{0E162160-F4C5-48BB-85AE-693B920F70DD}" dt="2019-12-05T04:50:15.852" v="1648" actId="26606"/>
          <ac:spMkLst>
            <pc:docMk/>
            <pc:sldMk cId="363865177" sldId="264"/>
            <ac:spMk id="62" creationId="{757B325C-3E35-45CF-9D07-3BCB281F3B9C}"/>
          </ac:spMkLst>
        </pc:spChg>
        <pc:spChg chg="add del">
          <ac:chgData name="aashesh naresh" userId="eda0d32ffad80992" providerId="LiveId" clId="{0E162160-F4C5-48BB-85AE-693B920F70DD}" dt="2019-12-05T04:50:15.852" v="1648" actId="26606"/>
          <ac:spMkLst>
            <pc:docMk/>
            <pc:sldMk cId="363865177" sldId="264"/>
            <ac:spMk id="63" creationId="{C24BEC42-AFF3-40D1-93A2-A27A42E1E23C}"/>
          </ac:spMkLst>
        </pc:spChg>
        <pc:spChg chg="add del">
          <ac:chgData name="aashesh naresh" userId="eda0d32ffad80992" providerId="LiveId" clId="{0E162160-F4C5-48BB-85AE-693B920F70DD}" dt="2019-12-05T04:50:15.852" v="1648" actId="26606"/>
          <ac:spMkLst>
            <pc:docMk/>
            <pc:sldMk cId="363865177" sldId="264"/>
            <ac:spMk id="64" creationId="{608F427C-1EC9-4280-9367-F2B3AA063E82}"/>
          </ac:spMkLst>
        </pc:spChg>
        <pc:spChg chg="add del">
          <ac:chgData name="aashesh naresh" userId="eda0d32ffad80992" providerId="LiveId" clId="{0E162160-F4C5-48BB-85AE-693B920F70DD}" dt="2019-12-05T04:50:15.852" v="1648" actId="26606"/>
          <ac:spMkLst>
            <pc:docMk/>
            <pc:sldMk cId="363865177" sldId="264"/>
            <ac:spMk id="65" creationId="{F98810A7-E114-447A-A7D6-69B27CFB5650}"/>
          </ac:spMkLst>
        </pc:spChg>
        <pc:spChg chg="add del mod">
          <ac:chgData name="aashesh naresh" userId="eda0d32ffad80992" providerId="LiveId" clId="{0E162160-F4C5-48BB-85AE-693B920F70DD}" dt="2019-12-05T04:52:00.172" v="1666"/>
          <ac:spMkLst>
            <pc:docMk/>
            <pc:sldMk cId="363865177" sldId="264"/>
            <ac:spMk id="66" creationId="{087B0A76-B288-4B6E-8D9E-C229F30D0B6E}"/>
          </ac:spMkLst>
        </pc:spChg>
        <pc:spChg chg="add">
          <ac:chgData name="aashesh naresh" userId="eda0d32ffad80992" providerId="LiveId" clId="{0E162160-F4C5-48BB-85AE-693B920F70DD}" dt="2019-12-05T04:57:57.441" v="1927" actId="26606"/>
          <ac:spMkLst>
            <pc:docMk/>
            <pc:sldMk cId="363865177" sldId="264"/>
            <ac:spMk id="67" creationId="{47AEA421-5F29-4BA7-9360-2501B5987921}"/>
          </ac:spMkLst>
        </pc:spChg>
        <pc:spChg chg="add">
          <ac:chgData name="aashesh naresh" userId="eda0d32ffad80992" providerId="LiveId" clId="{0E162160-F4C5-48BB-85AE-693B920F70DD}" dt="2019-12-05T04:57:57.441" v="1927" actId="26606"/>
          <ac:spMkLst>
            <pc:docMk/>
            <pc:sldMk cId="363865177" sldId="264"/>
            <ac:spMk id="68" creationId="{9348F0CB-4904-4DEF-BDD4-ADEC2DCCCBD7}"/>
          </ac:spMkLst>
        </pc:spChg>
        <pc:spChg chg="add">
          <ac:chgData name="aashesh naresh" userId="eda0d32ffad80992" providerId="LiveId" clId="{0E162160-F4C5-48BB-85AE-693B920F70DD}" dt="2019-12-05T04:57:57.441" v="1927" actId="26606"/>
          <ac:spMkLst>
            <pc:docMk/>
            <pc:sldMk cId="363865177" sldId="264"/>
            <ac:spMk id="69" creationId="{1583E1B8-79B3-49BB-8704-58E4AB1AF213}"/>
          </ac:spMkLst>
        </pc:spChg>
        <pc:spChg chg="add del">
          <ac:chgData name="aashesh naresh" userId="eda0d32ffad80992" providerId="LiveId" clId="{0E162160-F4C5-48BB-85AE-693B920F70DD}" dt="2019-12-05T04:50:11.321" v="1643" actId="26606"/>
          <ac:spMkLst>
            <pc:docMk/>
            <pc:sldMk cId="363865177" sldId="264"/>
            <ac:spMk id="70" creationId="{F747F1B4-B831-4277-8AB0-32767F7EB7BF}"/>
          </ac:spMkLst>
        </pc:spChg>
        <pc:spChg chg="add">
          <ac:chgData name="aashesh naresh" userId="eda0d32ffad80992" providerId="LiveId" clId="{0E162160-F4C5-48BB-85AE-693B920F70DD}" dt="2019-12-05T04:57:57.441" v="1927" actId="26606"/>
          <ac:spMkLst>
            <pc:docMk/>
            <pc:sldMk cId="363865177" sldId="264"/>
            <ac:spMk id="71" creationId="{7BB34D5F-2B87-438E-8236-69C6068D47A4}"/>
          </ac:spMkLst>
        </pc:spChg>
        <pc:spChg chg="add del">
          <ac:chgData name="aashesh naresh" userId="eda0d32ffad80992" providerId="LiveId" clId="{0E162160-F4C5-48BB-85AE-693B920F70DD}" dt="2019-12-05T04:50:11.321" v="1643" actId="26606"/>
          <ac:spMkLst>
            <pc:docMk/>
            <pc:sldMk cId="363865177" sldId="264"/>
            <ac:spMk id="72" creationId="{D80CFA21-AB7C-4BEB-9BFF-05764FBBF3C6}"/>
          </ac:spMkLst>
        </pc:spChg>
        <pc:spChg chg="add del">
          <ac:chgData name="aashesh naresh" userId="eda0d32ffad80992" providerId="LiveId" clId="{0E162160-F4C5-48BB-85AE-693B920F70DD}" dt="2019-12-05T04:50:11.321" v="1643" actId="26606"/>
          <ac:spMkLst>
            <pc:docMk/>
            <pc:sldMk cId="363865177" sldId="264"/>
            <ac:spMk id="74" creationId="{12F7E335-851A-4CAE-B09F-E657819D4600}"/>
          </ac:spMkLst>
        </pc:spChg>
        <pc:spChg chg="add del">
          <ac:chgData name="aashesh naresh" userId="eda0d32ffad80992" providerId="LiveId" clId="{0E162160-F4C5-48BB-85AE-693B920F70DD}" dt="2019-12-05T04:50:11.321" v="1643" actId="26606"/>
          <ac:spMkLst>
            <pc:docMk/>
            <pc:sldMk cId="363865177" sldId="264"/>
            <ac:spMk id="76" creationId="{10B541F0-7F6E-402E-84D8-CF96EACA5FBC}"/>
          </ac:spMkLst>
        </pc:spChg>
        <pc:spChg chg="add del">
          <ac:chgData name="aashesh naresh" userId="eda0d32ffad80992" providerId="LiveId" clId="{0E162160-F4C5-48BB-85AE-693B920F70DD}" dt="2019-12-05T04:50:13.577" v="1645" actId="26606"/>
          <ac:spMkLst>
            <pc:docMk/>
            <pc:sldMk cId="363865177" sldId="264"/>
            <ac:spMk id="78" creationId="{47AEA421-5F29-4BA7-9360-2501B5987921}"/>
          </ac:spMkLst>
        </pc:spChg>
        <pc:spChg chg="add del">
          <ac:chgData name="aashesh naresh" userId="eda0d32ffad80992" providerId="LiveId" clId="{0E162160-F4C5-48BB-85AE-693B920F70DD}" dt="2019-12-05T04:50:13.577" v="1645" actId="26606"/>
          <ac:spMkLst>
            <pc:docMk/>
            <pc:sldMk cId="363865177" sldId="264"/>
            <ac:spMk id="79" creationId="{9348F0CB-4904-4DEF-BDD4-ADEC2DCCCBD7}"/>
          </ac:spMkLst>
        </pc:spChg>
        <pc:spChg chg="add del">
          <ac:chgData name="aashesh naresh" userId="eda0d32ffad80992" providerId="LiveId" clId="{0E162160-F4C5-48BB-85AE-693B920F70DD}" dt="2019-12-05T04:50:13.577" v="1645" actId="26606"/>
          <ac:spMkLst>
            <pc:docMk/>
            <pc:sldMk cId="363865177" sldId="264"/>
            <ac:spMk id="80" creationId="{1583E1B8-79B3-49BB-8704-58E4AB1AF213}"/>
          </ac:spMkLst>
        </pc:spChg>
        <pc:spChg chg="add del">
          <ac:chgData name="aashesh naresh" userId="eda0d32ffad80992" providerId="LiveId" clId="{0E162160-F4C5-48BB-85AE-693B920F70DD}" dt="2019-12-05T04:50:13.577" v="1645" actId="26606"/>
          <ac:spMkLst>
            <pc:docMk/>
            <pc:sldMk cId="363865177" sldId="264"/>
            <ac:spMk id="81" creationId="{7BB34D5F-2B87-438E-8236-69C6068D47A4}"/>
          </ac:spMkLst>
        </pc:spChg>
        <pc:spChg chg="add del">
          <ac:chgData name="aashesh naresh" userId="eda0d32ffad80992" providerId="LiveId" clId="{0E162160-F4C5-48BB-85AE-693B920F70DD}" dt="2019-12-05T04:50:15.783" v="1647" actId="26606"/>
          <ac:spMkLst>
            <pc:docMk/>
            <pc:sldMk cId="363865177" sldId="264"/>
            <ac:spMk id="83" creationId="{B5541CD5-D7AC-4686-8783-CF5D1D4FC266}"/>
          </ac:spMkLst>
        </pc:spChg>
        <pc:spChg chg="add del">
          <ac:chgData name="aashesh naresh" userId="eda0d32ffad80992" providerId="LiveId" clId="{0E162160-F4C5-48BB-85AE-693B920F70DD}" dt="2019-12-05T04:50:15.783" v="1647" actId="26606"/>
          <ac:spMkLst>
            <pc:docMk/>
            <pc:sldMk cId="363865177" sldId="264"/>
            <ac:spMk id="84" creationId="{0420923D-0C6E-4656-9A01-EE9FB6345EB3}"/>
          </ac:spMkLst>
        </pc:spChg>
        <pc:spChg chg="add del">
          <ac:chgData name="aashesh naresh" userId="eda0d32ffad80992" providerId="LiveId" clId="{0E162160-F4C5-48BB-85AE-693B920F70DD}" dt="2019-12-05T04:50:15.783" v="1647" actId="26606"/>
          <ac:spMkLst>
            <pc:docMk/>
            <pc:sldMk cId="363865177" sldId="264"/>
            <ac:spMk id="85" creationId="{904D0A95-DEAA-4B8D-A340-BEC3A5DBCDDB}"/>
          </ac:spMkLst>
        </pc:spChg>
        <pc:spChg chg="add del">
          <ac:chgData name="aashesh naresh" userId="eda0d32ffad80992" providerId="LiveId" clId="{0E162160-F4C5-48BB-85AE-693B920F70DD}" dt="2019-12-05T04:52:15.643" v="1668"/>
          <ac:spMkLst>
            <pc:docMk/>
            <pc:sldMk cId="363865177" sldId="264"/>
            <ac:spMk id="87" creationId="{47AEA421-5F29-4BA7-9360-2501B5987921}"/>
          </ac:spMkLst>
        </pc:spChg>
        <pc:spChg chg="add del">
          <ac:chgData name="aashesh naresh" userId="eda0d32ffad80992" providerId="LiveId" clId="{0E162160-F4C5-48BB-85AE-693B920F70DD}" dt="2019-12-05T04:52:15.643" v="1668"/>
          <ac:spMkLst>
            <pc:docMk/>
            <pc:sldMk cId="363865177" sldId="264"/>
            <ac:spMk id="88" creationId="{9348F0CB-4904-4DEF-BDD4-ADEC2DCCCBD7}"/>
          </ac:spMkLst>
        </pc:spChg>
        <pc:spChg chg="add del">
          <ac:chgData name="aashesh naresh" userId="eda0d32ffad80992" providerId="LiveId" clId="{0E162160-F4C5-48BB-85AE-693B920F70DD}" dt="2019-12-05T04:52:15.643" v="1668"/>
          <ac:spMkLst>
            <pc:docMk/>
            <pc:sldMk cId="363865177" sldId="264"/>
            <ac:spMk id="89" creationId="{1583E1B8-79B3-49BB-8704-58E4AB1AF213}"/>
          </ac:spMkLst>
        </pc:spChg>
        <pc:spChg chg="add del">
          <ac:chgData name="aashesh naresh" userId="eda0d32ffad80992" providerId="LiveId" clId="{0E162160-F4C5-48BB-85AE-693B920F70DD}" dt="2019-12-05T04:52:15.643" v="1668"/>
          <ac:spMkLst>
            <pc:docMk/>
            <pc:sldMk cId="363865177" sldId="264"/>
            <ac:spMk id="90" creationId="{7BB34D5F-2B87-438E-8236-69C6068D47A4}"/>
          </ac:spMkLst>
        </pc:spChg>
        <pc:graphicFrameChg chg="mod modGraphic">
          <ac:chgData name="aashesh naresh" userId="eda0d32ffad80992" providerId="LiveId" clId="{0E162160-F4C5-48BB-85AE-693B920F70DD}" dt="2019-12-05T04:57:57.441" v="1927" actId="26606"/>
          <ac:graphicFrameMkLst>
            <pc:docMk/>
            <pc:sldMk cId="363865177" sldId="264"/>
            <ac:graphicFrameMk id="7" creationId="{BBF3E315-9839-4A1D-86F3-569031095B12}"/>
          </ac:graphicFrameMkLst>
        </pc:graphicFrameChg>
        <pc:picChg chg="add del">
          <ac:chgData name="aashesh naresh" userId="eda0d32ffad80992" providerId="LiveId" clId="{0E162160-F4C5-48BB-85AE-693B920F70DD}" dt="2019-12-05T04:32:10.227" v="1273" actId="26606"/>
          <ac:picMkLst>
            <pc:docMk/>
            <pc:sldMk cId="363865177" sldId="264"/>
            <ac:picMk id="12" creationId="{41B68C77-138E-4BF7-A276-BD0C78A4219F}"/>
          </ac:picMkLst>
        </pc:picChg>
        <pc:picChg chg="add del">
          <ac:chgData name="aashesh naresh" userId="eda0d32ffad80992" providerId="LiveId" clId="{0E162160-F4C5-48BB-85AE-693B920F70DD}" dt="2019-12-05T04:32:10.227" v="1273" actId="26606"/>
          <ac:picMkLst>
            <pc:docMk/>
            <pc:sldMk cId="363865177" sldId="264"/>
            <ac:picMk id="14" creationId="{7C268552-D473-46ED-B1B8-422042C4DEF1}"/>
          </ac:picMkLst>
        </pc:picChg>
        <pc:picChg chg="add del">
          <ac:chgData name="aashesh naresh" userId="eda0d32ffad80992" providerId="LiveId" clId="{0E162160-F4C5-48BB-85AE-693B920F70DD}" dt="2019-12-05T04:32:10.227" v="1273" actId="26606"/>
          <ac:picMkLst>
            <pc:docMk/>
            <pc:sldMk cId="363865177" sldId="264"/>
            <ac:picMk id="18" creationId="{B9238B3E-24AA-439A-B527-6C5DF6D72145}"/>
          </ac:picMkLst>
        </pc:picChg>
        <pc:picChg chg="add del">
          <ac:chgData name="aashesh naresh" userId="eda0d32ffad80992" providerId="LiveId" clId="{0E162160-F4C5-48BB-85AE-693B920F70DD}" dt="2019-12-05T04:32:10.227" v="1273" actId="26606"/>
          <ac:picMkLst>
            <pc:docMk/>
            <pc:sldMk cId="363865177" sldId="264"/>
            <ac:picMk id="20" creationId="{69F01145-BEA3-4CBF-AA21-10077B948CA8}"/>
          </ac:picMkLst>
        </pc:picChg>
        <pc:picChg chg="add del">
          <ac:chgData name="aashesh naresh" userId="eda0d32ffad80992" providerId="LiveId" clId="{0E162160-F4C5-48BB-85AE-693B920F70DD}" dt="2019-12-05T04:49:47.714" v="1632" actId="26606"/>
          <ac:picMkLst>
            <pc:docMk/>
            <pc:sldMk cId="363865177" sldId="264"/>
            <ac:picMk id="34" creationId="{41B68C77-138E-4BF7-A276-BD0C78A4219F}"/>
          </ac:picMkLst>
        </pc:picChg>
        <pc:picChg chg="add del">
          <ac:chgData name="aashesh naresh" userId="eda0d32ffad80992" providerId="LiveId" clId="{0E162160-F4C5-48BB-85AE-693B920F70DD}" dt="2019-12-05T04:49:47.714" v="1632" actId="26606"/>
          <ac:picMkLst>
            <pc:docMk/>
            <pc:sldMk cId="363865177" sldId="264"/>
            <ac:picMk id="35" creationId="{7C268552-D473-46ED-B1B8-422042C4DEF1}"/>
          </ac:picMkLst>
        </pc:picChg>
        <pc:picChg chg="add del">
          <ac:chgData name="aashesh naresh" userId="eda0d32ffad80992" providerId="LiveId" clId="{0E162160-F4C5-48BB-85AE-693B920F70DD}" dt="2019-12-05T04:49:47.714" v="1632" actId="26606"/>
          <ac:picMkLst>
            <pc:docMk/>
            <pc:sldMk cId="363865177" sldId="264"/>
            <ac:picMk id="37" creationId="{B9238B3E-24AA-439A-B527-6C5DF6D72145}"/>
          </ac:picMkLst>
        </pc:picChg>
        <pc:picChg chg="add del">
          <ac:chgData name="aashesh naresh" userId="eda0d32ffad80992" providerId="LiveId" clId="{0E162160-F4C5-48BB-85AE-693B920F70DD}" dt="2019-12-05T04:49:47.714" v="1632" actId="26606"/>
          <ac:picMkLst>
            <pc:docMk/>
            <pc:sldMk cId="363865177" sldId="264"/>
            <ac:picMk id="38" creationId="{69F01145-BEA3-4CBF-AA21-10077B948CA8}"/>
          </ac:picMkLst>
        </pc:picChg>
        <pc:picChg chg="add del">
          <ac:chgData name="aashesh naresh" userId="eda0d32ffad80992" providerId="LiveId" clId="{0E162160-F4C5-48BB-85AE-693B920F70DD}" dt="2019-12-05T04:50:15.852" v="1648" actId="26606"/>
          <ac:picMkLst>
            <pc:docMk/>
            <pc:sldMk cId="363865177" sldId="264"/>
            <ac:picMk id="44" creationId="{41B68C77-138E-4BF7-A276-BD0C78A4219F}"/>
          </ac:picMkLst>
        </pc:picChg>
        <pc:picChg chg="add del">
          <ac:chgData name="aashesh naresh" userId="eda0d32ffad80992" providerId="LiveId" clId="{0E162160-F4C5-48BB-85AE-693B920F70DD}" dt="2019-12-05T04:50:15.852" v="1648" actId="26606"/>
          <ac:picMkLst>
            <pc:docMk/>
            <pc:sldMk cId="363865177" sldId="264"/>
            <ac:picMk id="49" creationId="{7C268552-D473-46ED-B1B8-422042C4DEF1}"/>
          </ac:picMkLst>
        </pc:picChg>
        <pc:picChg chg="add del">
          <ac:chgData name="aashesh naresh" userId="eda0d32ffad80992" providerId="LiveId" clId="{0E162160-F4C5-48BB-85AE-693B920F70DD}" dt="2019-12-05T04:50:15.852" v="1648" actId="26606"/>
          <ac:picMkLst>
            <pc:docMk/>
            <pc:sldMk cId="363865177" sldId="264"/>
            <ac:picMk id="59" creationId="{B9238B3E-24AA-439A-B527-6C5DF6D72145}"/>
          </ac:picMkLst>
        </pc:picChg>
        <pc:picChg chg="add del">
          <ac:chgData name="aashesh naresh" userId="eda0d32ffad80992" providerId="LiveId" clId="{0E162160-F4C5-48BB-85AE-693B920F70DD}" dt="2019-12-05T04:50:15.852" v="1648" actId="26606"/>
          <ac:picMkLst>
            <pc:docMk/>
            <pc:sldMk cId="363865177" sldId="264"/>
            <ac:picMk id="60" creationId="{69F01145-BEA3-4CBF-AA21-10077B948CA8}"/>
          </ac:picMkLst>
        </pc:picChg>
      </pc:sldChg>
      <pc:sldChg chg="addSp delSp modSp add mod setBg setClrOvrMap">
        <pc:chgData name="aashesh naresh" userId="eda0d32ffad80992" providerId="LiveId" clId="{0E162160-F4C5-48BB-85AE-693B920F70DD}" dt="2019-12-05T16:43:34.052" v="2904" actId="255"/>
        <pc:sldMkLst>
          <pc:docMk/>
          <pc:sldMk cId="1444450891" sldId="265"/>
        </pc:sldMkLst>
        <pc:spChg chg="mod">
          <ac:chgData name="aashesh naresh" userId="eda0d32ffad80992" providerId="LiveId" clId="{0E162160-F4C5-48BB-85AE-693B920F70DD}" dt="2019-12-05T16:43:34.052" v="2904" actId="255"/>
          <ac:spMkLst>
            <pc:docMk/>
            <pc:sldMk cId="1444450891" sldId="265"/>
            <ac:spMk id="2" creationId="{7AD7BD15-57B4-474C-9D52-C10386CD149C}"/>
          </ac:spMkLst>
        </pc:spChg>
        <pc:spChg chg="del">
          <ac:chgData name="aashesh naresh" userId="eda0d32ffad80992" providerId="LiveId" clId="{0E162160-F4C5-48BB-85AE-693B920F70DD}" dt="2019-12-05T04:34:34.219" v="1292"/>
          <ac:spMkLst>
            <pc:docMk/>
            <pc:sldMk cId="1444450891" sldId="265"/>
            <ac:spMk id="3" creationId="{31976F81-00F7-4D78-9E1E-682ADB365B41}"/>
          </ac:spMkLst>
        </pc:spChg>
        <pc:spChg chg="add del mod">
          <ac:chgData name="aashesh naresh" userId="eda0d32ffad80992" providerId="LiveId" clId="{0E162160-F4C5-48BB-85AE-693B920F70DD}" dt="2019-12-05T04:34:36.880" v="1293"/>
          <ac:spMkLst>
            <pc:docMk/>
            <pc:sldMk cId="1444450891" sldId="265"/>
            <ac:spMk id="4" creationId="{78E3ABE1-E2CC-403D-9DF3-565F9ACD04FC}"/>
          </ac:spMkLst>
        </pc:spChg>
        <pc:spChg chg="add mod">
          <ac:chgData name="aashesh naresh" userId="eda0d32ffad80992" providerId="LiveId" clId="{0E162160-F4C5-48BB-85AE-693B920F70DD}" dt="2019-12-05T05:02:13.727" v="1958" actId="207"/>
          <ac:spMkLst>
            <pc:docMk/>
            <pc:sldMk cId="1444450891" sldId="265"/>
            <ac:spMk id="5" creationId="{4B10FA11-FCB4-4C50-8097-8188C0997F62}"/>
          </ac:spMkLst>
        </pc:spChg>
        <pc:spChg chg="add del mod">
          <ac:chgData name="aashesh naresh" userId="eda0d32ffad80992" providerId="LiveId" clId="{0E162160-F4C5-48BB-85AE-693B920F70DD}" dt="2019-12-05T08:24:25.512" v="2701"/>
          <ac:spMkLst>
            <pc:docMk/>
            <pc:sldMk cId="1444450891" sldId="265"/>
            <ac:spMk id="8" creationId="{4277255C-6BB5-453E-8861-6C5D75628553}"/>
          </ac:spMkLst>
        </pc:spChg>
        <pc:spChg chg="add del">
          <ac:chgData name="aashesh naresh" userId="eda0d32ffad80992" providerId="LiveId" clId="{0E162160-F4C5-48BB-85AE-693B920F70DD}" dt="2019-12-05T04:45:40.840" v="1596" actId="26606"/>
          <ac:spMkLst>
            <pc:docMk/>
            <pc:sldMk cId="1444450891" sldId="265"/>
            <ac:spMk id="15" creationId="{4AC0CD9D-7610-4620-93B4-798CCD9AB581}"/>
          </ac:spMkLst>
        </pc:spChg>
        <pc:spChg chg="add del">
          <ac:chgData name="aashesh naresh" userId="eda0d32ffad80992" providerId="LiveId" clId="{0E162160-F4C5-48BB-85AE-693B920F70DD}" dt="2019-12-05T04:45:40.840" v="1596" actId="26606"/>
          <ac:spMkLst>
            <pc:docMk/>
            <pc:sldMk cId="1444450891" sldId="265"/>
            <ac:spMk id="21" creationId="{DE4D62F9-188E-4530-84C2-24BDEE4BEB82}"/>
          </ac:spMkLst>
        </pc:spChg>
        <pc:spChg chg="add del">
          <ac:chgData name="aashesh naresh" userId="eda0d32ffad80992" providerId="LiveId" clId="{0E162160-F4C5-48BB-85AE-693B920F70DD}" dt="2019-12-05T04:45:40.840" v="1596" actId="26606"/>
          <ac:spMkLst>
            <pc:docMk/>
            <pc:sldMk cId="1444450891" sldId="265"/>
            <ac:spMk id="23" creationId="{B4AAD3FD-83A5-4B89-9F8F-01B8870865BE}"/>
          </ac:spMkLst>
        </pc:spChg>
        <pc:spChg chg="add del">
          <ac:chgData name="aashesh naresh" userId="eda0d32ffad80992" providerId="LiveId" clId="{0E162160-F4C5-48BB-85AE-693B920F70DD}" dt="2019-12-05T04:45:40.840" v="1596" actId="26606"/>
          <ac:spMkLst>
            <pc:docMk/>
            <pc:sldMk cId="1444450891" sldId="265"/>
            <ac:spMk id="25" creationId="{61752F1D-FC0F-4103-9584-630E643CCDA6}"/>
          </ac:spMkLst>
        </pc:spChg>
        <pc:spChg chg="add del">
          <ac:chgData name="aashesh naresh" userId="eda0d32ffad80992" providerId="LiveId" clId="{0E162160-F4C5-48BB-85AE-693B920F70DD}" dt="2019-12-05T04:45:40.840" v="1596" actId="26606"/>
          <ac:spMkLst>
            <pc:docMk/>
            <pc:sldMk cId="1444450891" sldId="265"/>
            <ac:spMk id="27" creationId="{70151CB7-E7DE-4917-B831-01DF9CE01306}"/>
          </ac:spMkLst>
        </pc:spChg>
        <pc:spChg chg="add del">
          <ac:chgData name="aashesh naresh" userId="eda0d32ffad80992" providerId="LiveId" clId="{0E162160-F4C5-48BB-85AE-693B920F70DD}" dt="2019-12-05T04:45:40.840" v="1596" actId="26606"/>
          <ac:spMkLst>
            <pc:docMk/>
            <pc:sldMk cId="1444450891" sldId="265"/>
            <ac:spMk id="29" creationId="{A92A1116-1C84-41DF-B803-1F7B0883EC82}"/>
          </ac:spMkLst>
        </pc:spChg>
        <pc:spChg chg="add del">
          <ac:chgData name="aashesh naresh" userId="eda0d32ffad80992" providerId="LiveId" clId="{0E162160-F4C5-48BB-85AE-693B920F70DD}" dt="2019-12-05T04:45:47.271" v="1598" actId="26606"/>
          <ac:spMkLst>
            <pc:docMk/>
            <pc:sldMk cId="1444450891" sldId="265"/>
            <ac:spMk id="33" creationId="{4AC0CD9D-7610-4620-93B4-798CCD9AB581}"/>
          </ac:spMkLst>
        </pc:spChg>
        <pc:spChg chg="add del">
          <ac:chgData name="aashesh naresh" userId="eda0d32ffad80992" providerId="LiveId" clId="{0E162160-F4C5-48BB-85AE-693B920F70DD}" dt="2019-12-05T04:45:47.271" v="1598" actId="26606"/>
          <ac:spMkLst>
            <pc:docMk/>
            <pc:sldMk cId="1444450891" sldId="265"/>
            <ac:spMk id="36" creationId="{DE4D62F9-188E-4530-84C2-24BDEE4BEB82}"/>
          </ac:spMkLst>
        </pc:spChg>
        <pc:spChg chg="add del">
          <ac:chgData name="aashesh naresh" userId="eda0d32ffad80992" providerId="LiveId" clId="{0E162160-F4C5-48BB-85AE-693B920F70DD}" dt="2019-12-05T04:45:47.271" v="1598" actId="26606"/>
          <ac:spMkLst>
            <pc:docMk/>
            <pc:sldMk cId="1444450891" sldId="265"/>
            <ac:spMk id="37" creationId="{EE4E366E-272A-409E-840F-9A6A64A9E3FF}"/>
          </ac:spMkLst>
        </pc:spChg>
        <pc:spChg chg="add del">
          <ac:chgData name="aashesh naresh" userId="eda0d32ffad80992" providerId="LiveId" clId="{0E162160-F4C5-48BB-85AE-693B920F70DD}" dt="2019-12-05T04:45:47.271" v="1598" actId="26606"/>
          <ac:spMkLst>
            <pc:docMk/>
            <pc:sldMk cId="1444450891" sldId="265"/>
            <ac:spMk id="38" creationId="{A721560C-E4AB-4287-A29C-3F6916794CB9}"/>
          </ac:spMkLst>
        </pc:spChg>
        <pc:spChg chg="add del">
          <ac:chgData name="aashesh naresh" userId="eda0d32ffad80992" providerId="LiveId" clId="{0E162160-F4C5-48BB-85AE-693B920F70DD}" dt="2019-12-05T04:45:47.271" v="1598" actId="26606"/>
          <ac:spMkLst>
            <pc:docMk/>
            <pc:sldMk cId="1444450891" sldId="265"/>
            <ac:spMk id="39" creationId="{DF6CFF07-D953-4F9C-9A0E-E0A6AACB6158}"/>
          </ac:spMkLst>
        </pc:spChg>
        <pc:spChg chg="add del">
          <ac:chgData name="aashesh naresh" userId="eda0d32ffad80992" providerId="LiveId" clId="{0E162160-F4C5-48BB-85AE-693B920F70DD}" dt="2019-12-05T04:45:47.271" v="1598" actId="26606"/>
          <ac:spMkLst>
            <pc:docMk/>
            <pc:sldMk cId="1444450891" sldId="265"/>
            <ac:spMk id="40" creationId="{DAA4FEEE-0B5F-41BF-825D-60F9FB089568}"/>
          </ac:spMkLst>
        </pc:spChg>
        <pc:spChg chg="add del">
          <ac:chgData name="aashesh naresh" userId="eda0d32ffad80992" providerId="LiveId" clId="{0E162160-F4C5-48BB-85AE-693B920F70DD}" dt="2019-12-05T04:45:52.347" v="1600" actId="26606"/>
          <ac:spMkLst>
            <pc:docMk/>
            <pc:sldMk cId="1444450891" sldId="265"/>
            <ac:spMk id="44" creationId="{4AC0CD9D-7610-4620-93B4-798CCD9AB581}"/>
          </ac:spMkLst>
        </pc:spChg>
        <pc:spChg chg="add del">
          <ac:chgData name="aashesh naresh" userId="eda0d32ffad80992" providerId="LiveId" clId="{0E162160-F4C5-48BB-85AE-693B920F70DD}" dt="2019-12-05T04:45:52.347" v="1600" actId="26606"/>
          <ac:spMkLst>
            <pc:docMk/>
            <pc:sldMk cId="1444450891" sldId="265"/>
            <ac:spMk id="47" creationId="{DE4D62F9-188E-4530-84C2-24BDEE4BEB82}"/>
          </ac:spMkLst>
        </pc:spChg>
        <pc:spChg chg="add del">
          <ac:chgData name="aashesh naresh" userId="eda0d32ffad80992" providerId="LiveId" clId="{0E162160-F4C5-48BB-85AE-693B920F70DD}" dt="2019-12-05T04:45:52.347" v="1600" actId="26606"/>
          <ac:spMkLst>
            <pc:docMk/>
            <pc:sldMk cId="1444450891" sldId="265"/>
            <ac:spMk id="48" creationId="{B4AAD3FD-83A5-4B89-9F8F-01B8870865BE}"/>
          </ac:spMkLst>
        </pc:spChg>
        <pc:spChg chg="add del">
          <ac:chgData name="aashesh naresh" userId="eda0d32ffad80992" providerId="LiveId" clId="{0E162160-F4C5-48BB-85AE-693B920F70DD}" dt="2019-12-05T04:45:52.347" v="1600" actId="26606"/>
          <ac:spMkLst>
            <pc:docMk/>
            <pc:sldMk cId="1444450891" sldId="265"/>
            <ac:spMk id="49" creationId="{61752F1D-FC0F-4103-9584-630E643CCDA6}"/>
          </ac:spMkLst>
        </pc:spChg>
        <pc:spChg chg="add del">
          <ac:chgData name="aashesh naresh" userId="eda0d32ffad80992" providerId="LiveId" clId="{0E162160-F4C5-48BB-85AE-693B920F70DD}" dt="2019-12-05T04:45:52.347" v="1600" actId="26606"/>
          <ac:spMkLst>
            <pc:docMk/>
            <pc:sldMk cId="1444450891" sldId="265"/>
            <ac:spMk id="50" creationId="{70151CB7-E7DE-4917-B831-01DF9CE01306}"/>
          </ac:spMkLst>
        </pc:spChg>
        <pc:spChg chg="add del">
          <ac:chgData name="aashesh naresh" userId="eda0d32ffad80992" providerId="LiveId" clId="{0E162160-F4C5-48BB-85AE-693B920F70DD}" dt="2019-12-05T04:45:52.347" v="1600" actId="26606"/>
          <ac:spMkLst>
            <pc:docMk/>
            <pc:sldMk cId="1444450891" sldId="265"/>
            <ac:spMk id="51" creationId="{A92A1116-1C84-41DF-B803-1F7B0883EC82}"/>
          </ac:spMkLst>
        </pc:spChg>
        <pc:spChg chg="add del">
          <ac:chgData name="aashesh naresh" userId="eda0d32ffad80992" providerId="LiveId" clId="{0E162160-F4C5-48BB-85AE-693B920F70DD}" dt="2019-12-05T04:45:58.716" v="1602" actId="26606"/>
          <ac:spMkLst>
            <pc:docMk/>
            <pc:sldMk cId="1444450891" sldId="265"/>
            <ac:spMk id="55" creationId="{4AC0CD9D-7610-4620-93B4-798CCD9AB581}"/>
          </ac:spMkLst>
        </pc:spChg>
        <pc:spChg chg="add del">
          <ac:chgData name="aashesh naresh" userId="eda0d32ffad80992" providerId="LiveId" clId="{0E162160-F4C5-48BB-85AE-693B920F70DD}" dt="2019-12-05T04:45:58.716" v="1602" actId="26606"/>
          <ac:spMkLst>
            <pc:docMk/>
            <pc:sldMk cId="1444450891" sldId="265"/>
            <ac:spMk id="58" creationId="{DE4D62F9-188E-4530-84C2-24BDEE4BEB82}"/>
          </ac:spMkLst>
        </pc:spChg>
        <pc:spChg chg="add del">
          <ac:chgData name="aashesh naresh" userId="eda0d32ffad80992" providerId="LiveId" clId="{0E162160-F4C5-48BB-85AE-693B920F70DD}" dt="2019-12-05T04:45:58.716" v="1602" actId="26606"/>
          <ac:spMkLst>
            <pc:docMk/>
            <pc:sldMk cId="1444450891" sldId="265"/>
            <ac:spMk id="59" creationId="{C0B13FF8-2B3C-4BC1-B3E4-254B3F8C3EF4}"/>
          </ac:spMkLst>
        </pc:spChg>
        <pc:spChg chg="add del">
          <ac:chgData name="aashesh naresh" userId="eda0d32ffad80992" providerId="LiveId" clId="{0E162160-F4C5-48BB-85AE-693B920F70DD}" dt="2019-12-05T04:45:58.716" v="1602" actId="26606"/>
          <ac:spMkLst>
            <pc:docMk/>
            <pc:sldMk cId="1444450891" sldId="265"/>
            <ac:spMk id="60" creationId="{B9C1207E-FFD8-4821-AFE6-71C724360939}"/>
          </ac:spMkLst>
        </pc:spChg>
        <pc:spChg chg="add del">
          <ac:chgData name="aashesh naresh" userId="eda0d32ffad80992" providerId="LiveId" clId="{0E162160-F4C5-48BB-85AE-693B920F70DD}" dt="2019-12-05T04:45:58.716" v="1602" actId="26606"/>
          <ac:spMkLst>
            <pc:docMk/>
            <pc:sldMk cId="1444450891" sldId="265"/>
            <ac:spMk id="61" creationId="{2B199503-2632-490F-8EB2-759D88708F96}"/>
          </ac:spMkLst>
        </pc:spChg>
        <pc:spChg chg="add del">
          <ac:chgData name="aashesh naresh" userId="eda0d32ffad80992" providerId="LiveId" clId="{0E162160-F4C5-48BB-85AE-693B920F70DD}" dt="2019-12-05T04:45:58.716" v="1602" actId="26606"/>
          <ac:spMkLst>
            <pc:docMk/>
            <pc:sldMk cId="1444450891" sldId="265"/>
            <ac:spMk id="62" creationId="{F11C7CB4-0228-486A-931A-262ABB670EB0}"/>
          </ac:spMkLst>
        </pc:spChg>
        <pc:spChg chg="add del">
          <ac:chgData name="aashesh naresh" userId="eda0d32ffad80992" providerId="LiveId" clId="{0E162160-F4C5-48BB-85AE-693B920F70DD}" dt="2019-12-05T04:46:02.942" v="1604" actId="26606"/>
          <ac:spMkLst>
            <pc:docMk/>
            <pc:sldMk cId="1444450891" sldId="265"/>
            <ac:spMk id="66" creationId="{989BE678-777B-482A-A616-FEDC47B162E5}"/>
          </ac:spMkLst>
        </pc:spChg>
        <pc:spChg chg="add del">
          <ac:chgData name="aashesh naresh" userId="eda0d32ffad80992" providerId="LiveId" clId="{0E162160-F4C5-48BB-85AE-693B920F70DD}" dt="2019-12-05T04:46:02.942" v="1604" actId="26606"/>
          <ac:spMkLst>
            <pc:docMk/>
            <pc:sldMk cId="1444450891" sldId="265"/>
            <ac:spMk id="69" creationId="{D28BE0C3-2102-4820-B88B-A448B1840D14}"/>
          </ac:spMkLst>
        </pc:spChg>
        <pc:spChg chg="add del">
          <ac:chgData name="aashesh naresh" userId="eda0d32ffad80992" providerId="LiveId" clId="{0E162160-F4C5-48BB-85AE-693B920F70DD}" dt="2019-12-05T04:46:02.942" v="1604" actId="26606"/>
          <ac:spMkLst>
            <pc:docMk/>
            <pc:sldMk cId="1444450891" sldId="265"/>
            <ac:spMk id="70" creationId="{A26E2FAE-FA60-497B-B2CB-7702C6FF3A3F}"/>
          </ac:spMkLst>
        </pc:spChg>
        <pc:spChg chg="add">
          <ac:chgData name="aashesh naresh" userId="eda0d32ffad80992" providerId="LiveId" clId="{0E162160-F4C5-48BB-85AE-693B920F70DD}" dt="2019-12-05T04:46:02.989" v="1605" actId="26606"/>
          <ac:spMkLst>
            <pc:docMk/>
            <pc:sldMk cId="1444450891" sldId="265"/>
            <ac:spMk id="74" creationId="{4AC0CD9D-7610-4620-93B4-798CCD9AB581}"/>
          </ac:spMkLst>
        </pc:spChg>
        <pc:spChg chg="add">
          <ac:chgData name="aashesh naresh" userId="eda0d32ffad80992" providerId="LiveId" clId="{0E162160-F4C5-48BB-85AE-693B920F70DD}" dt="2019-12-05T04:46:02.989" v="1605" actId="26606"/>
          <ac:spMkLst>
            <pc:docMk/>
            <pc:sldMk cId="1444450891" sldId="265"/>
            <ac:spMk id="77" creationId="{DE4D62F9-188E-4530-84C2-24BDEE4BEB82}"/>
          </ac:spMkLst>
        </pc:spChg>
        <pc:spChg chg="add">
          <ac:chgData name="aashesh naresh" userId="eda0d32ffad80992" providerId="LiveId" clId="{0E162160-F4C5-48BB-85AE-693B920F70DD}" dt="2019-12-05T04:46:02.989" v="1605" actId="26606"/>
          <ac:spMkLst>
            <pc:docMk/>
            <pc:sldMk cId="1444450891" sldId="265"/>
            <ac:spMk id="78" creationId="{49076D5E-68ED-4CD1-A04F-E7934EBFAAD9}"/>
          </ac:spMkLst>
        </pc:spChg>
        <pc:spChg chg="add">
          <ac:chgData name="aashesh naresh" userId="eda0d32ffad80992" providerId="LiveId" clId="{0E162160-F4C5-48BB-85AE-693B920F70DD}" dt="2019-12-05T04:46:02.989" v="1605" actId="26606"/>
          <ac:spMkLst>
            <pc:docMk/>
            <pc:sldMk cId="1444450891" sldId="265"/>
            <ac:spMk id="79" creationId="{21BE0A6B-EBF8-4301-B1AE-F6A1C4003E2A}"/>
          </ac:spMkLst>
        </pc:spChg>
        <pc:spChg chg="add">
          <ac:chgData name="aashesh naresh" userId="eda0d32ffad80992" providerId="LiveId" clId="{0E162160-F4C5-48BB-85AE-693B920F70DD}" dt="2019-12-05T04:46:02.989" v="1605" actId="26606"/>
          <ac:spMkLst>
            <pc:docMk/>
            <pc:sldMk cId="1444450891" sldId="265"/>
            <ac:spMk id="80" creationId="{03C06118-B3FE-4B51-80A1-B82C2E9FF970}"/>
          </ac:spMkLst>
        </pc:spChg>
        <pc:spChg chg="add">
          <ac:chgData name="aashesh naresh" userId="eda0d32ffad80992" providerId="LiveId" clId="{0E162160-F4C5-48BB-85AE-693B920F70DD}" dt="2019-12-05T04:46:02.989" v="1605" actId="26606"/>
          <ac:spMkLst>
            <pc:docMk/>
            <pc:sldMk cId="1444450891" sldId="265"/>
            <ac:spMk id="81" creationId="{172BE3F8-96D6-4535-9AE4-694DC4F5B13F}"/>
          </ac:spMkLst>
        </pc:spChg>
        <pc:picChg chg="add del mod ord">
          <ac:chgData name="aashesh naresh" userId="eda0d32ffad80992" providerId="LiveId" clId="{0E162160-F4C5-48BB-85AE-693B920F70DD}" dt="2019-12-05T08:24:10.346" v="2698" actId="478"/>
          <ac:picMkLst>
            <pc:docMk/>
            <pc:sldMk cId="1444450891" sldId="265"/>
            <ac:picMk id="6" creationId="{19202C80-B413-4F6F-8592-ADCA1EAF1110}"/>
          </ac:picMkLst>
        </pc:picChg>
        <pc:picChg chg="add mod">
          <ac:chgData name="aashesh naresh" userId="eda0d32ffad80992" providerId="LiveId" clId="{0E162160-F4C5-48BB-85AE-693B920F70DD}" dt="2019-12-05T08:24:52.315" v="2704" actId="1036"/>
          <ac:picMkLst>
            <pc:docMk/>
            <pc:sldMk cId="1444450891" sldId="265"/>
            <ac:picMk id="9" creationId="{3A66A61A-3EA2-459B-BC62-358A40186D56}"/>
          </ac:picMkLst>
        </pc:picChg>
        <pc:picChg chg="add del">
          <ac:chgData name="aashesh naresh" userId="eda0d32ffad80992" providerId="LiveId" clId="{0E162160-F4C5-48BB-85AE-693B920F70DD}" dt="2019-12-05T04:45:40.840" v="1596" actId="26606"/>
          <ac:picMkLst>
            <pc:docMk/>
            <pc:sldMk cId="1444450891" sldId="265"/>
            <ac:picMk id="11" creationId="{41B68C77-138E-4BF7-A276-BD0C78A4219F}"/>
          </ac:picMkLst>
        </pc:picChg>
        <pc:picChg chg="add del">
          <ac:chgData name="aashesh naresh" userId="eda0d32ffad80992" providerId="LiveId" clId="{0E162160-F4C5-48BB-85AE-693B920F70DD}" dt="2019-12-05T04:45:40.840" v="1596" actId="26606"/>
          <ac:picMkLst>
            <pc:docMk/>
            <pc:sldMk cId="1444450891" sldId="265"/>
            <ac:picMk id="13" creationId="{7C268552-D473-46ED-B1B8-422042C4DEF1}"/>
          </ac:picMkLst>
        </pc:picChg>
        <pc:picChg chg="add del">
          <ac:chgData name="aashesh naresh" userId="eda0d32ffad80992" providerId="LiveId" clId="{0E162160-F4C5-48BB-85AE-693B920F70DD}" dt="2019-12-05T04:45:40.840" v="1596" actId="26606"/>
          <ac:picMkLst>
            <pc:docMk/>
            <pc:sldMk cId="1444450891" sldId="265"/>
            <ac:picMk id="17" creationId="{B9238B3E-24AA-439A-B527-6C5DF6D72145}"/>
          </ac:picMkLst>
        </pc:picChg>
        <pc:picChg chg="add del">
          <ac:chgData name="aashesh naresh" userId="eda0d32ffad80992" providerId="LiveId" clId="{0E162160-F4C5-48BB-85AE-693B920F70DD}" dt="2019-12-05T04:45:40.840" v="1596" actId="26606"/>
          <ac:picMkLst>
            <pc:docMk/>
            <pc:sldMk cId="1444450891" sldId="265"/>
            <ac:picMk id="19" creationId="{69F01145-BEA3-4CBF-AA21-10077B948CA8}"/>
          </ac:picMkLst>
        </pc:picChg>
        <pc:picChg chg="add del">
          <ac:chgData name="aashesh naresh" userId="eda0d32ffad80992" providerId="LiveId" clId="{0E162160-F4C5-48BB-85AE-693B920F70DD}" dt="2019-12-05T04:45:47.271" v="1598" actId="26606"/>
          <ac:picMkLst>
            <pc:docMk/>
            <pc:sldMk cId="1444450891" sldId="265"/>
            <ac:picMk id="31" creationId="{41B68C77-138E-4BF7-A276-BD0C78A4219F}"/>
          </ac:picMkLst>
        </pc:picChg>
        <pc:picChg chg="add del">
          <ac:chgData name="aashesh naresh" userId="eda0d32ffad80992" providerId="LiveId" clId="{0E162160-F4C5-48BB-85AE-693B920F70DD}" dt="2019-12-05T04:45:47.271" v="1598" actId="26606"/>
          <ac:picMkLst>
            <pc:docMk/>
            <pc:sldMk cId="1444450891" sldId="265"/>
            <ac:picMk id="32" creationId="{7C268552-D473-46ED-B1B8-422042C4DEF1}"/>
          </ac:picMkLst>
        </pc:picChg>
        <pc:picChg chg="add del">
          <ac:chgData name="aashesh naresh" userId="eda0d32ffad80992" providerId="LiveId" clId="{0E162160-F4C5-48BB-85AE-693B920F70DD}" dt="2019-12-05T04:45:47.271" v="1598" actId="26606"/>
          <ac:picMkLst>
            <pc:docMk/>
            <pc:sldMk cId="1444450891" sldId="265"/>
            <ac:picMk id="34" creationId="{B9238B3E-24AA-439A-B527-6C5DF6D72145}"/>
          </ac:picMkLst>
        </pc:picChg>
        <pc:picChg chg="add del">
          <ac:chgData name="aashesh naresh" userId="eda0d32ffad80992" providerId="LiveId" clId="{0E162160-F4C5-48BB-85AE-693B920F70DD}" dt="2019-12-05T04:45:47.271" v="1598" actId="26606"/>
          <ac:picMkLst>
            <pc:docMk/>
            <pc:sldMk cId="1444450891" sldId="265"/>
            <ac:picMk id="35" creationId="{69F01145-BEA3-4CBF-AA21-10077B948CA8}"/>
          </ac:picMkLst>
        </pc:picChg>
        <pc:picChg chg="add del">
          <ac:chgData name="aashesh naresh" userId="eda0d32ffad80992" providerId="LiveId" clId="{0E162160-F4C5-48BB-85AE-693B920F70DD}" dt="2019-12-05T04:45:52.347" v="1600" actId="26606"/>
          <ac:picMkLst>
            <pc:docMk/>
            <pc:sldMk cId="1444450891" sldId="265"/>
            <ac:picMk id="42" creationId="{41B68C77-138E-4BF7-A276-BD0C78A4219F}"/>
          </ac:picMkLst>
        </pc:picChg>
        <pc:picChg chg="add del">
          <ac:chgData name="aashesh naresh" userId="eda0d32ffad80992" providerId="LiveId" clId="{0E162160-F4C5-48BB-85AE-693B920F70DD}" dt="2019-12-05T04:45:52.347" v="1600" actId="26606"/>
          <ac:picMkLst>
            <pc:docMk/>
            <pc:sldMk cId="1444450891" sldId="265"/>
            <ac:picMk id="43" creationId="{7C268552-D473-46ED-B1B8-422042C4DEF1}"/>
          </ac:picMkLst>
        </pc:picChg>
        <pc:picChg chg="add del">
          <ac:chgData name="aashesh naresh" userId="eda0d32ffad80992" providerId="LiveId" clId="{0E162160-F4C5-48BB-85AE-693B920F70DD}" dt="2019-12-05T04:45:52.347" v="1600" actId="26606"/>
          <ac:picMkLst>
            <pc:docMk/>
            <pc:sldMk cId="1444450891" sldId="265"/>
            <ac:picMk id="45" creationId="{B9238B3E-24AA-439A-B527-6C5DF6D72145}"/>
          </ac:picMkLst>
        </pc:picChg>
        <pc:picChg chg="add del">
          <ac:chgData name="aashesh naresh" userId="eda0d32ffad80992" providerId="LiveId" clId="{0E162160-F4C5-48BB-85AE-693B920F70DD}" dt="2019-12-05T04:45:52.347" v="1600" actId="26606"/>
          <ac:picMkLst>
            <pc:docMk/>
            <pc:sldMk cId="1444450891" sldId="265"/>
            <ac:picMk id="46" creationId="{69F01145-BEA3-4CBF-AA21-10077B948CA8}"/>
          </ac:picMkLst>
        </pc:picChg>
        <pc:picChg chg="add del">
          <ac:chgData name="aashesh naresh" userId="eda0d32ffad80992" providerId="LiveId" clId="{0E162160-F4C5-48BB-85AE-693B920F70DD}" dt="2019-12-05T04:45:58.716" v="1602" actId="26606"/>
          <ac:picMkLst>
            <pc:docMk/>
            <pc:sldMk cId="1444450891" sldId="265"/>
            <ac:picMk id="53" creationId="{41B68C77-138E-4BF7-A276-BD0C78A4219F}"/>
          </ac:picMkLst>
        </pc:picChg>
        <pc:picChg chg="add del">
          <ac:chgData name="aashesh naresh" userId="eda0d32ffad80992" providerId="LiveId" clId="{0E162160-F4C5-48BB-85AE-693B920F70DD}" dt="2019-12-05T04:45:58.716" v="1602" actId="26606"/>
          <ac:picMkLst>
            <pc:docMk/>
            <pc:sldMk cId="1444450891" sldId="265"/>
            <ac:picMk id="54" creationId="{7C268552-D473-46ED-B1B8-422042C4DEF1}"/>
          </ac:picMkLst>
        </pc:picChg>
        <pc:picChg chg="add del">
          <ac:chgData name="aashesh naresh" userId="eda0d32ffad80992" providerId="LiveId" clId="{0E162160-F4C5-48BB-85AE-693B920F70DD}" dt="2019-12-05T04:45:58.716" v="1602" actId="26606"/>
          <ac:picMkLst>
            <pc:docMk/>
            <pc:sldMk cId="1444450891" sldId="265"/>
            <ac:picMk id="56" creationId="{B9238B3E-24AA-439A-B527-6C5DF6D72145}"/>
          </ac:picMkLst>
        </pc:picChg>
        <pc:picChg chg="add del">
          <ac:chgData name="aashesh naresh" userId="eda0d32ffad80992" providerId="LiveId" clId="{0E162160-F4C5-48BB-85AE-693B920F70DD}" dt="2019-12-05T04:45:58.716" v="1602" actId="26606"/>
          <ac:picMkLst>
            <pc:docMk/>
            <pc:sldMk cId="1444450891" sldId="265"/>
            <ac:picMk id="57" creationId="{69F01145-BEA3-4CBF-AA21-10077B948CA8}"/>
          </ac:picMkLst>
        </pc:picChg>
        <pc:picChg chg="add del">
          <ac:chgData name="aashesh naresh" userId="eda0d32ffad80992" providerId="LiveId" clId="{0E162160-F4C5-48BB-85AE-693B920F70DD}" dt="2019-12-05T04:46:02.942" v="1604" actId="26606"/>
          <ac:picMkLst>
            <pc:docMk/>
            <pc:sldMk cId="1444450891" sldId="265"/>
            <ac:picMk id="64" creationId="{DF19BAF3-7E20-4B9D-B544-BABAEEA1FA75}"/>
          </ac:picMkLst>
        </pc:picChg>
        <pc:picChg chg="add del">
          <ac:chgData name="aashesh naresh" userId="eda0d32ffad80992" providerId="LiveId" clId="{0E162160-F4C5-48BB-85AE-693B920F70DD}" dt="2019-12-05T04:46:02.942" v="1604" actId="26606"/>
          <ac:picMkLst>
            <pc:docMk/>
            <pc:sldMk cId="1444450891" sldId="265"/>
            <ac:picMk id="65" creationId="{950648F4-ABCD-4DF0-8641-76CFB2354721}"/>
          </ac:picMkLst>
        </pc:picChg>
        <pc:picChg chg="add del">
          <ac:chgData name="aashesh naresh" userId="eda0d32ffad80992" providerId="LiveId" clId="{0E162160-F4C5-48BB-85AE-693B920F70DD}" dt="2019-12-05T04:46:02.942" v="1604" actId="26606"/>
          <ac:picMkLst>
            <pc:docMk/>
            <pc:sldMk cId="1444450891" sldId="265"/>
            <ac:picMk id="67" creationId="{CF1EB4BD-9C7E-4AA3-9681-C7EB0DA6250B}"/>
          </ac:picMkLst>
        </pc:picChg>
        <pc:picChg chg="add del">
          <ac:chgData name="aashesh naresh" userId="eda0d32ffad80992" providerId="LiveId" clId="{0E162160-F4C5-48BB-85AE-693B920F70DD}" dt="2019-12-05T04:46:02.942" v="1604" actId="26606"/>
          <ac:picMkLst>
            <pc:docMk/>
            <pc:sldMk cId="1444450891" sldId="265"/>
            <ac:picMk id="68" creationId="{94AAE3AA-3759-4D28-B0EF-575F25A5146C}"/>
          </ac:picMkLst>
        </pc:picChg>
        <pc:picChg chg="add">
          <ac:chgData name="aashesh naresh" userId="eda0d32ffad80992" providerId="LiveId" clId="{0E162160-F4C5-48BB-85AE-693B920F70DD}" dt="2019-12-05T04:46:02.989" v="1605" actId="26606"/>
          <ac:picMkLst>
            <pc:docMk/>
            <pc:sldMk cId="1444450891" sldId="265"/>
            <ac:picMk id="72" creationId="{41B68C77-138E-4BF7-A276-BD0C78A4219F}"/>
          </ac:picMkLst>
        </pc:picChg>
        <pc:picChg chg="add">
          <ac:chgData name="aashesh naresh" userId="eda0d32ffad80992" providerId="LiveId" clId="{0E162160-F4C5-48BB-85AE-693B920F70DD}" dt="2019-12-05T04:46:02.989" v="1605" actId="26606"/>
          <ac:picMkLst>
            <pc:docMk/>
            <pc:sldMk cId="1444450891" sldId="265"/>
            <ac:picMk id="73" creationId="{7C268552-D473-46ED-B1B8-422042C4DEF1}"/>
          </ac:picMkLst>
        </pc:picChg>
        <pc:picChg chg="add">
          <ac:chgData name="aashesh naresh" userId="eda0d32ffad80992" providerId="LiveId" clId="{0E162160-F4C5-48BB-85AE-693B920F70DD}" dt="2019-12-05T04:46:02.989" v="1605" actId="26606"/>
          <ac:picMkLst>
            <pc:docMk/>
            <pc:sldMk cId="1444450891" sldId="265"/>
            <ac:picMk id="75" creationId="{B9238B3E-24AA-439A-B527-6C5DF6D72145}"/>
          </ac:picMkLst>
        </pc:picChg>
        <pc:picChg chg="add">
          <ac:chgData name="aashesh naresh" userId="eda0d32ffad80992" providerId="LiveId" clId="{0E162160-F4C5-48BB-85AE-693B920F70DD}" dt="2019-12-05T04:46:02.989" v="1605" actId="26606"/>
          <ac:picMkLst>
            <pc:docMk/>
            <pc:sldMk cId="1444450891" sldId="265"/>
            <ac:picMk id="76" creationId="{69F01145-BEA3-4CBF-AA21-10077B948CA8}"/>
          </ac:picMkLst>
        </pc:picChg>
      </pc:sldChg>
      <pc:sldChg chg="addSp delSp modSp add mod setBg setClrOvrMap">
        <pc:chgData name="aashesh naresh" userId="eda0d32ffad80992" providerId="LiveId" clId="{0E162160-F4C5-48BB-85AE-693B920F70DD}" dt="2019-12-05T16:50:13.177" v="2911" actId="9405"/>
        <pc:sldMkLst>
          <pc:docMk/>
          <pc:sldMk cId="1487710729" sldId="266"/>
        </pc:sldMkLst>
        <pc:spChg chg="mod ord">
          <ac:chgData name="aashesh naresh" userId="eda0d32ffad80992" providerId="LiveId" clId="{0E162160-F4C5-48BB-85AE-693B920F70DD}" dt="2019-12-05T04:44:20.842" v="1592" actId="14100"/>
          <ac:spMkLst>
            <pc:docMk/>
            <pc:sldMk cId="1487710729" sldId="266"/>
            <ac:spMk id="2" creationId="{C2DF572F-9255-4F70-BE87-42BEF87D2298}"/>
          </ac:spMkLst>
        </pc:spChg>
        <pc:spChg chg="del">
          <ac:chgData name="aashesh naresh" userId="eda0d32ffad80992" providerId="LiveId" clId="{0E162160-F4C5-48BB-85AE-693B920F70DD}" dt="2019-12-05T04:40:55.675" v="1547"/>
          <ac:spMkLst>
            <pc:docMk/>
            <pc:sldMk cId="1487710729" sldId="266"/>
            <ac:spMk id="3" creationId="{A634D8D6-3479-4885-A9D4-5643A223DC61}"/>
          </ac:spMkLst>
        </pc:spChg>
        <pc:spChg chg="add del mod">
          <ac:chgData name="aashesh naresh" userId="eda0d32ffad80992" providerId="LiveId" clId="{0E162160-F4C5-48BB-85AE-693B920F70DD}" dt="2019-12-05T04:43:19.900" v="1581"/>
          <ac:spMkLst>
            <pc:docMk/>
            <pc:sldMk cId="1487710729" sldId="266"/>
            <ac:spMk id="4" creationId="{18916B46-6913-47ED-B6A1-759C43D54E0F}"/>
          </ac:spMkLst>
        </pc:spChg>
        <pc:spChg chg="add del">
          <ac:chgData name="aashesh naresh" userId="eda0d32ffad80992" providerId="LiveId" clId="{0E162160-F4C5-48BB-85AE-693B920F70DD}" dt="2019-12-05T04:43:36.821" v="1583" actId="26606"/>
          <ac:spMkLst>
            <pc:docMk/>
            <pc:sldMk cId="1487710729" sldId="266"/>
            <ac:spMk id="9" creationId="{4AC0CD9D-7610-4620-93B4-798CCD9AB581}"/>
          </ac:spMkLst>
        </pc:spChg>
        <pc:spChg chg="add del">
          <ac:chgData name="aashesh naresh" userId="eda0d32ffad80992" providerId="LiveId" clId="{0E162160-F4C5-48BB-85AE-693B920F70DD}" dt="2019-12-05T04:42:49.644" v="1579" actId="26606"/>
          <ac:spMkLst>
            <pc:docMk/>
            <pc:sldMk cId="1487710729" sldId="266"/>
            <ac:spMk id="14" creationId="{4AC0CD9D-7610-4620-93B4-798CCD9AB581}"/>
          </ac:spMkLst>
        </pc:spChg>
        <pc:spChg chg="add del">
          <ac:chgData name="aashesh naresh" userId="eda0d32ffad80992" providerId="LiveId" clId="{0E162160-F4C5-48BB-85AE-693B920F70DD}" dt="2019-12-05T04:43:36.821" v="1583" actId="26606"/>
          <ac:spMkLst>
            <pc:docMk/>
            <pc:sldMk cId="1487710729" sldId="266"/>
            <ac:spMk id="15" creationId="{DE4D62F9-188E-4530-84C2-24BDEE4BEB82}"/>
          </ac:spMkLst>
        </pc:spChg>
        <pc:spChg chg="add del">
          <ac:chgData name="aashesh naresh" userId="eda0d32ffad80992" providerId="LiveId" clId="{0E162160-F4C5-48BB-85AE-693B920F70DD}" dt="2019-12-05T04:43:36.821" v="1583" actId="26606"/>
          <ac:spMkLst>
            <pc:docMk/>
            <pc:sldMk cId="1487710729" sldId="266"/>
            <ac:spMk id="17" creationId="{D27CF008-4B18-436D-B2D5-C1346C12438E}"/>
          </ac:spMkLst>
        </pc:spChg>
        <pc:spChg chg="add del">
          <ac:chgData name="aashesh naresh" userId="eda0d32ffad80992" providerId="LiveId" clId="{0E162160-F4C5-48BB-85AE-693B920F70DD}" dt="2019-12-05T04:43:36.821" v="1583" actId="26606"/>
          <ac:spMkLst>
            <pc:docMk/>
            <pc:sldMk cId="1487710729" sldId="266"/>
            <ac:spMk id="19" creationId="{CE22DAD8-5F67-4B73-ADA9-06EF381F7AD6}"/>
          </ac:spMkLst>
        </pc:spChg>
        <pc:spChg chg="add del">
          <ac:chgData name="aashesh naresh" userId="eda0d32ffad80992" providerId="LiveId" clId="{0E162160-F4C5-48BB-85AE-693B920F70DD}" dt="2019-12-05T04:42:49.644" v="1579" actId="26606"/>
          <ac:spMkLst>
            <pc:docMk/>
            <pc:sldMk cId="1487710729" sldId="266"/>
            <ac:spMk id="20" creationId="{DE4D62F9-188E-4530-84C2-24BDEE4BEB82}"/>
          </ac:spMkLst>
        </pc:spChg>
        <pc:spChg chg="add del">
          <ac:chgData name="aashesh naresh" userId="eda0d32ffad80992" providerId="LiveId" clId="{0E162160-F4C5-48BB-85AE-693B920F70DD}" dt="2019-12-05T04:43:36.821" v="1583" actId="26606"/>
          <ac:spMkLst>
            <pc:docMk/>
            <pc:sldMk cId="1487710729" sldId="266"/>
            <ac:spMk id="21" creationId="{E4F17063-EDA4-417B-946F-BA357F3B390D}"/>
          </ac:spMkLst>
        </pc:spChg>
        <pc:spChg chg="add del">
          <ac:chgData name="aashesh naresh" userId="eda0d32ffad80992" providerId="LiveId" clId="{0E162160-F4C5-48BB-85AE-693B920F70DD}" dt="2019-12-05T04:42:49.644" v="1579" actId="26606"/>
          <ac:spMkLst>
            <pc:docMk/>
            <pc:sldMk cId="1487710729" sldId="266"/>
            <ac:spMk id="22" creationId="{B4AAD3FD-83A5-4B89-9F8F-01B8870865BE}"/>
          </ac:spMkLst>
        </pc:spChg>
        <pc:spChg chg="add del">
          <ac:chgData name="aashesh naresh" userId="eda0d32ffad80992" providerId="LiveId" clId="{0E162160-F4C5-48BB-85AE-693B920F70DD}" dt="2019-12-05T04:43:36.821" v="1583" actId="26606"/>
          <ac:spMkLst>
            <pc:docMk/>
            <pc:sldMk cId="1487710729" sldId="266"/>
            <ac:spMk id="23" creationId="{D36F3EEA-55D4-4677-80E7-92D00B8F343B}"/>
          </ac:spMkLst>
        </pc:spChg>
        <pc:spChg chg="add del">
          <ac:chgData name="aashesh naresh" userId="eda0d32ffad80992" providerId="LiveId" clId="{0E162160-F4C5-48BB-85AE-693B920F70DD}" dt="2019-12-05T04:42:49.644" v="1579" actId="26606"/>
          <ac:spMkLst>
            <pc:docMk/>
            <pc:sldMk cId="1487710729" sldId="266"/>
            <ac:spMk id="24" creationId="{61752F1D-FC0F-4103-9584-630E643CCDA6}"/>
          </ac:spMkLst>
        </pc:spChg>
        <pc:spChg chg="add del">
          <ac:chgData name="aashesh naresh" userId="eda0d32ffad80992" providerId="LiveId" clId="{0E162160-F4C5-48BB-85AE-693B920F70DD}" dt="2019-12-05T04:42:49.644" v="1579" actId="26606"/>
          <ac:spMkLst>
            <pc:docMk/>
            <pc:sldMk cId="1487710729" sldId="266"/>
            <ac:spMk id="26" creationId="{70151CB7-E7DE-4917-B831-01DF9CE01306}"/>
          </ac:spMkLst>
        </pc:spChg>
        <pc:spChg chg="add del">
          <ac:chgData name="aashesh naresh" userId="eda0d32ffad80992" providerId="LiveId" clId="{0E162160-F4C5-48BB-85AE-693B920F70DD}" dt="2019-12-05T04:42:49.644" v="1579" actId="26606"/>
          <ac:spMkLst>
            <pc:docMk/>
            <pc:sldMk cId="1487710729" sldId="266"/>
            <ac:spMk id="28" creationId="{A92A1116-1C84-41DF-B803-1F7B0883EC82}"/>
          </ac:spMkLst>
        </pc:spChg>
        <pc:spChg chg="add del">
          <ac:chgData name="aashesh naresh" userId="eda0d32ffad80992" providerId="LiveId" clId="{0E162160-F4C5-48BB-85AE-693B920F70DD}" dt="2019-12-05T04:43:56.381" v="1587" actId="26606"/>
          <ac:spMkLst>
            <pc:docMk/>
            <pc:sldMk cId="1487710729" sldId="266"/>
            <ac:spMk id="29" creationId="{4AC0CD9D-7610-4620-93B4-798CCD9AB581}"/>
          </ac:spMkLst>
        </pc:spChg>
        <pc:spChg chg="add del">
          <ac:chgData name="aashesh naresh" userId="eda0d32ffad80992" providerId="LiveId" clId="{0E162160-F4C5-48BB-85AE-693B920F70DD}" dt="2019-12-05T04:43:56.381" v="1587" actId="26606"/>
          <ac:spMkLst>
            <pc:docMk/>
            <pc:sldMk cId="1487710729" sldId="266"/>
            <ac:spMk id="30" creationId="{F11C7CB4-0228-486A-931A-262ABB670EB0}"/>
          </ac:spMkLst>
        </pc:spChg>
        <pc:spChg chg="add del">
          <ac:chgData name="aashesh naresh" userId="eda0d32ffad80992" providerId="LiveId" clId="{0E162160-F4C5-48BB-85AE-693B920F70DD}" dt="2019-12-05T04:43:56.381" v="1587" actId="26606"/>
          <ac:spMkLst>
            <pc:docMk/>
            <pc:sldMk cId="1487710729" sldId="266"/>
            <ac:spMk id="34" creationId="{DE4D62F9-188E-4530-84C2-24BDEE4BEB82}"/>
          </ac:spMkLst>
        </pc:spChg>
        <pc:spChg chg="add del">
          <ac:chgData name="aashesh naresh" userId="eda0d32ffad80992" providerId="LiveId" clId="{0E162160-F4C5-48BB-85AE-693B920F70DD}" dt="2019-12-05T04:43:56.381" v="1587" actId="26606"/>
          <ac:spMkLst>
            <pc:docMk/>
            <pc:sldMk cId="1487710729" sldId="266"/>
            <ac:spMk id="36" creationId="{C0B13FF8-2B3C-4BC1-B3E4-254B3F8C3EF4}"/>
          </ac:spMkLst>
        </pc:spChg>
        <pc:spChg chg="add del">
          <ac:chgData name="aashesh naresh" userId="eda0d32ffad80992" providerId="LiveId" clId="{0E162160-F4C5-48BB-85AE-693B920F70DD}" dt="2019-12-05T04:42:47.058" v="1574" actId="26606"/>
          <ac:spMkLst>
            <pc:docMk/>
            <pc:sldMk cId="1487710729" sldId="266"/>
            <ac:spMk id="37" creationId="{4AC0CD9D-7610-4620-93B4-798CCD9AB581}"/>
          </ac:spMkLst>
        </pc:spChg>
        <pc:spChg chg="add del">
          <ac:chgData name="aashesh naresh" userId="eda0d32ffad80992" providerId="LiveId" clId="{0E162160-F4C5-48BB-85AE-693B920F70DD}" dt="2019-12-05T04:43:56.381" v="1587" actId="26606"/>
          <ac:spMkLst>
            <pc:docMk/>
            <pc:sldMk cId="1487710729" sldId="266"/>
            <ac:spMk id="38" creationId="{B9C1207E-FFD8-4821-AFE6-71C724360939}"/>
          </ac:spMkLst>
        </pc:spChg>
        <pc:spChg chg="add del">
          <ac:chgData name="aashesh naresh" userId="eda0d32ffad80992" providerId="LiveId" clId="{0E162160-F4C5-48BB-85AE-693B920F70DD}" dt="2019-12-05T04:43:56.381" v="1587" actId="26606"/>
          <ac:spMkLst>
            <pc:docMk/>
            <pc:sldMk cId="1487710729" sldId="266"/>
            <ac:spMk id="40" creationId="{2B199503-2632-490F-8EB2-759D88708F96}"/>
          </ac:spMkLst>
        </pc:spChg>
        <pc:spChg chg="add del">
          <ac:chgData name="aashesh naresh" userId="eda0d32ffad80992" providerId="LiveId" clId="{0E162160-F4C5-48BB-85AE-693B920F70DD}" dt="2019-12-05T04:43:56.381" v="1587" actId="26606"/>
          <ac:spMkLst>
            <pc:docMk/>
            <pc:sldMk cId="1487710729" sldId="266"/>
            <ac:spMk id="42" creationId="{F36E5CEF-CA2F-4378-B87F-22141BAD4A4B}"/>
          </ac:spMkLst>
        </pc:spChg>
        <pc:spChg chg="add del">
          <ac:chgData name="aashesh naresh" userId="eda0d32ffad80992" providerId="LiveId" clId="{0E162160-F4C5-48BB-85AE-693B920F70DD}" dt="2019-12-05T04:42:47.058" v="1574" actId="26606"/>
          <ac:spMkLst>
            <pc:docMk/>
            <pc:sldMk cId="1487710729" sldId="266"/>
            <ac:spMk id="43" creationId="{DE4D62F9-188E-4530-84C2-24BDEE4BEB82}"/>
          </ac:spMkLst>
        </pc:spChg>
        <pc:spChg chg="add del">
          <ac:chgData name="aashesh naresh" userId="eda0d32ffad80992" providerId="LiveId" clId="{0E162160-F4C5-48BB-85AE-693B920F70DD}" dt="2019-12-05T04:42:47.058" v="1574" actId="26606"/>
          <ac:spMkLst>
            <pc:docMk/>
            <pc:sldMk cId="1487710729" sldId="266"/>
            <ac:spMk id="45" creationId="{757B325C-3E35-45CF-9D07-3BCB281F3B9C}"/>
          </ac:spMkLst>
        </pc:spChg>
        <pc:spChg chg="add del">
          <ac:chgData name="aashesh naresh" userId="eda0d32ffad80992" providerId="LiveId" clId="{0E162160-F4C5-48BB-85AE-693B920F70DD}" dt="2019-12-05T04:42:47.058" v="1574" actId="26606"/>
          <ac:spMkLst>
            <pc:docMk/>
            <pc:sldMk cId="1487710729" sldId="266"/>
            <ac:spMk id="47" creationId="{C24BEC42-AFF3-40D1-93A2-A27A42E1E23C}"/>
          </ac:spMkLst>
        </pc:spChg>
        <pc:spChg chg="add del">
          <ac:chgData name="aashesh naresh" userId="eda0d32ffad80992" providerId="LiveId" clId="{0E162160-F4C5-48BB-85AE-693B920F70DD}" dt="2019-12-05T04:42:47.058" v="1574" actId="26606"/>
          <ac:spMkLst>
            <pc:docMk/>
            <pc:sldMk cId="1487710729" sldId="266"/>
            <ac:spMk id="49" creationId="{608F427C-1EC9-4280-9367-F2B3AA063E82}"/>
          </ac:spMkLst>
        </pc:spChg>
        <pc:spChg chg="add del">
          <ac:chgData name="aashesh naresh" userId="eda0d32ffad80992" providerId="LiveId" clId="{0E162160-F4C5-48BB-85AE-693B920F70DD}" dt="2019-12-05T04:42:47.058" v="1574" actId="26606"/>
          <ac:spMkLst>
            <pc:docMk/>
            <pc:sldMk cId="1487710729" sldId="266"/>
            <ac:spMk id="51" creationId="{F98810A7-E114-447A-A7D6-69B27CFB5650}"/>
          </ac:spMkLst>
        </pc:spChg>
        <pc:spChg chg="add del mod">
          <ac:chgData name="aashesh naresh" userId="eda0d32ffad80992" providerId="LiveId" clId="{0E162160-F4C5-48BB-85AE-693B920F70DD}" dt="2019-12-05T04:42:46.795" v="1573" actId="26606"/>
          <ac:spMkLst>
            <pc:docMk/>
            <pc:sldMk cId="1487710729" sldId="266"/>
            <ac:spMk id="55" creationId="{AFCD73FD-8A05-421E-9213-0CBC25B0CDBE}"/>
          </ac:spMkLst>
        </pc:spChg>
        <pc:spChg chg="add del">
          <ac:chgData name="aashesh naresh" userId="eda0d32ffad80992" providerId="LiveId" clId="{0E162160-F4C5-48BB-85AE-693B920F70DD}" dt="2019-12-05T04:42:46.795" v="1573" actId="26606"/>
          <ac:spMkLst>
            <pc:docMk/>
            <pc:sldMk cId="1487710729" sldId="266"/>
            <ac:spMk id="62" creationId="{4AC0CD9D-7610-4620-93B4-798CCD9AB581}"/>
          </ac:spMkLst>
        </pc:spChg>
        <pc:spChg chg="add del">
          <ac:chgData name="aashesh naresh" userId="eda0d32ffad80992" providerId="LiveId" clId="{0E162160-F4C5-48BB-85AE-693B920F70DD}" dt="2019-12-05T04:42:46.795" v="1573" actId="26606"/>
          <ac:spMkLst>
            <pc:docMk/>
            <pc:sldMk cId="1487710729" sldId="266"/>
            <ac:spMk id="68" creationId="{DE4D62F9-188E-4530-84C2-24BDEE4BEB82}"/>
          </ac:spMkLst>
        </pc:spChg>
        <pc:spChg chg="add del">
          <ac:chgData name="aashesh naresh" userId="eda0d32ffad80992" providerId="LiveId" clId="{0E162160-F4C5-48BB-85AE-693B920F70DD}" dt="2019-12-05T04:42:46.795" v="1573" actId="26606"/>
          <ac:spMkLst>
            <pc:docMk/>
            <pc:sldMk cId="1487710729" sldId="266"/>
            <ac:spMk id="70" creationId="{EE4E366E-272A-409E-840F-9A6A64A9E3FF}"/>
          </ac:spMkLst>
        </pc:spChg>
        <pc:spChg chg="add del">
          <ac:chgData name="aashesh naresh" userId="eda0d32ffad80992" providerId="LiveId" clId="{0E162160-F4C5-48BB-85AE-693B920F70DD}" dt="2019-12-05T04:42:46.795" v="1573" actId="26606"/>
          <ac:spMkLst>
            <pc:docMk/>
            <pc:sldMk cId="1487710729" sldId="266"/>
            <ac:spMk id="72" creationId="{A721560C-E4AB-4287-A29C-3F6916794CB9}"/>
          </ac:spMkLst>
        </pc:spChg>
        <pc:spChg chg="add del">
          <ac:chgData name="aashesh naresh" userId="eda0d32ffad80992" providerId="LiveId" clId="{0E162160-F4C5-48BB-85AE-693B920F70DD}" dt="2019-12-05T04:42:46.795" v="1573" actId="26606"/>
          <ac:spMkLst>
            <pc:docMk/>
            <pc:sldMk cId="1487710729" sldId="266"/>
            <ac:spMk id="74" creationId="{DF6CFF07-D953-4F9C-9A0E-E0A6AACB6158}"/>
          </ac:spMkLst>
        </pc:spChg>
        <pc:spChg chg="add del">
          <ac:chgData name="aashesh naresh" userId="eda0d32ffad80992" providerId="LiveId" clId="{0E162160-F4C5-48BB-85AE-693B920F70DD}" dt="2019-12-05T04:42:46.795" v="1573" actId="26606"/>
          <ac:spMkLst>
            <pc:docMk/>
            <pc:sldMk cId="1487710729" sldId="266"/>
            <ac:spMk id="76" creationId="{DAA4FEEE-0B5F-41BF-825D-60F9FB089568}"/>
          </ac:spMkLst>
        </pc:spChg>
        <pc:picChg chg="add mod">
          <ac:chgData name="aashesh naresh" userId="eda0d32ffad80992" providerId="LiveId" clId="{0E162160-F4C5-48BB-85AE-693B920F70DD}" dt="2019-12-05T04:44:11.563" v="1590" actId="14100"/>
          <ac:picMkLst>
            <pc:docMk/>
            <pc:sldMk cId="1487710729" sldId="266"/>
            <ac:picMk id="5" creationId="{0052D4D1-19A8-4228-AEA6-C55A2EAB7C58}"/>
          </ac:picMkLst>
        </pc:picChg>
        <pc:picChg chg="add del">
          <ac:chgData name="aashesh naresh" userId="eda0d32ffad80992" providerId="LiveId" clId="{0E162160-F4C5-48BB-85AE-693B920F70DD}" dt="2019-12-05T04:43:36.821" v="1583" actId="26606"/>
          <ac:picMkLst>
            <pc:docMk/>
            <pc:sldMk cId="1487710729" sldId="266"/>
            <ac:picMk id="7" creationId="{41B68C77-138E-4BF7-A276-BD0C78A4219F}"/>
          </ac:picMkLst>
        </pc:picChg>
        <pc:picChg chg="add del">
          <ac:chgData name="aashesh naresh" userId="eda0d32ffad80992" providerId="LiveId" clId="{0E162160-F4C5-48BB-85AE-693B920F70DD}" dt="2019-12-05T04:43:36.821" v="1583" actId="26606"/>
          <ac:picMkLst>
            <pc:docMk/>
            <pc:sldMk cId="1487710729" sldId="266"/>
            <ac:picMk id="8" creationId="{7C268552-D473-46ED-B1B8-422042C4DEF1}"/>
          </ac:picMkLst>
        </pc:picChg>
        <pc:picChg chg="add del">
          <ac:chgData name="aashesh naresh" userId="eda0d32ffad80992" providerId="LiveId" clId="{0E162160-F4C5-48BB-85AE-693B920F70DD}" dt="2019-12-05T04:42:49.644" v="1579" actId="26606"/>
          <ac:picMkLst>
            <pc:docMk/>
            <pc:sldMk cId="1487710729" sldId="266"/>
            <ac:picMk id="10" creationId="{41B68C77-138E-4BF7-A276-BD0C78A4219F}"/>
          </ac:picMkLst>
        </pc:picChg>
        <pc:picChg chg="add del">
          <ac:chgData name="aashesh naresh" userId="eda0d32ffad80992" providerId="LiveId" clId="{0E162160-F4C5-48BB-85AE-693B920F70DD}" dt="2019-12-05T04:43:36.821" v="1583" actId="26606"/>
          <ac:picMkLst>
            <pc:docMk/>
            <pc:sldMk cId="1487710729" sldId="266"/>
            <ac:picMk id="11" creationId="{B9238B3E-24AA-439A-B527-6C5DF6D72145}"/>
          </ac:picMkLst>
        </pc:picChg>
        <pc:picChg chg="add del">
          <ac:chgData name="aashesh naresh" userId="eda0d32ffad80992" providerId="LiveId" clId="{0E162160-F4C5-48BB-85AE-693B920F70DD}" dt="2019-12-05T04:42:49.644" v="1579" actId="26606"/>
          <ac:picMkLst>
            <pc:docMk/>
            <pc:sldMk cId="1487710729" sldId="266"/>
            <ac:picMk id="12" creationId="{7C268552-D473-46ED-B1B8-422042C4DEF1}"/>
          </ac:picMkLst>
        </pc:picChg>
        <pc:picChg chg="add del">
          <ac:chgData name="aashesh naresh" userId="eda0d32ffad80992" providerId="LiveId" clId="{0E162160-F4C5-48BB-85AE-693B920F70DD}" dt="2019-12-05T04:43:36.821" v="1583" actId="26606"/>
          <ac:picMkLst>
            <pc:docMk/>
            <pc:sldMk cId="1487710729" sldId="266"/>
            <ac:picMk id="13" creationId="{69F01145-BEA3-4CBF-AA21-10077B948CA8}"/>
          </ac:picMkLst>
        </pc:picChg>
        <pc:picChg chg="add del">
          <ac:chgData name="aashesh naresh" userId="eda0d32ffad80992" providerId="LiveId" clId="{0E162160-F4C5-48BB-85AE-693B920F70DD}" dt="2019-12-05T04:42:49.644" v="1579" actId="26606"/>
          <ac:picMkLst>
            <pc:docMk/>
            <pc:sldMk cId="1487710729" sldId="266"/>
            <ac:picMk id="16" creationId="{B9238B3E-24AA-439A-B527-6C5DF6D72145}"/>
          </ac:picMkLst>
        </pc:picChg>
        <pc:picChg chg="add del">
          <ac:chgData name="aashesh naresh" userId="eda0d32ffad80992" providerId="LiveId" clId="{0E162160-F4C5-48BB-85AE-693B920F70DD}" dt="2019-12-05T04:42:49.644" v="1579" actId="26606"/>
          <ac:picMkLst>
            <pc:docMk/>
            <pc:sldMk cId="1487710729" sldId="266"/>
            <ac:picMk id="18" creationId="{69F01145-BEA3-4CBF-AA21-10077B948CA8}"/>
          </ac:picMkLst>
        </pc:picChg>
        <pc:picChg chg="add del">
          <ac:chgData name="aashesh naresh" userId="eda0d32ffad80992" providerId="LiveId" clId="{0E162160-F4C5-48BB-85AE-693B920F70DD}" dt="2019-12-05T04:43:56.381" v="1587" actId="26606"/>
          <ac:picMkLst>
            <pc:docMk/>
            <pc:sldMk cId="1487710729" sldId="266"/>
            <ac:picMk id="25" creationId="{41B68C77-138E-4BF7-A276-BD0C78A4219F}"/>
          </ac:picMkLst>
        </pc:picChg>
        <pc:picChg chg="add del">
          <ac:chgData name="aashesh naresh" userId="eda0d32ffad80992" providerId="LiveId" clId="{0E162160-F4C5-48BB-85AE-693B920F70DD}" dt="2019-12-05T04:43:56.381" v="1587" actId="26606"/>
          <ac:picMkLst>
            <pc:docMk/>
            <pc:sldMk cId="1487710729" sldId="266"/>
            <ac:picMk id="27" creationId="{7C268552-D473-46ED-B1B8-422042C4DEF1}"/>
          </ac:picMkLst>
        </pc:picChg>
        <pc:picChg chg="add del">
          <ac:chgData name="aashesh naresh" userId="eda0d32ffad80992" providerId="LiveId" clId="{0E162160-F4C5-48BB-85AE-693B920F70DD}" dt="2019-12-05T04:43:56.381" v="1587" actId="26606"/>
          <ac:picMkLst>
            <pc:docMk/>
            <pc:sldMk cId="1487710729" sldId="266"/>
            <ac:picMk id="31" creationId="{B9238B3E-24AA-439A-B527-6C5DF6D72145}"/>
          </ac:picMkLst>
        </pc:picChg>
        <pc:picChg chg="add del">
          <ac:chgData name="aashesh naresh" userId="eda0d32ffad80992" providerId="LiveId" clId="{0E162160-F4C5-48BB-85AE-693B920F70DD}" dt="2019-12-05T04:43:56.381" v="1587" actId="26606"/>
          <ac:picMkLst>
            <pc:docMk/>
            <pc:sldMk cId="1487710729" sldId="266"/>
            <ac:picMk id="32" creationId="{69F01145-BEA3-4CBF-AA21-10077B948CA8}"/>
          </ac:picMkLst>
        </pc:picChg>
        <pc:picChg chg="add del">
          <ac:chgData name="aashesh naresh" userId="eda0d32ffad80992" providerId="LiveId" clId="{0E162160-F4C5-48BB-85AE-693B920F70DD}" dt="2019-12-05T04:42:47.058" v="1574" actId="26606"/>
          <ac:picMkLst>
            <pc:docMk/>
            <pc:sldMk cId="1487710729" sldId="266"/>
            <ac:picMk id="33" creationId="{41B68C77-138E-4BF7-A276-BD0C78A4219F}"/>
          </ac:picMkLst>
        </pc:picChg>
        <pc:picChg chg="add del">
          <ac:chgData name="aashesh naresh" userId="eda0d32ffad80992" providerId="LiveId" clId="{0E162160-F4C5-48BB-85AE-693B920F70DD}" dt="2019-12-05T04:42:47.058" v="1574" actId="26606"/>
          <ac:picMkLst>
            <pc:docMk/>
            <pc:sldMk cId="1487710729" sldId="266"/>
            <ac:picMk id="35" creationId="{7C268552-D473-46ED-B1B8-422042C4DEF1}"/>
          </ac:picMkLst>
        </pc:picChg>
        <pc:picChg chg="add del">
          <ac:chgData name="aashesh naresh" userId="eda0d32ffad80992" providerId="LiveId" clId="{0E162160-F4C5-48BB-85AE-693B920F70DD}" dt="2019-12-05T04:42:47.058" v="1574" actId="26606"/>
          <ac:picMkLst>
            <pc:docMk/>
            <pc:sldMk cId="1487710729" sldId="266"/>
            <ac:picMk id="39" creationId="{B9238B3E-24AA-439A-B527-6C5DF6D72145}"/>
          </ac:picMkLst>
        </pc:picChg>
        <pc:picChg chg="add del">
          <ac:chgData name="aashesh naresh" userId="eda0d32ffad80992" providerId="LiveId" clId="{0E162160-F4C5-48BB-85AE-693B920F70DD}" dt="2019-12-05T04:42:47.058" v="1574" actId="26606"/>
          <ac:picMkLst>
            <pc:docMk/>
            <pc:sldMk cId="1487710729" sldId="266"/>
            <ac:picMk id="41" creationId="{69F01145-BEA3-4CBF-AA21-10077B948CA8}"/>
          </ac:picMkLst>
        </pc:picChg>
        <pc:picChg chg="add del">
          <ac:chgData name="aashesh naresh" userId="eda0d32ffad80992" providerId="LiveId" clId="{0E162160-F4C5-48BB-85AE-693B920F70DD}" dt="2019-12-05T04:42:46.795" v="1573" actId="26606"/>
          <ac:picMkLst>
            <pc:docMk/>
            <pc:sldMk cId="1487710729" sldId="266"/>
            <ac:picMk id="58" creationId="{41B68C77-138E-4BF7-A276-BD0C78A4219F}"/>
          </ac:picMkLst>
        </pc:picChg>
        <pc:picChg chg="add del">
          <ac:chgData name="aashesh naresh" userId="eda0d32ffad80992" providerId="LiveId" clId="{0E162160-F4C5-48BB-85AE-693B920F70DD}" dt="2019-12-05T04:42:46.795" v="1573" actId="26606"/>
          <ac:picMkLst>
            <pc:docMk/>
            <pc:sldMk cId="1487710729" sldId="266"/>
            <ac:picMk id="60" creationId="{7C268552-D473-46ED-B1B8-422042C4DEF1}"/>
          </ac:picMkLst>
        </pc:picChg>
        <pc:picChg chg="add del">
          <ac:chgData name="aashesh naresh" userId="eda0d32ffad80992" providerId="LiveId" clId="{0E162160-F4C5-48BB-85AE-693B920F70DD}" dt="2019-12-05T04:42:46.795" v="1573" actId="26606"/>
          <ac:picMkLst>
            <pc:docMk/>
            <pc:sldMk cId="1487710729" sldId="266"/>
            <ac:picMk id="64" creationId="{B9238B3E-24AA-439A-B527-6C5DF6D72145}"/>
          </ac:picMkLst>
        </pc:picChg>
        <pc:picChg chg="add del">
          <ac:chgData name="aashesh naresh" userId="eda0d32ffad80992" providerId="LiveId" clId="{0E162160-F4C5-48BB-85AE-693B920F70DD}" dt="2019-12-05T04:42:46.795" v="1573" actId="26606"/>
          <ac:picMkLst>
            <pc:docMk/>
            <pc:sldMk cId="1487710729" sldId="266"/>
            <ac:picMk id="66" creationId="{69F01145-BEA3-4CBF-AA21-10077B948CA8}"/>
          </ac:picMkLst>
        </pc:picChg>
        <pc:inkChg chg="add del">
          <ac:chgData name="aashesh naresh" userId="eda0d32ffad80992" providerId="LiveId" clId="{0E162160-F4C5-48BB-85AE-693B920F70DD}" dt="2019-12-05T16:49:35.731" v="2906" actId="9405"/>
          <ac:inkMkLst>
            <pc:docMk/>
            <pc:sldMk cId="1487710729" sldId="266"/>
            <ac:inkMk id="3" creationId="{9A9CFECD-48D3-4D1B-831E-57234EB8D77F}"/>
          </ac:inkMkLst>
        </pc:inkChg>
        <pc:inkChg chg="add del">
          <ac:chgData name="aashesh naresh" userId="eda0d32ffad80992" providerId="LiveId" clId="{0E162160-F4C5-48BB-85AE-693B920F70DD}" dt="2019-12-05T16:49:57.820" v="2908" actId="9405"/>
          <ac:inkMkLst>
            <pc:docMk/>
            <pc:sldMk cId="1487710729" sldId="266"/>
            <ac:inkMk id="4" creationId="{3BF751AF-379A-48D8-8D13-801567472C8C}"/>
          </ac:inkMkLst>
        </pc:inkChg>
        <pc:inkChg chg="add">
          <ac:chgData name="aashesh naresh" userId="eda0d32ffad80992" providerId="LiveId" clId="{0E162160-F4C5-48BB-85AE-693B920F70DD}" dt="2019-12-05T16:50:03.830" v="2909" actId="9405"/>
          <ac:inkMkLst>
            <pc:docMk/>
            <pc:sldMk cId="1487710729" sldId="266"/>
            <ac:inkMk id="6" creationId="{74910724-3B6A-45B8-BFF6-58A8C40AC4FB}"/>
          </ac:inkMkLst>
        </pc:inkChg>
        <pc:inkChg chg="add">
          <ac:chgData name="aashesh naresh" userId="eda0d32ffad80992" providerId="LiveId" clId="{0E162160-F4C5-48BB-85AE-693B920F70DD}" dt="2019-12-05T16:50:06.469" v="2910" actId="9405"/>
          <ac:inkMkLst>
            <pc:docMk/>
            <pc:sldMk cId="1487710729" sldId="266"/>
            <ac:inkMk id="7" creationId="{0AC9F567-2592-41FC-85F4-E2AD895596B6}"/>
          </ac:inkMkLst>
        </pc:inkChg>
        <pc:inkChg chg="add">
          <ac:chgData name="aashesh naresh" userId="eda0d32ffad80992" providerId="LiveId" clId="{0E162160-F4C5-48BB-85AE-693B920F70DD}" dt="2019-12-05T16:50:13.177" v="2911" actId="9405"/>
          <ac:inkMkLst>
            <pc:docMk/>
            <pc:sldMk cId="1487710729" sldId="266"/>
            <ac:inkMk id="8" creationId="{62378FE2-D08F-4C4C-846C-5AA9AA48E8DB}"/>
          </ac:inkMkLst>
        </pc:inkChg>
      </pc:sldChg>
      <pc:sldChg chg="addSp delSp modSp add del mod setBg setClrOvrMap">
        <pc:chgData name="aashesh naresh" userId="eda0d32ffad80992" providerId="LiveId" clId="{0E162160-F4C5-48BB-85AE-693B920F70DD}" dt="2019-12-05T04:59:44.437" v="1935" actId="2696"/>
        <pc:sldMkLst>
          <pc:docMk/>
          <pc:sldMk cId="4103438032" sldId="267"/>
        </pc:sldMkLst>
        <pc:spChg chg="add del">
          <ac:chgData name="aashesh naresh" userId="eda0d32ffad80992" providerId="LiveId" clId="{0E162160-F4C5-48BB-85AE-693B920F70DD}" dt="2019-12-05T04:50:57.275" v="1659" actId="26606"/>
          <ac:spMkLst>
            <pc:docMk/>
            <pc:sldMk cId="4103438032" sldId="267"/>
            <ac:spMk id="2" creationId="{99068CD6-8FDD-401E-9F21-113BC1056E78}"/>
          </ac:spMkLst>
        </pc:spChg>
        <pc:spChg chg="add del mod">
          <ac:chgData name="aashesh naresh" userId="eda0d32ffad80992" providerId="LiveId" clId="{0E162160-F4C5-48BB-85AE-693B920F70DD}" dt="2019-12-05T04:50:57.275" v="1659" actId="26606"/>
          <ac:spMkLst>
            <pc:docMk/>
            <pc:sldMk cId="4103438032" sldId="267"/>
            <ac:spMk id="3" creationId="{19D2D79D-C9A5-4E93-8A4F-FF807330FE81}"/>
          </ac:spMkLst>
        </pc:spChg>
        <pc:spChg chg="del mod">
          <ac:chgData name="aashesh naresh" userId="eda0d32ffad80992" providerId="LiveId" clId="{0E162160-F4C5-48BB-85AE-693B920F70DD}" dt="2019-12-05T04:50:46.205" v="1654"/>
          <ac:spMkLst>
            <pc:docMk/>
            <pc:sldMk cId="4103438032" sldId="267"/>
            <ac:spMk id="4" creationId="{C9A2F7E1-6ACC-4B7D-84BA-12D7C5FA7244}"/>
          </ac:spMkLst>
        </pc:spChg>
        <pc:spChg chg="add del">
          <ac:chgData name="aashesh naresh" userId="eda0d32ffad80992" providerId="LiveId" clId="{0E162160-F4C5-48BB-85AE-693B920F70DD}" dt="2019-12-05T04:50:51.644" v="1656" actId="26606"/>
          <ac:spMkLst>
            <pc:docMk/>
            <pc:sldMk cId="4103438032" sldId="267"/>
            <ac:spMk id="14" creationId="{AEBE9F1A-B38D-446E-83AE-14B17CE77FF2}"/>
          </ac:spMkLst>
        </pc:spChg>
        <pc:spChg chg="add del">
          <ac:chgData name="aashesh naresh" userId="eda0d32ffad80992" providerId="LiveId" clId="{0E162160-F4C5-48BB-85AE-693B920F70DD}" dt="2019-12-05T04:50:51.644" v="1656" actId="26606"/>
          <ac:spMkLst>
            <pc:docMk/>
            <pc:sldMk cId="4103438032" sldId="267"/>
            <ac:spMk id="20" creationId="{5E3EB826-A471-488F-9E8A-D65528A3C0CA}"/>
          </ac:spMkLst>
        </pc:spChg>
        <pc:spChg chg="add del">
          <ac:chgData name="aashesh naresh" userId="eda0d32ffad80992" providerId="LiveId" clId="{0E162160-F4C5-48BB-85AE-693B920F70DD}" dt="2019-12-05T04:50:51.644" v="1656" actId="26606"/>
          <ac:spMkLst>
            <pc:docMk/>
            <pc:sldMk cId="4103438032" sldId="267"/>
            <ac:spMk id="22" creationId="{DFB3CEA1-88D9-42FB-88ED-1E9807FE6596}"/>
          </ac:spMkLst>
        </pc:spChg>
        <pc:spChg chg="add del">
          <ac:chgData name="aashesh naresh" userId="eda0d32ffad80992" providerId="LiveId" clId="{0E162160-F4C5-48BB-85AE-693B920F70DD}" dt="2019-12-05T04:50:51.644" v="1656" actId="26606"/>
          <ac:spMkLst>
            <pc:docMk/>
            <pc:sldMk cId="4103438032" sldId="267"/>
            <ac:spMk id="24" creationId="{9A6C928E-4252-4F33-8C34-E50A12A3170B}"/>
          </ac:spMkLst>
        </pc:spChg>
        <pc:spChg chg="add del">
          <ac:chgData name="aashesh naresh" userId="eda0d32ffad80992" providerId="LiveId" clId="{0E162160-F4C5-48BB-85AE-693B920F70DD}" dt="2019-12-05T04:50:57.221" v="1658" actId="26606"/>
          <ac:spMkLst>
            <pc:docMk/>
            <pc:sldMk cId="4103438032" sldId="267"/>
            <ac:spMk id="26" creationId="{E4F17063-EDA4-417B-946F-BA357F3B390D}"/>
          </ac:spMkLst>
        </pc:spChg>
        <pc:spChg chg="add del">
          <ac:chgData name="aashesh naresh" userId="eda0d32ffad80992" providerId="LiveId" clId="{0E162160-F4C5-48BB-85AE-693B920F70DD}" dt="2019-12-05T04:50:57.221" v="1658" actId="26606"/>
          <ac:spMkLst>
            <pc:docMk/>
            <pc:sldMk cId="4103438032" sldId="267"/>
            <ac:spMk id="28" creationId="{D36F3EEA-55D4-4677-80E7-92D00B8F343B}"/>
          </ac:spMkLst>
        </pc:spChg>
        <pc:spChg chg="add del">
          <ac:chgData name="aashesh naresh" userId="eda0d32ffad80992" providerId="LiveId" clId="{0E162160-F4C5-48BB-85AE-693B920F70DD}" dt="2019-12-05T04:50:57.221" v="1658" actId="26606"/>
          <ac:spMkLst>
            <pc:docMk/>
            <pc:sldMk cId="4103438032" sldId="267"/>
            <ac:spMk id="30" creationId="{4AC0CD9D-7610-4620-93B4-798CCD9AB581}"/>
          </ac:spMkLst>
        </pc:spChg>
        <pc:spChg chg="add del">
          <ac:chgData name="aashesh naresh" userId="eda0d32ffad80992" providerId="LiveId" clId="{0E162160-F4C5-48BB-85AE-693B920F70DD}" dt="2019-12-05T04:50:57.221" v="1658" actId="26606"/>
          <ac:spMkLst>
            <pc:docMk/>
            <pc:sldMk cId="4103438032" sldId="267"/>
            <ac:spMk id="33" creationId="{DE4D62F9-188E-4530-84C2-24BDEE4BEB82}"/>
          </ac:spMkLst>
        </pc:spChg>
        <pc:spChg chg="add del">
          <ac:chgData name="aashesh naresh" userId="eda0d32ffad80992" providerId="LiveId" clId="{0E162160-F4C5-48BB-85AE-693B920F70DD}" dt="2019-12-05T04:50:57.221" v="1658" actId="26606"/>
          <ac:spMkLst>
            <pc:docMk/>
            <pc:sldMk cId="4103438032" sldId="267"/>
            <ac:spMk id="34" creationId="{D27CF008-4B18-436D-B2D5-C1346C12438E}"/>
          </ac:spMkLst>
        </pc:spChg>
        <pc:spChg chg="add del">
          <ac:chgData name="aashesh naresh" userId="eda0d32ffad80992" providerId="LiveId" clId="{0E162160-F4C5-48BB-85AE-693B920F70DD}" dt="2019-12-05T04:50:57.221" v="1658" actId="26606"/>
          <ac:spMkLst>
            <pc:docMk/>
            <pc:sldMk cId="4103438032" sldId="267"/>
            <ac:spMk id="35" creationId="{CE22DAD8-5F67-4B73-ADA9-06EF381F7AD6}"/>
          </ac:spMkLst>
        </pc:spChg>
        <pc:spChg chg="add del">
          <ac:chgData name="aashesh naresh" userId="eda0d32ffad80992" providerId="LiveId" clId="{0E162160-F4C5-48BB-85AE-693B920F70DD}" dt="2019-12-05T04:50:57.221" v="1658" actId="26606"/>
          <ac:spMkLst>
            <pc:docMk/>
            <pc:sldMk cId="4103438032" sldId="267"/>
            <ac:spMk id="36" creationId="{99068CD6-8FDD-401E-9F21-113BC1056E78}"/>
          </ac:spMkLst>
        </pc:spChg>
        <pc:spChg chg="add del">
          <ac:chgData name="aashesh naresh" userId="eda0d32ffad80992" providerId="LiveId" clId="{0E162160-F4C5-48BB-85AE-693B920F70DD}" dt="2019-12-05T04:51:25.233" v="1663" actId="26606"/>
          <ac:spMkLst>
            <pc:docMk/>
            <pc:sldMk cId="4103438032" sldId="267"/>
            <ac:spMk id="40" creationId="{4AC0CD9D-7610-4620-93B4-798CCD9AB581}"/>
          </ac:spMkLst>
        </pc:spChg>
        <pc:spChg chg="add del">
          <ac:chgData name="aashesh naresh" userId="eda0d32ffad80992" providerId="LiveId" clId="{0E162160-F4C5-48BB-85AE-693B920F70DD}" dt="2019-12-05T04:51:25.233" v="1663" actId="26606"/>
          <ac:spMkLst>
            <pc:docMk/>
            <pc:sldMk cId="4103438032" sldId="267"/>
            <ac:spMk id="43" creationId="{DE4D62F9-188E-4530-84C2-24BDEE4BEB82}"/>
          </ac:spMkLst>
        </pc:spChg>
        <pc:spChg chg="add del">
          <ac:chgData name="aashesh naresh" userId="eda0d32ffad80992" providerId="LiveId" clId="{0E162160-F4C5-48BB-85AE-693B920F70DD}" dt="2019-12-05T04:51:25.233" v="1663" actId="26606"/>
          <ac:spMkLst>
            <pc:docMk/>
            <pc:sldMk cId="4103438032" sldId="267"/>
            <ac:spMk id="44" creationId="{B4AAD3FD-83A5-4B89-9F8F-01B8870865BE}"/>
          </ac:spMkLst>
        </pc:spChg>
        <pc:spChg chg="add mod">
          <ac:chgData name="aashesh naresh" userId="eda0d32ffad80992" providerId="LiveId" clId="{0E162160-F4C5-48BB-85AE-693B920F70DD}" dt="2019-12-05T04:51:25.233" v="1663" actId="26606"/>
          <ac:spMkLst>
            <pc:docMk/>
            <pc:sldMk cId="4103438032" sldId="267"/>
            <ac:spMk id="45" creationId="{99068CD6-8FDD-401E-9F21-113BC1056E78}"/>
          </ac:spMkLst>
        </pc:spChg>
        <pc:spChg chg="add del">
          <ac:chgData name="aashesh naresh" userId="eda0d32ffad80992" providerId="LiveId" clId="{0E162160-F4C5-48BB-85AE-693B920F70DD}" dt="2019-12-05T04:51:25.233" v="1663" actId="26606"/>
          <ac:spMkLst>
            <pc:docMk/>
            <pc:sldMk cId="4103438032" sldId="267"/>
            <ac:spMk id="46" creationId="{61752F1D-FC0F-4103-9584-630E643CCDA6}"/>
          </ac:spMkLst>
        </pc:spChg>
        <pc:spChg chg="add del">
          <ac:chgData name="aashesh naresh" userId="eda0d32ffad80992" providerId="LiveId" clId="{0E162160-F4C5-48BB-85AE-693B920F70DD}" dt="2019-12-05T04:51:25.233" v="1663" actId="26606"/>
          <ac:spMkLst>
            <pc:docMk/>
            <pc:sldMk cId="4103438032" sldId="267"/>
            <ac:spMk id="47" creationId="{70151CB7-E7DE-4917-B831-01DF9CE01306}"/>
          </ac:spMkLst>
        </pc:spChg>
        <pc:spChg chg="add del">
          <ac:chgData name="aashesh naresh" userId="eda0d32ffad80992" providerId="LiveId" clId="{0E162160-F4C5-48BB-85AE-693B920F70DD}" dt="2019-12-05T04:51:25.233" v="1663" actId="26606"/>
          <ac:spMkLst>
            <pc:docMk/>
            <pc:sldMk cId="4103438032" sldId="267"/>
            <ac:spMk id="48" creationId="{A92A1116-1C84-41DF-B803-1F7B0883EC82}"/>
          </ac:spMkLst>
        </pc:spChg>
        <pc:spChg chg="add mod">
          <ac:chgData name="aashesh naresh" userId="eda0d32ffad80992" providerId="LiveId" clId="{0E162160-F4C5-48BB-85AE-693B920F70DD}" dt="2019-12-05T04:51:25.233" v="1663" actId="26606"/>
          <ac:spMkLst>
            <pc:docMk/>
            <pc:sldMk cId="4103438032" sldId="267"/>
            <ac:spMk id="49" creationId="{19D2D79D-C9A5-4E93-8A4F-FF807330FE81}"/>
          </ac:spMkLst>
        </pc:spChg>
        <pc:spChg chg="add del">
          <ac:chgData name="aashesh naresh" userId="eda0d32ffad80992" providerId="LiveId" clId="{0E162160-F4C5-48BB-85AE-693B920F70DD}" dt="2019-12-05T04:51:25.195" v="1662" actId="26606"/>
          <ac:spMkLst>
            <pc:docMk/>
            <pc:sldMk cId="4103438032" sldId="267"/>
            <ac:spMk id="58" creationId="{4AC0CD9D-7610-4620-93B4-798CCD9AB581}"/>
          </ac:spMkLst>
        </pc:spChg>
        <pc:spChg chg="add del">
          <ac:chgData name="aashesh naresh" userId="eda0d32ffad80992" providerId="LiveId" clId="{0E162160-F4C5-48BB-85AE-693B920F70DD}" dt="2019-12-05T04:51:25.195" v="1662" actId="26606"/>
          <ac:spMkLst>
            <pc:docMk/>
            <pc:sldMk cId="4103438032" sldId="267"/>
            <ac:spMk id="64" creationId="{DE4D62F9-188E-4530-84C2-24BDEE4BEB82}"/>
          </ac:spMkLst>
        </pc:spChg>
        <pc:spChg chg="add del">
          <ac:chgData name="aashesh naresh" userId="eda0d32ffad80992" providerId="LiveId" clId="{0E162160-F4C5-48BB-85AE-693B920F70DD}" dt="2019-12-05T04:51:25.195" v="1662" actId="26606"/>
          <ac:spMkLst>
            <pc:docMk/>
            <pc:sldMk cId="4103438032" sldId="267"/>
            <ac:spMk id="66" creationId="{C0B13FF8-2B3C-4BC1-B3E4-254B3F8C3EF4}"/>
          </ac:spMkLst>
        </pc:spChg>
        <pc:spChg chg="add del">
          <ac:chgData name="aashesh naresh" userId="eda0d32ffad80992" providerId="LiveId" clId="{0E162160-F4C5-48BB-85AE-693B920F70DD}" dt="2019-12-05T04:51:25.195" v="1662" actId="26606"/>
          <ac:spMkLst>
            <pc:docMk/>
            <pc:sldMk cId="4103438032" sldId="267"/>
            <ac:spMk id="68" creationId="{B9C1207E-FFD8-4821-AFE6-71C724360939}"/>
          </ac:spMkLst>
        </pc:spChg>
        <pc:spChg chg="add del">
          <ac:chgData name="aashesh naresh" userId="eda0d32ffad80992" providerId="LiveId" clId="{0E162160-F4C5-48BB-85AE-693B920F70DD}" dt="2019-12-05T04:51:25.195" v="1662" actId="26606"/>
          <ac:spMkLst>
            <pc:docMk/>
            <pc:sldMk cId="4103438032" sldId="267"/>
            <ac:spMk id="70" creationId="{2B199503-2632-490F-8EB2-759D88708F96}"/>
          </ac:spMkLst>
        </pc:spChg>
        <pc:spChg chg="add del">
          <ac:chgData name="aashesh naresh" userId="eda0d32ffad80992" providerId="LiveId" clId="{0E162160-F4C5-48BB-85AE-693B920F70DD}" dt="2019-12-05T04:51:25.195" v="1662" actId="26606"/>
          <ac:spMkLst>
            <pc:docMk/>
            <pc:sldMk cId="4103438032" sldId="267"/>
            <ac:spMk id="72" creationId="{F11C7CB4-0228-486A-931A-262ABB670EB0}"/>
          </ac:spMkLst>
        </pc:spChg>
        <pc:spChg chg="add">
          <ac:chgData name="aashesh naresh" userId="eda0d32ffad80992" providerId="LiveId" clId="{0E162160-F4C5-48BB-85AE-693B920F70DD}" dt="2019-12-05T04:51:25.233" v="1663" actId="26606"/>
          <ac:spMkLst>
            <pc:docMk/>
            <pc:sldMk cId="4103438032" sldId="267"/>
            <ac:spMk id="76" creationId="{4AC0CD9D-7610-4620-93B4-798CCD9AB581}"/>
          </ac:spMkLst>
        </pc:spChg>
        <pc:spChg chg="add">
          <ac:chgData name="aashesh naresh" userId="eda0d32ffad80992" providerId="LiveId" clId="{0E162160-F4C5-48BB-85AE-693B920F70DD}" dt="2019-12-05T04:51:25.233" v="1663" actId="26606"/>
          <ac:spMkLst>
            <pc:docMk/>
            <pc:sldMk cId="4103438032" sldId="267"/>
            <ac:spMk id="79" creationId="{DE4D62F9-188E-4530-84C2-24BDEE4BEB82}"/>
          </ac:spMkLst>
        </pc:spChg>
        <pc:spChg chg="add">
          <ac:chgData name="aashesh naresh" userId="eda0d32ffad80992" providerId="LiveId" clId="{0E162160-F4C5-48BB-85AE-693B920F70DD}" dt="2019-12-05T04:51:25.233" v="1663" actId="26606"/>
          <ac:spMkLst>
            <pc:docMk/>
            <pc:sldMk cId="4103438032" sldId="267"/>
            <ac:spMk id="80" creationId="{144A11D1-6963-485E-86DE-760B07434307}"/>
          </ac:spMkLst>
        </pc:spChg>
        <pc:spChg chg="add">
          <ac:chgData name="aashesh naresh" userId="eda0d32ffad80992" providerId="LiveId" clId="{0E162160-F4C5-48BB-85AE-693B920F70DD}" dt="2019-12-05T04:51:25.233" v="1663" actId="26606"/>
          <ac:spMkLst>
            <pc:docMk/>
            <pc:sldMk cId="4103438032" sldId="267"/>
            <ac:spMk id="81" creationId="{93BDF132-E4EF-4CB3-9A12-1EB75E159A5B}"/>
          </ac:spMkLst>
        </pc:spChg>
        <pc:spChg chg="add">
          <ac:chgData name="aashesh naresh" userId="eda0d32ffad80992" providerId="LiveId" clId="{0E162160-F4C5-48BB-85AE-693B920F70DD}" dt="2019-12-05T04:51:25.233" v="1663" actId="26606"/>
          <ac:spMkLst>
            <pc:docMk/>
            <pc:sldMk cId="4103438032" sldId="267"/>
            <ac:spMk id="82" creationId="{F8486D32-0A56-4407-A9D1-7AFC169465F2}"/>
          </ac:spMkLst>
        </pc:spChg>
        <pc:spChg chg="add">
          <ac:chgData name="aashesh naresh" userId="eda0d32ffad80992" providerId="LiveId" clId="{0E162160-F4C5-48BB-85AE-693B920F70DD}" dt="2019-12-05T04:51:25.233" v="1663" actId="26606"/>
          <ac:spMkLst>
            <pc:docMk/>
            <pc:sldMk cId="4103438032" sldId="267"/>
            <ac:spMk id="83" creationId="{B73FE0C2-11C7-466D-B4BA-0330484CD53D}"/>
          </ac:spMkLst>
        </pc:spChg>
        <pc:picChg chg="add mod ord">
          <ac:chgData name="aashesh naresh" userId="eda0d32ffad80992" providerId="LiveId" clId="{0E162160-F4C5-48BB-85AE-693B920F70DD}" dt="2019-12-05T04:51:25.233" v="1663" actId="26606"/>
          <ac:picMkLst>
            <pc:docMk/>
            <pc:sldMk cId="4103438032" sldId="267"/>
            <ac:picMk id="5" creationId="{7C41561A-5CA7-4695-93CE-36C8B0469AF8}"/>
          </ac:picMkLst>
        </pc:picChg>
        <pc:picChg chg="add del">
          <ac:chgData name="aashesh naresh" userId="eda0d32ffad80992" providerId="LiveId" clId="{0E162160-F4C5-48BB-85AE-693B920F70DD}" dt="2019-12-05T04:50:51.644" v="1656" actId="26606"/>
          <ac:picMkLst>
            <pc:docMk/>
            <pc:sldMk cId="4103438032" sldId="267"/>
            <ac:picMk id="10" creationId="{C9ECDD5C-152A-4CC7-8333-0F367B3A62EA}"/>
          </ac:picMkLst>
        </pc:picChg>
        <pc:picChg chg="add del">
          <ac:chgData name="aashesh naresh" userId="eda0d32ffad80992" providerId="LiveId" clId="{0E162160-F4C5-48BB-85AE-693B920F70DD}" dt="2019-12-05T04:50:51.644" v="1656" actId="26606"/>
          <ac:picMkLst>
            <pc:docMk/>
            <pc:sldMk cId="4103438032" sldId="267"/>
            <ac:picMk id="12" creationId="{7F5C92A3-369B-43F3-BDCE-E560B1B0EC89}"/>
          </ac:picMkLst>
        </pc:picChg>
        <pc:picChg chg="add del">
          <ac:chgData name="aashesh naresh" userId="eda0d32ffad80992" providerId="LiveId" clId="{0E162160-F4C5-48BB-85AE-693B920F70DD}" dt="2019-12-05T04:50:51.644" v="1656" actId="26606"/>
          <ac:picMkLst>
            <pc:docMk/>
            <pc:sldMk cId="4103438032" sldId="267"/>
            <ac:picMk id="16" creationId="{915B5014-A7EC-4BA6-9C83-8840CF81DB28}"/>
          </ac:picMkLst>
        </pc:picChg>
        <pc:picChg chg="add del">
          <ac:chgData name="aashesh naresh" userId="eda0d32ffad80992" providerId="LiveId" clId="{0E162160-F4C5-48BB-85AE-693B920F70DD}" dt="2019-12-05T04:50:51.644" v="1656" actId="26606"/>
          <ac:picMkLst>
            <pc:docMk/>
            <pc:sldMk cId="4103438032" sldId="267"/>
            <ac:picMk id="18" creationId="{022C43AB-86D7-420D-8AD7-DC0A15FDD0AF}"/>
          </ac:picMkLst>
        </pc:picChg>
        <pc:picChg chg="add del">
          <ac:chgData name="aashesh naresh" userId="eda0d32ffad80992" providerId="LiveId" clId="{0E162160-F4C5-48BB-85AE-693B920F70DD}" dt="2019-12-05T04:50:57.221" v="1658" actId="26606"/>
          <ac:picMkLst>
            <pc:docMk/>
            <pc:sldMk cId="4103438032" sldId="267"/>
            <ac:picMk id="27" creationId="{41B68C77-138E-4BF7-A276-BD0C78A4219F}"/>
          </ac:picMkLst>
        </pc:picChg>
        <pc:picChg chg="add del">
          <ac:chgData name="aashesh naresh" userId="eda0d32ffad80992" providerId="LiveId" clId="{0E162160-F4C5-48BB-85AE-693B920F70DD}" dt="2019-12-05T04:50:57.221" v="1658" actId="26606"/>
          <ac:picMkLst>
            <pc:docMk/>
            <pc:sldMk cId="4103438032" sldId="267"/>
            <ac:picMk id="29" creationId="{7C268552-D473-46ED-B1B8-422042C4DEF1}"/>
          </ac:picMkLst>
        </pc:picChg>
        <pc:picChg chg="add del">
          <ac:chgData name="aashesh naresh" userId="eda0d32ffad80992" providerId="LiveId" clId="{0E162160-F4C5-48BB-85AE-693B920F70DD}" dt="2019-12-05T04:50:57.221" v="1658" actId="26606"/>
          <ac:picMkLst>
            <pc:docMk/>
            <pc:sldMk cId="4103438032" sldId="267"/>
            <ac:picMk id="31" creationId="{B9238B3E-24AA-439A-B527-6C5DF6D72145}"/>
          </ac:picMkLst>
        </pc:picChg>
        <pc:picChg chg="add del">
          <ac:chgData name="aashesh naresh" userId="eda0d32ffad80992" providerId="LiveId" clId="{0E162160-F4C5-48BB-85AE-693B920F70DD}" dt="2019-12-05T04:50:57.221" v="1658" actId="26606"/>
          <ac:picMkLst>
            <pc:docMk/>
            <pc:sldMk cId="4103438032" sldId="267"/>
            <ac:picMk id="32" creationId="{69F01145-BEA3-4CBF-AA21-10077B948CA8}"/>
          </ac:picMkLst>
        </pc:picChg>
        <pc:picChg chg="add del">
          <ac:chgData name="aashesh naresh" userId="eda0d32ffad80992" providerId="LiveId" clId="{0E162160-F4C5-48BB-85AE-693B920F70DD}" dt="2019-12-05T04:51:25.233" v="1663" actId="26606"/>
          <ac:picMkLst>
            <pc:docMk/>
            <pc:sldMk cId="4103438032" sldId="267"/>
            <ac:picMk id="38" creationId="{41B68C77-138E-4BF7-A276-BD0C78A4219F}"/>
          </ac:picMkLst>
        </pc:picChg>
        <pc:picChg chg="add del">
          <ac:chgData name="aashesh naresh" userId="eda0d32ffad80992" providerId="LiveId" clId="{0E162160-F4C5-48BB-85AE-693B920F70DD}" dt="2019-12-05T04:51:25.233" v="1663" actId="26606"/>
          <ac:picMkLst>
            <pc:docMk/>
            <pc:sldMk cId="4103438032" sldId="267"/>
            <ac:picMk id="39" creationId="{7C268552-D473-46ED-B1B8-422042C4DEF1}"/>
          </ac:picMkLst>
        </pc:picChg>
        <pc:picChg chg="add del">
          <ac:chgData name="aashesh naresh" userId="eda0d32ffad80992" providerId="LiveId" clId="{0E162160-F4C5-48BB-85AE-693B920F70DD}" dt="2019-12-05T04:51:25.233" v="1663" actId="26606"/>
          <ac:picMkLst>
            <pc:docMk/>
            <pc:sldMk cId="4103438032" sldId="267"/>
            <ac:picMk id="41" creationId="{B9238B3E-24AA-439A-B527-6C5DF6D72145}"/>
          </ac:picMkLst>
        </pc:picChg>
        <pc:picChg chg="add del">
          <ac:chgData name="aashesh naresh" userId="eda0d32ffad80992" providerId="LiveId" clId="{0E162160-F4C5-48BB-85AE-693B920F70DD}" dt="2019-12-05T04:51:25.233" v="1663" actId="26606"/>
          <ac:picMkLst>
            <pc:docMk/>
            <pc:sldMk cId="4103438032" sldId="267"/>
            <ac:picMk id="42" creationId="{69F01145-BEA3-4CBF-AA21-10077B948CA8}"/>
          </ac:picMkLst>
        </pc:picChg>
        <pc:picChg chg="add del">
          <ac:chgData name="aashesh naresh" userId="eda0d32ffad80992" providerId="LiveId" clId="{0E162160-F4C5-48BB-85AE-693B920F70DD}" dt="2019-12-05T04:51:25.195" v="1662" actId="26606"/>
          <ac:picMkLst>
            <pc:docMk/>
            <pc:sldMk cId="4103438032" sldId="267"/>
            <ac:picMk id="54" creationId="{41B68C77-138E-4BF7-A276-BD0C78A4219F}"/>
          </ac:picMkLst>
        </pc:picChg>
        <pc:picChg chg="add del">
          <ac:chgData name="aashesh naresh" userId="eda0d32ffad80992" providerId="LiveId" clId="{0E162160-F4C5-48BB-85AE-693B920F70DD}" dt="2019-12-05T04:51:25.195" v="1662" actId="26606"/>
          <ac:picMkLst>
            <pc:docMk/>
            <pc:sldMk cId="4103438032" sldId="267"/>
            <ac:picMk id="56" creationId="{7C268552-D473-46ED-B1B8-422042C4DEF1}"/>
          </ac:picMkLst>
        </pc:picChg>
        <pc:picChg chg="add del">
          <ac:chgData name="aashesh naresh" userId="eda0d32ffad80992" providerId="LiveId" clId="{0E162160-F4C5-48BB-85AE-693B920F70DD}" dt="2019-12-05T04:51:25.195" v="1662" actId="26606"/>
          <ac:picMkLst>
            <pc:docMk/>
            <pc:sldMk cId="4103438032" sldId="267"/>
            <ac:picMk id="60" creationId="{B9238B3E-24AA-439A-B527-6C5DF6D72145}"/>
          </ac:picMkLst>
        </pc:picChg>
        <pc:picChg chg="add del">
          <ac:chgData name="aashesh naresh" userId="eda0d32ffad80992" providerId="LiveId" clId="{0E162160-F4C5-48BB-85AE-693B920F70DD}" dt="2019-12-05T04:51:25.195" v="1662" actId="26606"/>
          <ac:picMkLst>
            <pc:docMk/>
            <pc:sldMk cId="4103438032" sldId="267"/>
            <ac:picMk id="62" creationId="{69F01145-BEA3-4CBF-AA21-10077B948CA8}"/>
          </ac:picMkLst>
        </pc:picChg>
        <pc:picChg chg="add">
          <ac:chgData name="aashesh naresh" userId="eda0d32ffad80992" providerId="LiveId" clId="{0E162160-F4C5-48BB-85AE-693B920F70DD}" dt="2019-12-05T04:51:25.233" v="1663" actId="26606"/>
          <ac:picMkLst>
            <pc:docMk/>
            <pc:sldMk cId="4103438032" sldId="267"/>
            <ac:picMk id="74" creationId="{41B68C77-138E-4BF7-A276-BD0C78A4219F}"/>
          </ac:picMkLst>
        </pc:picChg>
        <pc:picChg chg="add">
          <ac:chgData name="aashesh naresh" userId="eda0d32ffad80992" providerId="LiveId" clId="{0E162160-F4C5-48BB-85AE-693B920F70DD}" dt="2019-12-05T04:51:25.233" v="1663" actId="26606"/>
          <ac:picMkLst>
            <pc:docMk/>
            <pc:sldMk cId="4103438032" sldId="267"/>
            <ac:picMk id="75" creationId="{7C268552-D473-46ED-B1B8-422042C4DEF1}"/>
          </ac:picMkLst>
        </pc:picChg>
        <pc:picChg chg="add">
          <ac:chgData name="aashesh naresh" userId="eda0d32ffad80992" providerId="LiveId" clId="{0E162160-F4C5-48BB-85AE-693B920F70DD}" dt="2019-12-05T04:51:25.233" v="1663" actId="26606"/>
          <ac:picMkLst>
            <pc:docMk/>
            <pc:sldMk cId="4103438032" sldId="267"/>
            <ac:picMk id="77" creationId="{B9238B3E-24AA-439A-B527-6C5DF6D72145}"/>
          </ac:picMkLst>
        </pc:picChg>
        <pc:picChg chg="add">
          <ac:chgData name="aashesh naresh" userId="eda0d32ffad80992" providerId="LiveId" clId="{0E162160-F4C5-48BB-85AE-693B920F70DD}" dt="2019-12-05T04:51:25.233" v="1663" actId="26606"/>
          <ac:picMkLst>
            <pc:docMk/>
            <pc:sldMk cId="4103438032" sldId="267"/>
            <ac:picMk id="78" creationId="{69F01145-BEA3-4CBF-AA21-10077B948CA8}"/>
          </ac:picMkLst>
        </pc:picChg>
      </pc:sldChg>
      <pc:sldChg chg="addSp delSp modSp add del mod setBg setClrOvrMap">
        <pc:chgData name="aashesh naresh" userId="eda0d32ffad80992" providerId="LiveId" clId="{0E162160-F4C5-48BB-85AE-693B920F70DD}" dt="2019-12-05T08:20:22.765" v="2682" actId="2696"/>
        <pc:sldMkLst>
          <pc:docMk/>
          <pc:sldMk cId="318592760" sldId="268"/>
        </pc:sldMkLst>
        <pc:spChg chg="mod">
          <ac:chgData name="aashesh naresh" userId="eda0d32ffad80992" providerId="LiveId" clId="{0E162160-F4C5-48BB-85AE-693B920F70DD}" dt="2019-12-05T06:17:29.387" v="2620" actId="14100"/>
          <ac:spMkLst>
            <pc:docMk/>
            <pc:sldMk cId="318592760" sldId="268"/>
            <ac:spMk id="2" creationId="{482CB341-CC45-49AA-ABE1-CF11DB87ABFC}"/>
          </ac:spMkLst>
        </pc:spChg>
        <pc:spChg chg="mod ord">
          <ac:chgData name="aashesh naresh" userId="eda0d32ffad80992" providerId="LiveId" clId="{0E162160-F4C5-48BB-85AE-693B920F70DD}" dt="2019-12-05T04:59:04.671" v="1934" actId="14100"/>
          <ac:spMkLst>
            <pc:docMk/>
            <pc:sldMk cId="318592760" sldId="268"/>
            <ac:spMk id="3" creationId="{E2DF9980-29B4-4C46-AA1B-184E99548DA0}"/>
          </ac:spMkLst>
        </pc:spChg>
        <pc:spChg chg="add del">
          <ac:chgData name="aashesh naresh" userId="eda0d32ffad80992" providerId="LiveId" clId="{0E162160-F4C5-48BB-85AE-693B920F70DD}" dt="2019-12-05T04:57:10.428" v="1917" actId="26606"/>
          <ac:spMkLst>
            <pc:docMk/>
            <pc:sldMk cId="318592760" sldId="268"/>
            <ac:spMk id="6" creationId="{B4AAD3FD-83A5-4B89-9F8F-01B8870865BE}"/>
          </ac:spMkLst>
        </pc:spChg>
        <pc:spChg chg="add del">
          <ac:chgData name="aashesh naresh" userId="eda0d32ffad80992" providerId="LiveId" clId="{0E162160-F4C5-48BB-85AE-693B920F70DD}" dt="2019-12-05T04:57:10.428" v="1917" actId="26606"/>
          <ac:spMkLst>
            <pc:docMk/>
            <pc:sldMk cId="318592760" sldId="268"/>
            <ac:spMk id="7" creationId="{61752F1D-FC0F-4103-9584-630E643CCDA6}"/>
          </ac:spMkLst>
        </pc:spChg>
        <pc:spChg chg="add del">
          <ac:chgData name="aashesh naresh" userId="eda0d32ffad80992" providerId="LiveId" clId="{0E162160-F4C5-48BB-85AE-693B920F70DD}" dt="2019-12-05T04:57:10.428" v="1917" actId="26606"/>
          <ac:spMkLst>
            <pc:docMk/>
            <pc:sldMk cId="318592760" sldId="268"/>
            <ac:spMk id="8" creationId="{70151CB7-E7DE-4917-B831-01DF9CE01306}"/>
          </ac:spMkLst>
        </pc:spChg>
        <pc:spChg chg="add del">
          <ac:chgData name="aashesh naresh" userId="eda0d32ffad80992" providerId="LiveId" clId="{0E162160-F4C5-48BB-85AE-693B920F70DD}" dt="2019-12-05T04:56:36.742" v="1881" actId="26606"/>
          <ac:spMkLst>
            <pc:docMk/>
            <pc:sldMk cId="318592760" sldId="268"/>
            <ac:spMk id="9" creationId="{B4AAD3FD-83A5-4B89-9F8F-01B8870865BE}"/>
          </ac:spMkLst>
        </pc:spChg>
        <pc:spChg chg="add del">
          <ac:chgData name="aashesh naresh" userId="eda0d32ffad80992" providerId="LiveId" clId="{0E162160-F4C5-48BB-85AE-693B920F70DD}" dt="2019-12-05T04:57:10.428" v="1917" actId="26606"/>
          <ac:spMkLst>
            <pc:docMk/>
            <pc:sldMk cId="318592760" sldId="268"/>
            <ac:spMk id="10" creationId="{A92A1116-1C84-41DF-B803-1F7B0883EC82}"/>
          </ac:spMkLst>
        </pc:spChg>
        <pc:spChg chg="add del">
          <ac:chgData name="aashesh naresh" userId="eda0d32ffad80992" providerId="LiveId" clId="{0E162160-F4C5-48BB-85AE-693B920F70DD}" dt="2019-12-05T04:56:36.742" v="1881" actId="26606"/>
          <ac:spMkLst>
            <pc:docMk/>
            <pc:sldMk cId="318592760" sldId="268"/>
            <ac:spMk id="11" creationId="{61752F1D-FC0F-4103-9584-630E643CCDA6}"/>
          </ac:spMkLst>
        </pc:spChg>
        <pc:spChg chg="add del">
          <ac:chgData name="aashesh naresh" userId="eda0d32ffad80992" providerId="LiveId" clId="{0E162160-F4C5-48BB-85AE-693B920F70DD}" dt="2019-12-05T04:57:13.515" v="1919" actId="26606"/>
          <ac:spMkLst>
            <pc:docMk/>
            <pc:sldMk cId="318592760" sldId="268"/>
            <ac:spMk id="12" creationId="{144A11D1-6963-485E-86DE-760B07434307}"/>
          </ac:spMkLst>
        </pc:spChg>
        <pc:spChg chg="add del">
          <ac:chgData name="aashesh naresh" userId="eda0d32ffad80992" providerId="LiveId" clId="{0E162160-F4C5-48BB-85AE-693B920F70DD}" dt="2019-12-05T04:56:36.742" v="1881" actId="26606"/>
          <ac:spMkLst>
            <pc:docMk/>
            <pc:sldMk cId="318592760" sldId="268"/>
            <ac:spMk id="13" creationId="{70151CB7-E7DE-4917-B831-01DF9CE01306}"/>
          </ac:spMkLst>
        </pc:spChg>
        <pc:spChg chg="add del">
          <ac:chgData name="aashesh naresh" userId="eda0d32ffad80992" providerId="LiveId" clId="{0E162160-F4C5-48BB-85AE-693B920F70DD}" dt="2019-12-05T04:57:13.515" v="1919" actId="26606"/>
          <ac:spMkLst>
            <pc:docMk/>
            <pc:sldMk cId="318592760" sldId="268"/>
            <ac:spMk id="14" creationId="{93BDF132-E4EF-4CB3-9A12-1EB75E159A5B}"/>
          </ac:spMkLst>
        </pc:spChg>
        <pc:spChg chg="add del">
          <ac:chgData name="aashesh naresh" userId="eda0d32ffad80992" providerId="LiveId" clId="{0E162160-F4C5-48BB-85AE-693B920F70DD}" dt="2019-12-05T04:56:36.742" v="1881" actId="26606"/>
          <ac:spMkLst>
            <pc:docMk/>
            <pc:sldMk cId="318592760" sldId="268"/>
            <ac:spMk id="15" creationId="{A92A1116-1C84-41DF-B803-1F7B0883EC82}"/>
          </ac:spMkLst>
        </pc:spChg>
        <pc:spChg chg="add del">
          <ac:chgData name="aashesh naresh" userId="eda0d32ffad80992" providerId="LiveId" clId="{0E162160-F4C5-48BB-85AE-693B920F70DD}" dt="2019-12-05T04:57:13.515" v="1919" actId="26606"/>
          <ac:spMkLst>
            <pc:docMk/>
            <pc:sldMk cId="318592760" sldId="268"/>
            <ac:spMk id="16" creationId="{F8486D32-0A56-4407-A9D1-7AFC169465F2}"/>
          </ac:spMkLst>
        </pc:spChg>
        <pc:spChg chg="add del">
          <ac:chgData name="aashesh naresh" userId="eda0d32ffad80992" providerId="LiveId" clId="{0E162160-F4C5-48BB-85AE-693B920F70DD}" dt="2019-12-05T04:56:39.495" v="1883" actId="26606"/>
          <ac:spMkLst>
            <pc:docMk/>
            <pc:sldMk cId="318592760" sldId="268"/>
            <ac:spMk id="17" creationId="{144A11D1-6963-485E-86DE-760B07434307}"/>
          </ac:spMkLst>
        </pc:spChg>
        <pc:spChg chg="add del">
          <ac:chgData name="aashesh naresh" userId="eda0d32ffad80992" providerId="LiveId" clId="{0E162160-F4C5-48BB-85AE-693B920F70DD}" dt="2019-12-05T04:56:39.495" v="1883" actId="26606"/>
          <ac:spMkLst>
            <pc:docMk/>
            <pc:sldMk cId="318592760" sldId="268"/>
            <ac:spMk id="18" creationId="{93BDF132-E4EF-4CB3-9A12-1EB75E159A5B}"/>
          </ac:spMkLst>
        </pc:spChg>
        <pc:spChg chg="add del">
          <ac:chgData name="aashesh naresh" userId="eda0d32ffad80992" providerId="LiveId" clId="{0E162160-F4C5-48BB-85AE-693B920F70DD}" dt="2019-12-05T04:56:39.495" v="1883" actId="26606"/>
          <ac:spMkLst>
            <pc:docMk/>
            <pc:sldMk cId="318592760" sldId="268"/>
            <ac:spMk id="19" creationId="{F8486D32-0A56-4407-A9D1-7AFC169465F2}"/>
          </ac:spMkLst>
        </pc:spChg>
        <pc:spChg chg="add del">
          <ac:chgData name="aashesh naresh" userId="eda0d32ffad80992" providerId="LiveId" clId="{0E162160-F4C5-48BB-85AE-693B920F70DD}" dt="2019-12-05T04:56:39.495" v="1883" actId="26606"/>
          <ac:spMkLst>
            <pc:docMk/>
            <pc:sldMk cId="318592760" sldId="268"/>
            <ac:spMk id="20" creationId="{B73FE0C2-11C7-466D-B4BA-0330484CD53D}"/>
          </ac:spMkLst>
        </pc:spChg>
        <pc:spChg chg="add del">
          <ac:chgData name="aashesh naresh" userId="eda0d32ffad80992" providerId="LiveId" clId="{0E162160-F4C5-48BB-85AE-693B920F70DD}" dt="2019-12-05T04:57:13.515" v="1919" actId="26606"/>
          <ac:spMkLst>
            <pc:docMk/>
            <pc:sldMk cId="318592760" sldId="268"/>
            <ac:spMk id="21" creationId="{B73FE0C2-11C7-466D-B4BA-0330484CD53D}"/>
          </ac:spMkLst>
        </pc:spChg>
        <pc:spChg chg="add del">
          <ac:chgData name="aashesh naresh" userId="eda0d32ffad80992" providerId="LiveId" clId="{0E162160-F4C5-48BB-85AE-693B920F70DD}" dt="2019-12-05T04:57:17.081" v="1921" actId="26606"/>
          <ac:spMkLst>
            <pc:docMk/>
            <pc:sldMk cId="318592760" sldId="268"/>
            <ac:spMk id="23" creationId="{C0B13FF8-2B3C-4BC1-B3E4-254B3F8C3EF4}"/>
          </ac:spMkLst>
        </pc:spChg>
        <pc:spChg chg="add del">
          <ac:chgData name="aashesh naresh" userId="eda0d32ffad80992" providerId="LiveId" clId="{0E162160-F4C5-48BB-85AE-693B920F70DD}" dt="2019-12-05T04:57:17.081" v="1921" actId="26606"/>
          <ac:spMkLst>
            <pc:docMk/>
            <pc:sldMk cId="318592760" sldId="268"/>
            <ac:spMk id="24" creationId="{B9C1207E-FFD8-4821-AFE6-71C724360939}"/>
          </ac:spMkLst>
        </pc:spChg>
        <pc:spChg chg="add del">
          <ac:chgData name="aashesh naresh" userId="eda0d32ffad80992" providerId="LiveId" clId="{0E162160-F4C5-48BB-85AE-693B920F70DD}" dt="2019-12-05T04:57:17.081" v="1921" actId="26606"/>
          <ac:spMkLst>
            <pc:docMk/>
            <pc:sldMk cId="318592760" sldId="268"/>
            <ac:spMk id="25" creationId="{2B199503-2632-490F-8EB2-759D88708F96}"/>
          </ac:spMkLst>
        </pc:spChg>
        <pc:spChg chg="add del">
          <ac:chgData name="aashesh naresh" userId="eda0d32ffad80992" providerId="LiveId" clId="{0E162160-F4C5-48BB-85AE-693B920F70DD}" dt="2019-12-05T04:57:17.081" v="1921" actId="26606"/>
          <ac:spMkLst>
            <pc:docMk/>
            <pc:sldMk cId="318592760" sldId="268"/>
            <ac:spMk id="26" creationId="{F11C7CB4-0228-486A-931A-262ABB670EB0}"/>
          </ac:spMkLst>
        </pc:spChg>
        <pc:graphicFrameChg chg="add mod modGraphic">
          <ac:chgData name="aashesh naresh" userId="eda0d32ffad80992" providerId="LiveId" clId="{0E162160-F4C5-48BB-85AE-693B920F70DD}" dt="2019-12-05T04:58:37.346" v="1933" actId="20577"/>
          <ac:graphicFrameMkLst>
            <pc:docMk/>
            <pc:sldMk cId="318592760" sldId="268"/>
            <ac:graphicFrameMk id="27" creationId="{75A5C61E-1277-419A-BBD3-112532A0DE09}"/>
          </ac:graphicFrameMkLst>
        </pc:graphicFrameChg>
        <pc:picChg chg="add del mod">
          <ac:chgData name="aashesh naresh" userId="eda0d32ffad80992" providerId="LiveId" clId="{0E162160-F4C5-48BB-85AE-693B920F70DD}" dt="2019-12-05T04:58:23.432" v="1930" actId="478"/>
          <ac:picMkLst>
            <pc:docMk/>
            <pc:sldMk cId="318592760" sldId="268"/>
            <ac:picMk id="4" creationId="{0DDE2DC2-1ED7-481D-B812-4CAC7BD7D307}"/>
          </ac:picMkLst>
        </pc:picChg>
      </pc:sldChg>
      <pc:sldChg chg="addSp delSp modSp add mod setBg setClrOvrMap">
        <pc:chgData name="aashesh naresh" userId="eda0d32ffad80992" providerId="LiveId" clId="{0E162160-F4C5-48BB-85AE-693B920F70DD}" dt="2019-12-05T08:23:08.112" v="2696" actId="20577"/>
        <pc:sldMkLst>
          <pc:docMk/>
          <pc:sldMk cId="947265337" sldId="269"/>
        </pc:sldMkLst>
        <pc:spChg chg="mod">
          <ac:chgData name="aashesh naresh" userId="eda0d32ffad80992" providerId="LiveId" clId="{0E162160-F4C5-48BB-85AE-693B920F70DD}" dt="2019-12-05T05:19:26.369" v="2237" actId="20577"/>
          <ac:spMkLst>
            <pc:docMk/>
            <pc:sldMk cId="947265337" sldId="269"/>
            <ac:spMk id="2" creationId="{C7DEAF20-79BE-470C-84CB-1FEBAB1DBB12}"/>
          </ac:spMkLst>
        </pc:spChg>
        <pc:spChg chg="del">
          <ac:chgData name="aashesh naresh" userId="eda0d32ffad80992" providerId="LiveId" clId="{0E162160-F4C5-48BB-85AE-693B920F70DD}" dt="2019-12-05T05:03:55.040" v="1972"/>
          <ac:spMkLst>
            <pc:docMk/>
            <pc:sldMk cId="947265337" sldId="269"/>
            <ac:spMk id="3" creationId="{AD8384F9-2818-45F2-A895-67A9AB1A4B5B}"/>
          </ac:spMkLst>
        </pc:spChg>
        <pc:spChg chg="del">
          <ac:chgData name="aashesh naresh" userId="eda0d32ffad80992" providerId="LiveId" clId="{0E162160-F4C5-48BB-85AE-693B920F70DD}" dt="2019-12-05T05:03:55.040" v="1972"/>
          <ac:spMkLst>
            <pc:docMk/>
            <pc:sldMk cId="947265337" sldId="269"/>
            <ac:spMk id="4" creationId="{3EBDAA3A-55DE-49AA-B61F-F899989EF239}"/>
          </ac:spMkLst>
        </pc:spChg>
        <pc:spChg chg="add del mod">
          <ac:chgData name="aashesh naresh" userId="eda0d32ffad80992" providerId="LiveId" clId="{0E162160-F4C5-48BB-85AE-693B920F70DD}" dt="2019-12-05T05:13:09.789" v="2203" actId="26606"/>
          <ac:spMkLst>
            <pc:docMk/>
            <pc:sldMk cId="947265337" sldId="269"/>
            <ac:spMk id="5" creationId="{2D7BC134-7F58-4B9B-93CD-D785E4D3E338}"/>
          </ac:spMkLst>
        </pc:spChg>
        <pc:spChg chg="add del">
          <ac:chgData name="aashesh naresh" userId="eda0d32ffad80992" providerId="LiveId" clId="{0E162160-F4C5-48BB-85AE-693B920F70DD}" dt="2019-12-05T05:13:09.609" v="2202" actId="26606"/>
          <ac:spMkLst>
            <pc:docMk/>
            <pc:sldMk cId="947265337" sldId="269"/>
            <ac:spMk id="12" creationId="{47AEA421-5F29-4BA7-9360-2501B5987921}"/>
          </ac:spMkLst>
        </pc:spChg>
        <pc:spChg chg="add del">
          <ac:chgData name="aashesh naresh" userId="eda0d32ffad80992" providerId="LiveId" clId="{0E162160-F4C5-48BB-85AE-693B920F70DD}" dt="2019-12-05T05:13:09.609" v="2202" actId="26606"/>
          <ac:spMkLst>
            <pc:docMk/>
            <pc:sldMk cId="947265337" sldId="269"/>
            <ac:spMk id="14" creationId="{9348F0CB-4904-4DEF-BDD4-ADEC2DCCCBD7}"/>
          </ac:spMkLst>
        </pc:spChg>
        <pc:spChg chg="add del">
          <ac:chgData name="aashesh naresh" userId="eda0d32ffad80992" providerId="LiveId" clId="{0E162160-F4C5-48BB-85AE-693B920F70DD}" dt="2019-12-05T05:13:09.609" v="2202" actId="26606"/>
          <ac:spMkLst>
            <pc:docMk/>
            <pc:sldMk cId="947265337" sldId="269"/>
            <ac:spMk id="16" creationId="{1583E1B8-79B3-49BB-8704-58E4AB1AF213}"/>
          </ac:spMkLst>
        </pc:spChg>
        <pc:spChg chg="add del">
          <ac:chgData name="aashesh naresh" userId="eda0d32ffad80992" providerId="LiveId" clId="{0E162160-F4C5-48BB-85AE-693B920F70DD}" dt="2019-12-05T05:13:09.609" v="2202" actId="26606"/>
          <ac:spMkLst>
            <pc:docMk/>
            <pc:sldMk cId="947265337" sldId="269"/>
            <ac:spMk id="18" creationId="{7BB34D5F-2B87-438E-8236-69C6068D47A4}"/>
          </ac:spMkLst>
        </pc:spChg>
        <pc:spChg chg="add del">
          <ac:chgData name="aashesh naresh" userId="eda0d32ffad80992" providerId="LiveId" clId="{0E162160-F4C5-48BB-85AE-693B920F70DD}" dt="2019-12-05T05:16:56.088" v="2209" actId="26606"/>
          <ac:spMkLst>
            <pc:docMk/>
            <pc:sldMk cId="947265337" sldId="269"/>
            <ac:spMk id="20" creationId="{F747F1B4-B831-4277-8AB0-32767F7EB7BF}"/>
          </ac:spMkLst>
        </pc:spChg>
        <pc:spChg chg="add del">
          <ac:chgData name="aashesh naresh" userId="eda0d32ffad80992" providerId="LiveId" clId="{0E162160-F4C5-48BB-85AE-693B920F70DD}" dt="2019-12-05T05:16:56.088" v="2209" actId="26606"/>
          <ac:spMkLst>
            <pc:docMk/>
            <pc:sldMk cId="947265337" sldId="269"/>
            <ac:spMk id="21" creationId="{D80CFA21-AB7C-4BEB-9BFF-05764FBBF3C6}"/>
          </ac:spMkLst>
        </pc:spChg>
        <pc:spChg chg="add del">
          <ac:chgData name="aashesh naresh" userId="eda0d32ffad80992" providerId="LiveId" clId="{0E162160-F4C5-48BB-85AE-693B920F70DD}" dt="2019-12-05T05:16:56.088" v="2209" actId="26606"/>
          <ac:spMkLst>
            <pc:docMk/>
            <pc:sldMk cId="947265337" sldId="269"/>
            <ac:spMk id="22" creationId="{12F7E335-851A-4CAE-B09F-E657819D4600}"/>
          </ac:spMkLst>
        </pc:spChg>
        <pc:spChg chg="add del">
          <ac:chgData name="aashesh naresh" userId="eda0d32ffad80992" providerId="LiveId" clId="{0E162160-F4C5-48BB-85AE-693B920F70DD}" dt="2019-12-05T05:16:56.088" v="2209" actId="26606"/>
          <ac:spMkLst>
            <pc:docMk/>
            <pc:sldMk cId="947265337" sldId="269"/>
            <ac:spMk id="23" creationId="{10B541F0-7F6E-402E-84D8-CF96EACA5FBC}"/>
          </ac:spMkLst>
        </pc:spChg>
        <pc:spChg chg="add del">
          <ac:chgData name="aashesh naresh" userId="eda0d32ffad80992" providerId="LiveId" clId="{0E162160-F4C5-48BB-85AE-693B920F70DD}" dt="2019-12-05T05:16:55.957" v="2208" actId="26606"/>
          <ac:spMkLst>
            <pc:docMk/>
            <pc:sldMk cId="947265337" sldId="269"/>
            <ac:spMk id="26" creationId="{4E78424C-6FD0-41F8-9CAA-5DC19C42359F}"/>
          </ac:spMkLst>
        </pc:spChg>
        <pc:spChg chg="add del">
          <ac:chgData name="aashesh naresh" userId="eda0d32ffad80992" providerId="LiveId" clId="{0E162160-F4C5-48BB-85AE-693B920F70DD}" dt="2019-12-05T05:16:55.957" v="2208" actId="26606"/>
          <ac:spMkLst>
            <pc:docMk/>
            <pc:sldMk cId="947265337" sldId="269"/>
            <ac:spMk id="27" creationId="{DD136760-57DC-4301-8BEA-B71AD2D13905}"/>
          </ac:spMkLst>
        </pc:spChg>
        <pc:spChg chg="add del">
          <ac:chgData name="aashesh naresh" userId="eda0d32ffad80992" providerId="LiveId" clId="{0E162160-F4C5-48BB-85AE-693B920F70DD}" dt="2019-12-05T05:16:55.957" v="2208" actId="26606"/>
          <ac:spMkLst>
            <pc:docMk/>
            <pc:sldMk cId="947265337" sldId="269"/>
            <ac:spMk id="28" creationId="{BDC58DEA-1307-4F44-AD47-E613D8B76A89}"/>
          </ac:spMkLst>
        </pc:spChg>
        <pc:spChg chg="add del">
          <ac:chgData name="aashesh naresh" userId="eda0d32ffad80992" providerId="LiveId" clId="{0E162160-F4C5-48BB-85AE-693B920F70DD}" dt="2019-12-05T05:16:40.169" v="2206" actId="26606"/>
          <ac:spMkLst>
            <pc:docMk/>
            <pc:sldMk cId="947265337" sldId="269"/>
            <ac:spMk id="29" creationId="{F747F1B4-B831-4277-8AB0-32767F7EB7BF}"/>
          </ac:spMkLst>
        </pc:spChg>
        <pc:spChg chg="add del">
          <ac:chgData name="aashesh naresh" userId="eda0d32ffad80992" providerId="LiveId" clId="{0E162160-F4C5-48BB-85AE-693B920F70DD}" dt="2019-12-05T05:16:55.957" v="2208" actId="26606"/>
          <ac:spMkLst>
            <pc:docMk/>
            <pc:sldMk cId="947265337" sldId="269"/>
            <ac:spMk id="30" creationId="{C99B912D-1E4B-42AF-A2BE-CFEFEC916EE7}"/>
          </ac:spMkLst>
        </pc:spChg>
        <pc:spChg chg="add del">
          <ac:chgData name="aashesh naresh" userId="eda0d32ffad80992" providerId="LiveId" clId="{0E162160-F4C5-48BB-85AE-693B920F70DD}" dt="2019-12-05T05:16:40.169" v="2206" actId="26606"/>
          <ac:spMkLst>
            <pc:docMk/>
            <pc:sldMk cId="947265337" sldId="269"/>
            <ac:spMk id="31" creationId="{D80CFA21-AB7C-4BEB-9BFF-05764FBBF3C6}"/>
          </ac:spMkLst>
        </pc:spChg>
        <pc:spChg chg="add del">
          <ac:chgData name="aashesh naresh" userId="eda0d32ffad80992" providerId="LiveId" clId="{0E162160-F4C5-48BB-85AE-693B920F70DD}" dt="2019-12-05T05:16:40.169" v="2206" actId="26606"/>
          <ac:spMkLst>
            <pc:docMk/>
            <pc:sldMk cId="947265337" sldId="269"/>
            <ac:spMk id="33" creationId="{12F7E335-851A-4CAE-B09F-E657819D4600}"/>
          </ac:spMkLst>
        </pc:spChg>
        <pc:spChg chg="add del">
          <ac:chgData name="aashesh naresh" userId="eda0d32ffad80992" providerId="LiveId" clId="{0E162160-F4C5-48BB-85AE-693B920F70DD}" dt="2019-12-05T05:16:40.169" v="2206" actId="26606"/>
          <ac:spMkLst>
            <pc:docMk/>
            <pc:sldMk cId="947265337" sldId="269"/>
            <ac:spMk id="35" creationId="{10B541F0-7F6E-402E-84D8-CF96EACA5FBC}"/>
          </ac:spMkLst>
        </pc:spChg>
        <pc:graphicFrameChg chg="add del">
          <ac:chgData name="aashesh naresh" userId="eda0d32ffad80992" providerId="LiveId" clId="{0E162160-F4C5-48BB-85AE-693B920F70DD}" dt="2019-12-05T05:13:09.609" v="2202" actId="26606"/>
          <ac:graphicFrameMkLst>
            <pc:docMk/>
            <pc:sldMk cId="947265337" sldId="269"/>
            <ac:graphicFrameMk id="7" creationId="{6128069B-EFBA-47E5-B774-95AB296A783B}"/>
          </ac:graphicFrameMkLst>
        </pc:graphicFrameChg>
        <pc:graphicFrameChg chg="add mod modGraphic">
          <ac:chgData name="aashesh naresh" userId="eda0d32ffad80992" providerId="LiveId" clId="{0E162160-F4C5-48BB-85AE-693B920F70DD}" dt="2019-12-05T08:23:08.112" v="2696" actId="20577"/>
          <ac:graphicFrameMkLst>
            <pc:docMk/>
            <pc:sldMk cId="947265337" sldId="269"/>
            <ac:graphicFrameMk id="24" creationId="{BB6F1A55-F2DA-46BD-8643-2A43CB62A2F5}"/>
          </ac:graphicFrameMkLst>
        </pc:graphicFrameChg>
      </pc:sldChg>
      <pc:sldChg chg="addSp delSp modSp add mod setBg">
        <pc:chgData name="aashesh naresh" userId="eda0d32ffad80992" providerId="LiveId" clId="{0E162160-F4C5-48BB-85AE-693B920F70DD}" dt="2019-12-05T05:26:40.602" v="2295" actId="26606"/>
        <pc:sldMkLst>
          <pc:docMk/>
          <pc:sldMk cId="489979408" sldId="270"/>
        </pc:sldMkLst>
        <pc:spChg chg="mod">
          <ac:chgData name="aashesh naresh" userId="eda0d32ffad80992" providerId="LiveId" clId="{0E162160-F4C5-48BB-85AE-693B920F70DD}" dt="2019-12-05T05:26:40.602" v="2295" actId="26606"/>
          <ac:spMkLst>
            <pc:docMk/>
            <pc:sldMk cId="489979408" sldId="270"/>
            <ac:spMk id="2" creationId="{2B5E866F-4A9F-4A06-B0A4-77353D85A0EB}"/>
          </ac:spMkLst>
        </pc:spChg>
        <pc:spChg chg="del mod">
          <ac:chgData name="aashesh naresh" userId="eda0d32ffad80992" providerId="LiveId" clId="{0E162160-F4C5-48BB-85AE-693B920F70DD}" dt="2019-12-05T05:26:40.602" v="2295" actId="26606"/>
          <ac:spMkLst>
            <pc:docMk/>
            <pc:sldMk cId="489979408" sldId="270"/>
            <ac:spMk id="3" creationId="{46390F5D-EED7-43E9-B200-3D5F5879EDF7}"/>
          </ac:spMkLst>
        </pc:spChg>
        <pc:spChg chg="add">
          <ac:chgData name="aashesh naresh" userId="eda0d32ffad80992" providerId="LiveId" clId="{0E162160-F4C5-48BB-85AE-693B920F70DD}" dt="2019-12-05T05:26:40.602" v="2295" actId="26606"/>
          <ac:spMkLst>
            <pc:docMk/>
            <pc:sldMk cId="489979408" sldId="270"/>
            <ac:spMk id="13" creationId="{989BE678-777B-482A-A616-FEDC47B162E5}"/>
          </ac:spMkLst>
        </pc:spChg>
        <pc:spChg chg="add">
          <ac:chgData name="aashesh naresh" userId="eda0d32ffad80992" providerId="LiveId" clId="{0E162160-F4C5-48BB-85AE-693B920F70DD}" dt="2019-12-05T05:26:40.602" v="2295" actId="26606"/>
          <ac:spMkLst>
            <pc:docMk/>
            <pc:sldMk cId="489979408" sldId="270"/>
            <ac:spMk id="19" creationId="{D28BE0C3-2102-4820-B88B-A448B1840D14}"/>
          </ac:spMkLst>
        </pc:spChg>
        <pc:spChg chg="add">
          <ac:chgData name="aashesh naresh" userId="eda0d32ffad80992" providerId="LiveId" clId="{0E162160-F4C5-48BB-85AE-693B920F70DD}" dt="2019-12-05T05:26:40.602" v="2295" actId="26606"/>
          <ac:spMkLst>
            <pc:docMk/>
            <pc:sldMk cId="489979408" sldId="270"/>
            <ac:spMk id="21" creationId="{C885E190-58DD-42DD-A4A8-401E15C92A52}"/>
          </ac:spMkLst>
        </pc:spChg>
        <pc:picChg chg="add del">
          <ac:chgData name="aashesh naresh" userId="eda0d32ffad80992" providerId="LiveId" clId="{0E162160-F4C5-48BB-85AE-693B920F70DD}" dt="2019-12-05T05:26:12.838" v="2271" actId="26606"/>
          <ac:picMkLst>
            <pc:docMk/>
            <pc:sldMk cId="489979408" sldId="270"/>
            <ac:picMk id="5" creationId="{A4BEB061-DD93-4962-82BA-2322CD9D381D}"/>
          </ac:picMkLst>
        </pc:picChg>
        <pc:picChg chg="add">
          <ac:chgData name="aashesh naresh" userId="eda0d32ffad80992" providerId="LiveId" clId="{0E162160-F4C5-48BB-85AE-693B920F70DD}" dt="2019-12-05T05:26:40.602" v="2295" actId="26606"/>
          <ac:picMkLst>
            <pc:docMk/>
            <pc:sldMk cId="489979408" sldId="270"/>
            <ac:picMk id="6" creationId="{FC152FBA-C9B2-484C-A333-94F35013FE2A}"/>
          </ac:picMkLst>
        </pc:picChg>
        <pc:picChg chg="add">
          <ac:chgData name="aashesh naresh" userId="eda0d32ffad80992" providerId="LiveId" clId="{0E162160-F4C5-48BB-85AE-693B920F70DD}" dt="2019-12-05T05:26:40.602" v="2295" actId="26606"/>
          <ac:picMkLst>
            <pc:docMk/>
            <pc:sldMk cId="489979408" sldId="270"/>
            <ac:picMk id="9" creationId="{DF19BAF3-7E20-4B9D-B544-BABAEEA1FA75}"/>
          </ac:picMkLst>
        </pc:picChg>
        <pc:picChg chg="add">
          <ac:chgData name="aashesh naresh" userId="eda0d32ffad80992" providerId="LiveId" clId="{0E162160-F4C5-48BB-85AE-693B920F70DD}" dt="2019-12-05T05:26:40.602" v="2295" actId="26606"/>
          <ac:picMkLst>
            <pc:docMk/>
            <pc:sldMk cId="489979408" sldId="270"/>
            <ac:picMk id="11" creationId="{950648F4-ABCD-4DF0-8641-76CFB2354721}"/>
          </ac:picMkLst>
        </pc:picChg>
        <pc:picChg chg="add">
          <ac:chgData name="aashesh naresh" userId="eda0d32ffad80992" providerId="LiveId" clId="{0E162160-F4C5-48BB-85AE-693B920F70DD}" dt="2019-12-05T05:26:40.602" v="2295" actId="26606"/>
          <ac:picMkLst>
            <pc:docMk/>
            <pc:sldMk cId="489979408" sldId="270"/>
            <ac:picMk id="15" creationId="{CF1EB4BD-9C7E-4AA3-9681-C7EB0DA6250B}"/>
          </ac:picMkLst>
        </pc:picChg>
        <pc:picChg chg="add">
          <ac:chgData name="aashesh naresh" userId="eda0d32ffad80992" providerId="LiveId" clId="{0E162160-F4C5-48BB-85AE-693B920F70DD}" dt="2019-12-05T05:26:40.602" v="2295" actId="26606"/>
          <ac:picMkLst>
            <pc:docMk/>
            <pc:sldMk cId="489979408" sldId="270"/>
            <ac:picMk id="17" creationId="{94AAE3AA-3759-4D28-B0EF-575F25A5146C}"/>
          </ac:picMkLst>
        </pc:picChg>
      </pc:sldChg>
      <pc:sldChg chg="addSp delSp modSp add">
        <pc:chgData name="aashesh naresh" userId="eda0d32ffad80992" providerId="LiveId" clId="{0E162160-F4C5-48BB-85AE-693B920F70DD}" dt="2019-12-05T06:22:02.660" v="2659"/>
        <pc:sldMkLst>
          <pc:docMk/>
          <pc:sldMk cId="3605949779" sldId="271"/>
        </pc:sldMkLst>
        <pc:spChg chg="del">
          <ac:chgData name="aashesh naresh" userId="eda0d32ffad80992" providerId="LiveId" clId="{0E162160-F4C5-48BB-85AE-693B920F70DD}" dt="2019-12-05T06:08:33.492" v="2361"/>
          <ac:spMkLst>
            <pc:docMk/>
            <pc:sldMk cId="3605949779" sldId="271"/>
            <ac:spMk id="2" creationId="{E45C16CA-AE71-4FCD-9DC2-7E872D391341}"/>
          </ac:spMkLst>
        </pc:spChg>
        <pc:spChg chg="del">
          <ac:chgData name="aashesh naresh" userId="eda0d32ffad80992" providerId="LiveId" clId="{0E162160-F4C5-48BB-85AE-693B920F70DD}" dt="2019-12-05T06:08:33.492" v="2361"/>
          <ac:spMkLst>
            <pc:docMk/>
            <pc:sldMk cId="3605949779" sldId="271"/>
            <ac:spMk id="3" creationId="{0D080E70-7702-4A4C-ADB5-3AB34300871F}"/>
          </ac:spMkLst>
        </pc:spChg>
        <pc:spChg chg="add mod">
          <ac:chgData name="aashesh naresh" userId="eda0d32ffad80992" providerId="LiveId" clId="{0E162160-F4C5-48BB-85AE-693B920F70DD}" dt="2019-12-05T06:17:53.128" v="2646" actId="1035"/>
          <ac:spMkLst>
            <pc:docMk/>
            <pc:sldMk cId="3605949779" sldId="271"/>
            <ac:spMk id="4" creationId="{04D50E8E-AAE5-4A71-9E4C-DBDCCCECAECD}"/>
          </ac:spMkLst>
        </pc:spChg>
        <pc:spChg chg="mod">
          <ac:chgData name="aashesh naresh" userId="eda0d32ffad80992" providerId="LiveId" clId="{0E162160-F4C5-48BB-85AE-693B920F70DD}" dt="2019-12-05T06:11:34.946" v="2374" actId="207"/>
          <ac:spMkLst>
            <pc:docMk/>
            <pc:sldMk cId="3605949779" sldId="271"/>
            <ac:spMk id="9" creationId="{3BDA1BD5-BC64-4113-B074-6DBAE16A342A}"/>
          </ac:spMkLst>
        </pc:spChg>
        <pc:spChg chg="mod">
          <ac:chgData name="aashesh naresh" userId="eda0d32ffad80992" providerId="LiveId" clId="{0E162160-F4C5-48BB-85AE-693B920F70DD}" dt="2019-12-05T06:11:49.958" v="2376" actId="207"/>
          <ac:spMkLst>
            <pc:docMk/>
            <pc:sldMk cId="3605949779" sldId="271"/>
            <ac:spMk id="11" creationId="{2852BA1B-642A-47DE-9288-B2888D19A565}"/>
          </ac:spMkLst>
        </pc:spChg>
        <pc:spChg chg="add mod">
          <ac:chgData name="aashesh naresh" userId="eda0d32ffad80992" providerId="LiveId" clId="{0E162160-F4C5-48BB-85AE-693B920F70DD}" dt="2019-12-05T06:17:53.128" v="2646" actId="1035"/>
          <ac:spMkLst>
            <pc:docMk/>
            <pc:sldMk cId="3605949779" sldId="271"/>
            <ac:spMk id="12" creationId="{8C0C84C9-1E46-4E6F-9A80-395694D7BE2A}"/>
          </ac:spMkLst>
        </pc:spChg>
        <pc:spChg chg="mod">
          <ac:chgData name="aashesh naresh" userId="eda0d32ffad80992" providerId="LiveId" clId="{0E162160-F4C5-48BB-85AE-693B920F70DD}" dt="2019-12-05T06:10:22.023" v="2368" actId="207"/>
          <ac:spMkLst>
            <pc:docMk/>
            <pc:sldMk cId="3605949779" sldId="271"/>
            <ac:spMk id="16" creationId="{A85FAA4A-9AE5-4BFA-BE5E-18361DADED05}"/>
          </ac:spMkLst>
        </pc:spChg>
        <pc:spChg chg="add mod">
          <ac:chgData name="aashesh naresh" userId="eda0d32ffad80992" providerId="LiveId" clId="{0E162160-F4C5-48BB-85AE-693B920F70DD}" dt="2019-12-05T06:17:53.128" v="2646" actId="1035"/>
          <ac:spMkLst>
            <pc:docMk/>
            <pc:sldMk cId="3605949779" sldId="271"/>
            <ac:spMk id="17" creationId="{CA3B6FE1-0634-4079-A872-2EC1CDAAA5A6}"/>
          </ac:spMkLst>
        </pc:spChg>
        <pc:spChg chg="mod">
          <ac:chgData name="aashesh naresh" userId="eda0d32ffad80992" providerId="LiveId" clId="{0E162160-F4C5-48BB-85AE-693B920F70DD}" dt="2019-12-05T06:10:38.865" v="2369" actId="207"/>
          <ac:spMkLst>
            <pc:docMk/>
            <pc:sldMk cId="3605949779" sldId="271"/>
            <ac:spMk id="19" creationId="{1787EA1E-DAF9-41CF-A7B2-67BCD7C0ACC6}"/>
          </ac:spMkLst>
        </pc:spChg>
        <pc:spChg chg="add mod">
          <ac:chgData name="aashesh naresh" userId="eda0d32ffad80992" providerId="LiveId" clId="{0E162160-F4C5-48BB-85AE-693B920F70DD}" dt="2019-12-05T06:17:53.128" v="2646" actId="1035"/>
          <ac:spMkLst>
            <pc:docMk/>
            <pc:sldMk cId="3605949779" sldId="271"/>
            <ac:spMk id="22" creationId="{DC78199F-E52F-49B9-AC7F-29F90221504C}"/>
          </ac:spMkLst>
        </pc:spChg>
        <pc:spChg chg="mod">
          <ac:chgData name="aashesh naresh" userId="eda0d32ffad80992" providerId="LiveId" clId="{0E162160-F4C5-48BB-85AE-693B920F70DD}" dt="2019-12-05T06:11:10.631" v="2373" actId="207"/>
          <ac:spMkLst>
            <pc:docMk/>
            <pc:sldMk cId="3605949779" sldId="271"/>
            <ac:spMk id="26" creationId="{FB5176F4-0C18-440B-9D07-D48868C90739}"/>
          </ac:spMkLst>
        </pc:spChg>
        <pc:spChg chg="add mod">
          <ac:chgData name="aashesh naresh" userId="eda0d32ffad80992" providerId="LiveId" clId="{0E162160-F4C5-48BB-85AE-693B920F70DD}" dt="2019-12-05T06:17:53.128" v="2646" actId="1035"/>
          <ac:spMkLst>
            <pc:docMk/>
            <pc:sldMk cId="3605949779" sldId="271"/>
            <ac:spMk id="27" creationId="{C358F1CA-4FB2-44DA-895D-3F5CDA4D7F0E}"/>
          </ac:spMkLst>
        </pc:spChg>
        <pc:spChg chg="add del mod">
          <ac:chgData name="aashesh naresh" userId="eda0d32ffad80992" providerId="LiveId" clId="{0E162160-F4C5-48BB-85AE-693B920F70DD}" dt="2019-12-05T06:22:02.660" v="2659"/>
          <ac:spMkLst>
            <pc:docMk/>
            <pc:sldMk cId="3605949779" sldId="271"/>
            <ac:spMk id="28" creationId="{9F655F75-C092-44C3-942E-CFB07FD2AED6}"/>
          </ac:spMkLst>
        </pc:spChg>
        <pc:spChg chg="mod">
          <ac:chgData name="aashesh naresh" userId="eda0d32ffad80992" providerId="LiveId" clId="{0E162160-F4C5-48BB-85AE-693B920F70DD}" dt="2019-12-05T06:16:23.942" v="2586" actId="20577"/>
          <ac:spMkLst>
            <pc:docMk/>
            <pc:sldMk cId="3605949779" sldId="271"/>
            <ac:spMk id="36" creationId="{E12CB48D-AB10-4A0B-B540-19E5DE5E7D32}"/>
          </ac:spMkLst>
        </pc:spChg>
        <pc:spChg chg="mod">
          <ac:chgData name="aashesh naresh" userId="eda0d32ffad80992" providerId="LiveId" clId="{0E162160-F4C5-48BB-85AE-693B920F70DD}" dt="2019-12-05T06:17:18.851" v="2619" actId="121"/>
          <ac:spMkLst>
            <pc:docMk/>
            <pc:sldMk cId="3605949779" sldId="271"/>
            <ac:spMk id="37" creationId="{CA0B3A39-AABD-4A3A-AA0E-03D58DB178BB}"/>
          </ac:spMkLst>
        </pc:spChg>
        <pc:spChg chg="mod">
          <ac:chgData name="aashesh naresh" userId="eda0d32ffad80992" providerId="LiveId" clId="{0E162160-F4C5-48BB-85AE-693B920F70DD}" dt="2019-12-05T06:15:51.401" v="2555" actId="207"/>
          <ac:spMkLst>
            <pc:docMk/>
            <pc:sldMk cId="3605949779" sldId="271"/>
            <ac:spMk id="41" creationId="{AD7CAEE8-ECE9-42CF-821E-353C28D7E160}"/>
          </ac:spMkLst>
        </pc:spChg>
        <pc:spChg chg="mod">
          <ac:chgData name="aashesh naresh" userId="eda0d32ffad80992" providerId="LiveId" clId="{0E162160-F4C5-48BB-85AE-693B920F70DD}" dt="2019-12-05T06:17:13.651" v="2618" actId="121"/>
          <ac:spMkLst>
            <pc:docMk/>
            <pc:sldMk cId="3605949779" sldId="271"/>
            <ac:spMk id="42" creationId="{CE791C69-4B5C-4998-A1D0-41CBD6EF229C}"/>
          </ac:spMkLst>
        </pc:spChg>
        <pc:spChg chg="mod">
          <ac:chgData name="aashesh naresh" userId="eda0d32ffad80992" providerId="LiveId" clId="{0E162160-F4C5-48BB-85AE-693B920F70DD}" dt="2019-12-05T06:16:57.883" v="2615" actId="207"/>
          <ac:spMkLst>
            <pc:docMk/>
            <pc:sldMk cId="3605949779" sldId="271"/>
            <ac:spMk id="46" creationId="{283C1E1C-9604-4FC3-86A0-86F96CAA4813}"/>
          </ac:spMkLst>
        </pc:spChg>
        <pc:spChg chg="mod">
          <ac:chgData name="aashesh naresh" userId="eda0d32ffad80992" providerId="LiveId" clId="{0E162160-F4C5-48BB-85AE-693B920F70DD}" dt="2019-12-05T06:14:08.257" v="2455" actId="20577"/>
          <ac:spMkLst>
            <pc:docMk/>
            <pc:sldMk cId="3605949779" sldId="271"/>
            <ac:spMk id="47" creationId="{FAD97F86-1CD0-4C1D-8DF7-59A3907E4A6F}"/>
          </ac:spMkLst>
        </pc:spChg>
        <pc:spChg chg="mod">
          <ac:chgData name="aashesh naresh" userId="eda0d32ffad80992" providerId="LiveId" clId="{0E162160-F4C5-48BB-85AE-693B920F70DD}" dt="2019-12-05T06:14:26.218" v="2468" actId="20577"/>
          <ac:spMkLst>
            <pc:docMk/>
            <pc:sldMk cId="3605949779" sldId="271"/>
            <ac:spMk id="49" creationId="{A349A27C-7822-49D4-9327-D9CCB9AF37CE}"/>
          </ac:spMkLst>
        </pc:spChg>
        <pc:spChg chg="mod">
          <ac:chgData name="aashesh naresh" userId="eda0d32ffad80992" providerId="LiveId" clId="{0E162160-F4C5-48BB-85AE-693B920F70DD}" dt="2019-12-05T06:14:44.515" v="2494" actId="207"/>
          <ac:spMkLst>
            <pc:docMk/>
            <pc:sldMk cId="3605949779" sldId="271"/>
            <ac:spMk id="50" creationId="{03BE3D01-0902-4507-A885-AFF61815373D}"/>
          </ac:spMkLst>
        </pc:spChg>
        <pc:spChg chg="add mod">
          <ac:chgData name="aashesh naresh" userId="eda0d32ffad80992" providerId="LiveId" clId="{0E162160-F4C5-48BB-85AE-693B920F70DD}" dt="2019-12-05T06:17:53.128" v="2646" actId="1035"/>
          <ac:spMkLst>
            <pc:docMk/>
            <pc:sldMk cId="3605949779" sldId="271"/>
            <ac:spMk id="51" creationId="{175701CF-2BAF-4FCE-A6CE-1E71BAE93E23}"/>
          </ac:spMkLst>
        </pc:spChg>
        <pc:spChg chg="mod">
          <ac:chgData name="aashesh naresh" userId="eda0d32ffad80992" providerId="LiveId" clId="{0E162160-F4C5-48BB-85AE-693B920F70DD}" dt="2019-12-05T06:15:08.446" v="2520" actId="20577"/>
          <ac:spMkLst>
            <pc:docMk/>
            <pc:sldMk cId="3605949779" sldId="271"/>
            <ac:spMk id="55" creationId="{AC6F2D2F-8B5D-4C7F-A11E-4746D2D15963}"/>
          </ac:spMkLst>
        </pc:spChg>
        <pc:spChg chg="mod">
          <ac:chgData name="aashesh naresh" userId="eda0d32ffad80992" providerId="LiveId" clId="{0E162160-F4C5-48BB-85AE-693B920F70DD}" dt="2019-12-05T06:15:23.473" v="2540" actId="207"/>
          <ac:spMkLst>
            <pc:docMk/>
            <pc:sldMk cId="3605949779" sldId="271"/>
            <ac:spMk id="56" creationId="{C9FA325C-BAF9-471E-AC9D-364F2B58A0FC}"/>
          </ac:spMkLst>
        </pc:spChg>
        <pc:spChg chg="add mod">
          <ac:chgData name="aashesh naresh" userId="eda0d32ffad80992" providerId="LiveId" clId="{0E162160-F4C5-48BB-85AE-693B920F70DD}" dt="2019-12-05T06:17:53.128" v="2646" actId="1035"/>
          <ac:spMkLst>
            <pc:docMk/>
            <pc:sldMk cId="3605949779" sldId="271"/>
            <ac:spMk id="63" creationId="{2D93E9EE-E856-492E-951A-D31EA1F3DE24}"/>
          </ac:spMkLst>
        </pc:spChg>
        <pc:spChg chg="add mod">
          <ac:chgData name="aashesh naresh" userId="eda0d32ffad80992" providerId="LiveId" clId="{0E162160-F4C5-48BB-85AE-693B920F70DD}" dt="2019-12-05T06:17:53.128" v="2646" actId="1035"/>
          <ac:spMkLst>
            <pc:docMk/>
            <pc:sldMk cId="3605949779" sldId="271"/>
            <ac:spMk id="64" creationId="{CDD39105-D30F-4D7D-A7D2-39718C791675}"/>
          </ac:spMkLst>
        </pc:spChg>
        <pc:spChg chg="add mod">
          <ac:chgData name="aashesh naresh" userId="eda0d32ffad80992" providerId="LiveId" clId="{0E162160-F4C5-48BB-85AE-693B920F70DD}" dt="2019-12-05T06:17:53.128" v="2646" actId="1035"/>
          <ac:spMkLst>
            <pc:docMk/>
            <pc:sldMk cId="3605949779" sldId="271"/>
            <ac:spMk id="65" creationId="{363DC7C9-F804-46B4-BE39-6CBF84EF0FB8}"/>
          </ac:spMkLst>
        </pc:spChg>
        <pc:spChg chg="add mod">
          <ac:chgData name="aashesh naresh" userId="eda0d32ffad80992" providerId="LiveId" clId="{0E162160-F4C5-48BB-85AE-693B920F70DD}" dt="2019-12-05T06:17:53.128" v="2646" actId="1035"/>
          <ac:spMkLst>
            <pc:docMk/>
            <pc:sldMk cId="3605949779" sldId="271"/>
            <ac:spMk id="66" creationId="{5BA03151-4F54-4554-82F5-9E460DC670C7}"/>
          </ac:spMkLst>
        </pc:spChg>
        <pc:spChg chg="add mod">
          <ac:chgData name="aashesh naresh" userId="eda0d32ffad80992" providerId="LiveId" clId="{0E162160-F4C5-48BB-85AE-693B920F70DD}" dt="2019-12-05T06:17:53.128" v="2646" actId="1035"/>
          <ac:spMkLst>
            <pc:docMk/>
            <pc:sldMk cId="3605949779" sldId="271"/>
            <ac:spMk id="67" creationId="{3ED31BA5-620C-4FD8-B6F6-0CF0B47446FB}"/>
          </ac:spMkLst>
        </pc:spChg>
        <pc:spChg chg="add mod">
          <ac:chgData name="aashesh naresh" userId="eda0d32ffad80992" providerId="LiveId" clId="{0E162160-F4C5-48BB-85AE-693B920F70DD}" dt="2019-12-05T06:09:50.144" v="2365" actId="207"/>
          <ac:spMkLst>
            <pc:docMk/>
            <pc:sldMk cId="3605949779" sldId="271"/>
            <ac:spMk id="68" creationId="{9B05A46E-B96E-495B-B5DC-D063030463EC}"/>
          </ac:spMkLst>
        </pc:spChg>
        <pc:spChg chg="add mod">
          <ac:chgData name="aashesh naresh" userId="eda0d32ffad80992" providerId="LiveId" clId="{0E162160-F4C5-48BB-85AE-693B920F70DD}" dt="2019-12-05T06:09:50.144" v="2365" actId="207"/>
          <ac:spMkLst>
            <pc:docMk/>
            <pc:sldMk cId="3605949779" sldId="271"/>
            <ac:spMk id="69" creationId="{1413EAA5-28AF-402E-BD0D-4FEB2AAE9519}"/>
          </ac:spMkLst>
        </pc:spChg>
        <pc:spChg chg="add mod">
          <ac:chgData name="aashesh naresh" userId="eda0d32ffad80992" providerId="LiveId" clId="{0E162160-F4C5-48BB-85AE-693B920F70DD}" dt="2019-12-05T06:09:50.144" v="2365" actId="207"/>
          <ac:spMkLst>
            <pc:docMk/>
            <pc:sldMk cId="3605949779" sldId="271"/>
            <ac:spMk id="70" creationId="{44A08323-5E25-4CFA-93AA-7E7A11668F32}"/>
          </ac:spMkLst>
        </pc:spChg>
        <pc:spChg chg="mod">
          <ac:chgData name="aashesh naresh" userId="eda0d32ffad80992" providerId="LiveId" clId="{0E162160-F4C5-48BB-85AE-693B920F70DD}" dt="2019-12-05T06:10:53.408" v="2371" actId="207"/>
          <ac:spMkLst>
            <pc:docMk/>
            <pc:sldMk cId="3605949779" sldId="271"/>
            <ac:spMk id="72" creationId="{FDBC00A1-25D5-4A2C-94AF-EECFF11378A5}"/>
          </ac:spMkLst>
        </pc:spChg>
        <pc:spChg chg="add mod">
          <ac:chgData name="aashesh naresh" userId="eda0d32ffad80992" providerId="LiveId" clId="{0E162160-F4C5-48BB-85AE-693B920F70DD}" dt="2019-12-05T06:11:49.958" v="2376" actId="207"/>
          <ac:spMkLst>
            <pc:docMk/>
            <pc:sldMk cId="3605949779" sldId="271"/>
            <ac:spMk id="75" creationId="{30557686-59E1-4613-BE38-26AEDD6402FD}"/>
          </ac:spMkLst>
        </pc:spChg>
        <pc:spChg chg="add mod">
          <ac:chgData name="aashesh naresh" userId="eda0d32ffad80992" providerId="LiveId" clId="{0E162160-F4C5-48BB-85AE-693B920F70DD}" dt="2019-12-05T06:11:49.958" v="2376" actId="207"/>
          <ac:spMkLst>
            <pc:docMk/>
            <pc:sldMk cId="3605949779" sldId="271"/>
            <ac:spMk id="76" creationId="{C5D8F400-EACC-4E86-B58C-86AEB01D8692}"/>
          </ac:spMkLst>
        </pc:spChg>
        <pc:spChg chg="add mod">
          <ac:chgData name="aashesh naresh" userId="eda0d32ffad80992" providerId="LiveId" clId="{0E162160-F4C5-48BB-85AE-693B920F70DD}" dt="2019-12-05T06:17:53.128" v="2646" actId="1035"/>
          <ac:spMkLst>
            <pc:docMk/>
            <pc:sldMk cId="3605949779" sldId="271"/>
            <ac:spMk id="77" creationId="{24EA473E-00C3-440F-AC58-2D6984B4A62C}"/>
          </ac:spMkLst>
        </pc:spChg>
        <pc:spChg chg="add mod">
          <ac:chgData name="aashesh naresh" userId="eda0d32ffad80992" providerId="LiveId" clId="{0E162160-F4C5-48BB-85AE-693B920F70DD}" dt="2019-12-05T06:17:42.852" v="2623" actId="1076"/>
          <ac:spMkLst>
            <pc:docMk/>
            <pc:sldMk cId="3605949779" sldId="271"/>
            <ac:spMk id="78" creationId="{AC36C2F3-F5BE-4DB9-A276-7DCD0C02CCEE}"/>
          </ac:spMkLst>
        </pc:spChg>
        <pc:spChg chg="add mod">
          <ac:chgData name="aashesh naresh" userId="eda0d32ffad80992" providerId="LiveId" clId="{0E162160-F4C5-48BB-85AE-693B920F70DD}" dt="2019-12-05T06:18:26.694" v="2653" actId="1076"/>
          <ac:spMkLst>
            <pc:docMk/>
            <pc:sldMk cId="3605949779" sldId="271"/>
            <ac:spMk id="79" creationId="{BFCD0FA9-9B1A-4BA9-A0D6-FB0E2CB77C9B}"/>
          </ac:spMkLst>
        </pc:spChg>
        <pc:grpChg chg="add mod">
          <ac:chgData name="aashesh naresh" userId="eda0d32ffad80992" providerId="LiveId" clId="{0E162160-F4C5-48BB-85AE-693B920F70DD}" dt="2019-12-05T06:17:53.128" v="2646" actId="1035"/>
          <ac:grpSpMkLst>
            <pc:docMk/>
            <pc:sldMk cId="3605949779" sldId="271"/>
            <ac:grpSpMk id="5" creationId="{AAAD514B-01E3-43A2-B846-7C8FB3070E24}"/>
          </ac:grpSpMkLst>
        </pc:grpChg>
        <pc:grpChg chg="add mod">
          <ac:chgData name="aashesh naresh" userId="eda0d32ffad80992" providerId="LiveId" clId="{0E162160-F4C5-48BB-85AE-693B920F70DD}" dt="2019-12-05T06:17:53.128" v="2646" actId="1035"/>
          <ac:grpSpMkLst>
            <pc:docMk/>
            <pc:sldMk cId="3605949779" sldId="271"/>
            <ac:grpSpMk id="13" creationId="{2F0FAE4A-361D-43E3-826C-36F9863FAA70}"/>
          </ac:grpSpMkLst>
        </pc:grpChg>
        <pc:grpChg chg="add mod">
          <ac:chgData name="aashesh naresh" userId="eda0d32ffad80992" providerId="LiveId" clId="{0E162160-F4C5-48BB-85AE-693B920F70DD}" dt="2019-12-05T06:17:53.128" v="2646" actId="1035"/>
          <ac:grpSpMkLst>
            <pc:docMk/>
            <pc:sldMk cId="3605949779" sldId="271"/>
            <ac:grpSpMk id="18" creationId="{5EF5F37C-5A8F-4877-AE5C-05737C7768D8}"/>
          </ac:grpSpMkLst>
        </pc:grpChg>
        <pc:grpChg chg="add mod">
          <ac:chgData name="aashesh naresh" userId="eda0d32ffad80992" providerId="LiveId" clId="{0E162160-F4C5-48BB-85AE-693B920F70DD}" dt="2019-12-05T06:19:12.854" v="2654" actId="207"/>
          <ac:grpSpMkLst>
            <pc:docMk/>
            <pc:sldMk cId="3605949779" sldId="271"/>
            <ac:grpSpMk id="23" creationId="{82FDE4DC-1598-450D-B0A9-E6CBE58B84BB}"/>
          </ac:grpSpMkLst>
        </pc:grpChg>
        <pc:grpChg chg="add mod">
          <ac:chgData name="aashesh naresh" userId="eda0d32ffad80992" providerId="LiveId" clId="{0E162160-F4C5-48BB-85AE-693B920F70DD}" dt="2019-12-05T06:17:53.128" v="2646" actId="1035"/>
          <ac:grpSpMkLst>
            <pc:docMk/>
            <pc:sldMk cId="3605949779" sldId="271"/>
            <ac:grpSpMk id="29" creationId="{D0AB03AF-DC40-4001-B20A-F43612C62454}"/>
          </ac:grpSpMkLst>
        </pc:grpChg>
        <pc:grpChg chg="add mod">
          <ac:chgData name="aashesh naresh" userId="eda0d32ffad80992" providerId="LiveId" clId="{0E162160-F4C5-48BB-85AE-693B920F70DD}" dt="2019-12-05T06:17:53.128" v="2646" actId="1035"/>
          <ac:grpSpMkLst>
            <pc:docMk/>
            <pc:sldMk cId="3605949779" sldId="271"/>
            <ac:grpSpMk id="33" creationId="{8F05F2B4-B91E-4C6D-8566-D00FDAEEE531}"/>
          </ac:grpSpMkLst>
        </pc:grpChg>
        <pc:grpChg chg="mod">
          <ac:chgData name="aashesh naresh" userId="eda0d32ffad80992" providerId="LiveId" clId="{0E162160-F4C5-48BB-85AE-693B920F70DD}" dt="2019-12-05T06:17:53.128" v="2646" actId="1035"/>
          <ac:grpSpMkLst>
            <pc:docMk/>
            <pc:sldMk cId="3605949779" sldId="271"/>
            <ac:grpSpMk id="34" creationId="{CB2A33FC-63C3-4C65-ACE7-7CDADB101449}"/>
          </ac:grpSpMkLst>
        </pc:grpChg>
        <pc:grpChg chg="add mod">
          <ac:chgData name="aashesh naresh" userId="eda0d32ffad80992" providerId="LiveId" clId="{0E162160-F4C5-48BB-85AE-693B920F70DD}" dt="2019-12-05T06:17:53.128" v="2646" actId="1035"/>
          <ac:grpSpMkLst>
            <pc:docMk/>
            <pc:sldMk cId="3605949779" sldId="271"/>
            <ac:grpSpMk id="38" creationId="{9C9BC400-98FC-4097-8CF2-4A00E9487A44}"/>
          </ac:grpSpMkLst>
        </pc:grpChg>
        <pc:grpChg chg="mod">
          <ac:chgData name="aashesh naresh" userId="eda0d32ffad80992" providerId="LiveId" clId="{0E162160-F4C5-48BB-85AE-693B920F70DD}" dt="2019-12-05T06:17:53.128" v="2646" actId="1035"/>
          <ac:grpSpMkLst>
            <pc:docMk/>
            <pc:sldMk cId="3605949779" sldId="271"/>
            <ac:grpSpMk id="39" creationId="{7CCA5761-9F28-4C8F-958E-01912D338020}"/>
          </ac:grpSpMkLst>
        </pc:grpChg>
        <pc:grpChg chg="add mod">
          <ac:chgData name="aashesh naresh" userId="eda0d32ffad80992" providerId="LiveId" clId="{0E162160-F4C5-48BB-85AE-693B920F70DD}" dt="2019-12-05T06:21:55.881" v="2658" actId="1076"/>
          <ac:grpSpMkLst>
            <pc:docMk/>
            <pc:sldMk cId="3605949779" sldId="271"/>
            <ac:grpSpMk id="43" creationId="{7CA5D2AE-8EB3-49F9-B379-D909DD8F49D0}"/>
          </ac:grpSpMkLst>
        </pc:grpChg>
        <pc:grpChg chg="mod">
          <ac:chgData name="aashesh naresh" userId="eda0d32ffad80992" providerId="LiveId" clId="{0E162160-F4C5-48BB-85AE-693B920F70DD}" dt="2019-12-05T06:17:53.128" v="2646" actId="1035"/>
          <ac:grpSpMkLst>
            <pc:docMk/>
            <pc:sldMk cId="3605949779" sldId="271"/>
            <ac:grpSpMk id="44" creationId="{24E8AF83-0522-46E4-8A1D-3133D1FD1106}"/>
          </ac:grpSpMkLst>
        </pc:grpChg>
        <pc:grpChg chg="add mod">
          <ac:chgData name="aashesh naresh" userId="eda0d32ffad80992" providerId="LiveId" clId="{0E162160-F4C5-48BB-85AE-693B920F70DD}" dt="2019-12-05T06:17:53.128" v="2646" actId="1035"/>
          <ac:grpSpMkLst>
            <pc:docMk/>
            <pc:sldMk cId="3605949779" sldId="271"/>
            <ac:grpSpMk id="48" creationId="{8E728B4B-A805-4781-BE3C-801B89E94F72}"/>
          </ac:grpSpMkLst>
        </pc:grpChg>
        <pc:grpChg chg="add mod">
          <ac:chgData name="aashesh naresh" userId="eda0d32ffad80992" providerId="LiveId" clId="{0E162160-F4C5-48BB-85AE-693B920F70DD}" dt="2019-12-05T06:17:53.128" v="2646" actId="1035"/>
          <ac:grpSpMkLst>
            <pc:docMk/>
            <pc:sldMk cId="3605949779" sldId="271"/>
            <ac:grpSpMk id="52" creationId="{2386CB20-BA51-4267-85D8-F0C6440B3016}"/>
          </ac:grpSpMkLst>
        </pc:grpChg>
        <pc:grpChg chg="mod">
          <ac:chgData name="aashesh naresh" userId="eda0d32ffad80992" providerId="LiveId" clId="{0E162160-F4C5-48BB-85AE-693B920F70DD}" dt="2019-12-05T06:17:53.128" v="2646" actId="1035"/>
          <ac:grpSpMkLst>
            <pc:docMk/>
            <pc:sldMk cId="3605949779" sldId="271"/>
            <ac:grpSpMk id="53" creationId="{13D85836-92E6-4F65-87D5-32584ED30A1B}"/>
          </ac:grpSpMkLst>
        </pc:grpChg>
        <pc:grpChg chg="add mod">
          <ac:chgData name="aashesh naresh" userId="eda0d32ffad80992" providerId="LiveId" clId="{0E162160-F4C5-48BB-85AE-693B920F70DD}" dt="2019-12-05T06:17:53.128" v="2646" actId="1035"/>
          <ac:grpSpMkLst>
            <pc:docMk/>
            <pc:sldMk cId="3605949779" sldId="271"/>
            <ac:grpSpMk id="71" creationId="{3CA398E3-E245-4E4D-A491-91089125591C}"/>
          </ac:grpSpMkLst>
        </pc:grpChg>
        <pc:grpChg chg="add mod">
          <ac:chgData name="aashesh naresh" userId="eda0d32ffad80992" providerId="LiveId" clId="{0E162160-F4C5-48BB-85AE-693B920F70DD}" dt="2019-12-05T06:20:49.927" v="2656" actId="571"/>
          <ac:grpSpMkLst>
            <pc:docMk/>
            <pc:sldMk cId="3605949779" sldId="271"/>
            <ac:grpSpMk id="80" creationId="{12CD3525-802D-46AC-9A1D-CFA640EAB2F7}"/>
          </ac:grpSpMkLst>
        </pc:grpChg>
        <pc:picChg chg="add mod">
          <ac:chgData name="aashesh naresh" userId="eda0d32ffad80992" providerId="LiveId" clId="{0E162160-F4C5-48BB-85AE-693B920F70DD}" dt="2019-12-05T06:17:53.128" v="2646" actId="1035"/>
          <ac:picMkLst>
            <pc:docMk/>
            <pc:sldMk cId="3605949779" sldId="271"/>
            <ac:picMk id="57" creationId="{5BB39AA2-9B4D-4361-AD08-2FE0DD4669D6}"/>
          </ac:picMkLst>
        </pc:picChg>
        <pc:cxnChg chg="add mod">
          <ac:chgData name="aashesh naresh" userId="eda0d32ffad80992" providerId="LiveId" clId="{0E162160-F4C5-48BB-85AE-693B920F70DD}" dt="2019-12-05T06:17:53.128" v="2646" actId="1035"/>
          <ac:cxnSpMkLst>
            <pc:docMk/>
            <pc:sldMk cId="3605949779" sldId="271"/>
            <ac:cxnSpMk id="58" creationId="{BAEEDE6D-D43F-4E0D-922F-894183BC1B85}"/>
          </ac:cxnSpMkLst>
        </pc:cxnChg>
        <pc:cxnChg chg="add mod">
          <ac:chgData name="aashesh naresh" userId="eda0d32ffad80992" providerId="LiveId" clId="{0E162160-F4C5-48BB-85AE-693B920F70DD}" dt="2019-12-05T06:17:53.128" v="2646" actId="1035"/>
          <ac:cxnSpMkLst>
            <pc:docMk/>
            <pc:sldMk cId="3605949779" sldId="271"/>
            <ac:cxnSpMk id="59" creationId="{F15E2AED-0077-40F5-ACE4-EFE022247EBF}"/>
          </ac:cxnSpMkLst>
        </pc:cxnChg>
        <pc:cxnChg chg="add mod">
          <ac:chgData name="aashesh naresh" userId="eda0d32ffad80992" providerId="LiveId" clId="{0E162160-F4C5-48BB-85AE-693B920F70DD}" dt="2019-12-05T06:17:53.128" v="2646" actId="1035"/>
          <ac:cxnSpMkLst>
            <pc:docMk/>
            <pc:sldMk cId="3605949779" sldId="271"/>
            <ac:cxnSpMk id="60" creationId="{DBB53406-5CB7-4EF0-A197-C9F1D3772C4E}"/>
          </ac:cxnSpMkLst>
        </pc:cxnChg>
        <pc:cxnChg chg="add mod">
          <ac:chgData name="aashesh naresh" userId="eda0d32ffad80992" providerId="LiveId" clId="{0E162160-F4C5-48BB-85AE-693B920F70DD}" dt="2019-12-05T06:17:53.128" v="2646" actId="1035"/>
          <ac:cxnSpMkLst>
            <pc:docMk/>
            <pc:sldMk cId="3605949779" sldId="271"/>
            <ac:cxnSpMk id="61" creationId="{ED23F7FD-BB4D-4F8A-BAA7-5917DD5FC4C1}"/>
          </ac:cxnSpMkLst>
        </pc:cxnChg>
        <pc:cxnChg chg="add mod">
          <ac:chgData name="aashesh naresh" userId="eda0d32ffad80992" providerId="LiveId" clId="{0E162160-F4C5-48BB-85AE-693B920F70DD}" dt="2019-12-05T06:21:55.881" v="2658" actId="1076"/>
          <ac:cxnSpMkLst>
            <pc:docMk/>
            <pc:sldMk cId="3605949779" sldId="271"/>
            <ac:cxnSpMk id="62" creationId="{129AFA90-CBE4-4173-9EE6-EF9069DE58D5}"/>
          </ac:cxnSpMkLst>
        </pc:cxnChg>
      </pc:sldChg>
      <pc:sldChg chg="addSp delSp modSp add del mod setBg">
        <pc:chgData name="aashesh naresh" userId="eda0d32ffad80992" providerId="LiveId" clId="{0E162160-F4C5-48BB-85AE-693B920F70DD}" dt="2019-12-05T08:30:42.758" v="2712" actId="2696"/>
        <pc:sldMkLst>
          <pc:docMk/>
          <pc:sldMk cId="1670287344" sldId="272"/>
        </pc:sldMkLst>
        <pc:spChg chg="add del">
          <ac:chgData name="aashesh naresh" userId="eda0d32ffad80992" providerId="LiveId" clId="{0E162160-F4C5-48BB-85AE-693B920F70DD}" dt="2019-12-05T08:27:10.831" v="2710" actId="26606"/>
          <ac:spMkLst>
            <pc:docMk/>
            <pc:sldMk cId="1670287344" sldId="272"/>
            <ac:spMk id="2" creationId="{B58A371A-EBE4-4258-9CFF-C9D26252476A}"/>
          </ac:spMkLst>
        </pc:spChg>
        <pc:spChg chg="del">
          <ac:chgData name="aashesh naresh" userId="eda0d32ffad80992" providerId="LiveId" clId="{0E162160-F4C5-48BB-85AE-693B920F70DD}" dt="2019-12-05T08:26:58.101" v="2706"/>
          <ac:spMkLst>
            <pc:docMk/>
            <pc:sldMk cId="1670287344" sldId="272"/>
            <ac:spMk id="3" creationId="{E8EE6791-7EB3-4378-BF78-64A69C6D7B6D}"/>
          </ac:spMkLst>
        </pc:spChg>
        <pc:spChg chg="add mod">
          <ac:chgData name="aashesh naresh" userId="eda0d32ffad80992" providerId="LiveId" clId="{0E162160-F4C5-48BB-85AE-693B920F70DD}" dt="2019-12-05T08:27:15.608" v="2711" actId="478"/>
          <ac:spMkLst>
            <pc:docMk/>
            <pc:sldMk cId="1670287344" sldId="272"/>
            <ac:spMk id="6" creationId="{A0DDCB70-46D8-416E-BC22-D15417EBA177}"/>
          </ac:spMkLst>
        </pc:spChg>
        <pc:spChg chg="add del">
          <ac:chgData name="aashesh naresh" userId="eda0d32ffad80992" providerId="LiveId" clId="{0E162160-F4C5-48BB-85AE-693B920F70DD}" dt="2019-12-05T08:27:10.831" v="2710" actId="26606"/>
          <ac:spMkLst>
            <pc:docMk/>
            <pc:sldMk cId="1670287344" sldId="272"/>
            <ac:spMk id="13" creationId="{AEBE9F1A-B38D-446E-83AE-14B17CE77FF2}"/>
          </ac:spMkLst>
        </pc:spChg>
        <pc:spChg chg="add del">
          <ac:chgData name="aashesh naresh" userId="eda0d32ffad80992" providerId="LiveId" clId="{0E162160-F4C5-48BB-85AE-693B920F70DD}" dt="2019-12-05T08:27:10.831" v="2710" actId="26606"/>
          <ac:spMkLst>
            <pc:docMk/>
            <pc:sldMk cId="1670287344" sldId="272"/>
            <ac:spMk id="19" creationId="{5E3EB826-A471-488F-9E8A-D65528A3C0CA}"/>
          </ac:spMkLst>
        </pc:spChg>
        <pc:spChg chg="add del">
          <ac:chgData name="aashesh naresh" userId="eda0d32ffad80992" providerId="LiveId" clId="{0E162160-F4C5-48BB-85AE-693B920F70DD}" dt="2019-12-05T08:27:10.831" v="2710" actId="26606"/>
          <ac:spMkLst>
            <pc:docMk/>
            <pc:sldMk cId="1670287344" sldId="272"/>
            <ac:spMk id="21" creationId="{DFB3CEA1-88D9-42FB-88ED-1E9807FE6596}"/>
          </ac:spMkLst>
        </pc:spChg>
        <pc:spChg chg="add del">
          <ac:chgData name="aashesh naresh" userId="eda0d32ffad80992" providerId="LiveId" clId="{0E162160-F4C5-48BB-85AE-693B920F70DD}" dt="2019-12-05T08:27:10.831" v="2710" actId="26606"/>
          <ac:spMkLst>
            <pc:docMk/>
            <pc:sldMk cId="1670287344" sldId="272"/>
            <ac:spMk id="23" creationId="{9A6C928E-4252-4F33-8C34-E50A12A3170B}"/>
          </ac:spMkLst>
        </pc:spChg>
        <pc:picChg chg="add del mod">
          <ac:chgData name="aashesh naresh" userId="eda0d32ffad80992" providerId="LiveId" clId="{0E162160-F4C5-48BB-85AE-693B920F70DD}" dt="2019-12-05T08:27:15.608" v="2711" actId="478"/>
          <ac:picMkLst>
            <pc:docMk/>
            <pc:sldMk cId="1670287344" sldId="272"/>
            <ac:picMk id="4" creationId="{92474D97-D9DA-4011-94CA-08105453FDC1}"/>
          </ac:picMkLst>
        </pc:picChg>
        <pc:picChg chg="add del">
          <ac:chgData name="aashesh naresh" userId="eda0d32ffad80992" providerId="LiveId" clId="{0E162160-F4C5-48BB-85AE-693B920F70DD}" dt="2019-12-05T08:27:10.831" v="2710" actId="26606"/>
          <ac:picMkLst>
            <pc:docMk/>
            <pc:sldMk cId="1670287344" sldId="272"/>
            <ac:picMk id="9" creationId="{C9ECDD5C-152A-4CC7-8333-0F367B3A62EA}"/>
          </ac:picMkLst>
        </pc:picChg>
        <pc:picChg chg="add del">
          <ac:chgData name="aashesh naresh" userId="eda0d32ffad80992" providerId="LiveId" clId="{0E162160-F4C5-48BB-85AE-693B920F70DD}" dt="2019-12-05T08:27:10.831" v="2710" actId="26606"/>
          <ac:picMkLst>
            <pc:docMk/>
            <pc:sldMk cId="1670287344" sldId="272"/>
            <ac:picMk id="11" creationId="{7F5C92A3-369B-43F3-BDCE-E560B1B0EC89}"/>
          </ac:picMkLst>
        </pc:picChg>
        <pc:picChg chg="add del">
          <ac:chgData name="aashesh naresh" userId="eda0d32ffad80992" providerId="LiveId" clId="{0E162160-F4C5-48BB-85AE-693B920F70DD}" dt="2019-12-05T08:27:10.831" v="2710" actId="26606"/>
          <ac:picMkLst>
            <pc:docMk/>
            <pc:sldMk cId="1670287344" sldId="272"/>
            <ac:picMk id="15" creationId="{915B5014-A7EC-4BA6-9C83-8840CF81DB28}"/>
          </ac:picMkLst>
        </pc:picChg>
        <pc:picChg chg="add del">
          <ac:chgData name="aashesh naresh" userId="eda0d32ffad80992" providerId="LiveId" clId="{0E162160-F4C5-48BB-85AE-693B920F70DD}" dt="2019-12-05T08:27:10.831" v="2710" actId="26606"/>
          <ac:picMkLst>
            <pc:docMk/>
            <pc:sldMk cId="1670287344" sldId="272"/>
            <ac:picMk id="17" creationId="{022C43AB-86D7-420D-8AD7-DC0A15FDD0AF}"/>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hyperlink" Target="https://technofaq.org/posts/2016/05/try-online-shopping-for-best-electronic-deals/" TargetMode="External"/><Relationship Id="rId1" Type="http://schemas.openxmlformats.org/officeDocument/2006/relationships/image" Target="../media/image15.jp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hyperlink" Target="https://pixabay.com/en/justice-measure-scale-silhouette-1296381/" TargetMode="External"/><Relationship Id="rId4" Type="http://schemas.openxmlformats.org/officeDocument/2006/relationships/image" Target="../media/image17.svg"/><Relationship Id="rId9" Type="http://schemas.openxmlformats.org/officeDocument/2006/relationships/image" Target="../media/image22.png"/></Relationships>
</file>

<file path=ppt/diagrams/_rels/data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hyperlink" Target="http://www.tomcorsonknowles.com/blog/health-products/fruit-and-vegetable-juice-powder-supplement/" TargetMode="External"/></Relationships>
</file>

<file path=ppt/diagrams/_rels/data5.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6.png"/><Relationship Id="rId7" Type="http://schemas.openxmlformats.org/officeDocument/2006/relationships/image" Target="../media/image39.png"/><Relationship Id="rId2" Type="http://schemas.openxmlformats.org/officeDocument/2006/relationships/hyperlink" Target="https://commons.wikimedia.org/wiki/File:DIN_4844-2_Warnung_vor_einer_Gefahrenstelle_D-W000.svg" TargetMode="External"/><Relationship Id="rId1" Type="http://schemas.openxmlformats.org/officeDocument/2006/relationships/image" Target="../media/image35.png"/><Relationship Id="rId6" Type="http://schemas.openxmlformats.org/officeDocument/2006/relationships/hyperlink" Target="https://www.flickr.com/photos/tigerpixel/8196894416/in/pool-1012163@N22" TargetMode="External"/><Relationship Id="rId5" Type="http://schemas.openxmlformats.org/officeDocument/2006/relationships/image" Target="../media/image38.jpg"/><Relationship Id="rId4" Type="http://schemas.openxmlformats.org/officeDocument/2006/relationships/image" Target="../media/image3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hyperlink" Target="https://technofaq.org/posts/2016/05/try-online-shopping-for-best-electronic-deals/" TargetMode="External"/><Relationship Id="rId1" Type="http://schemas.openxmlformats.org/officeDocument/2006/relationships/image" Target="../media/image15.jp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hyperlink" Target="https://pixabay.com/en/justice-measure-scale-silhouette-1296381/" TargetMode="External"/><Relationship Id="rId4" Type="http://schemas.openxmlformats.org/officeDocument/2006/relationships/image" Target="../media/image17.svg"/><Relationship Id="rId9" Type="http://schemas.openxmlformats.org/officeDocument/2006/relationships/image" Target="../media/image22.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hyperlink" Target="http://www.tomcorsonknowles.com/blog/health-products/fruit-and-vegetable-juice-powder-supplement/" TargetMode="External"/></Relationships>
</file>

<file path=ppt/diagrams/_rels/drawing5.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6.png"/><Relationship Id="rId7" Type="http://schemas.openxmlformats.org/officeDocument/2006/relationships/image" Target="../media/image39.png"/><Relationship Id="rId2" Type="http://schemas.openxmlformats.org/officeDocument/2006/relationships/hyperlink" Target="https://commons.wikimedia.org/wiki/File:DIN_4844-2_Warnung_vor_einer_Gefahrenstelle_D-W000.svg" TargetMode="External"/><Relationship Id="rId1" Type="http://schemas.openxmlformats.org/officeDocument/2006/relationships/image" Target="../media/image35.png"/><Relationship Id="rId6" Type="http://schemas.openxmlformats.org/officeDocument/2006/relationships/hyperlink" Target="https://www.flickr.com/photos/tigerpixel/8196894416/in/pool-1012163@N22" TargetMode="External"/><Relationship Id="rId5" Type="http://schemas.openxmlformats.org/officeDocument/2006/relationships/image" Target="../media/image38.jp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79331B-9A35-4FD0-B9A2-79D61FF831B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C0781EB-15F4-4F99-8908-28EA11FDD6A8}">
      <dgm:prSet/>
      <dgm:spPr/>
      <dgm:t>
        <a:bodyPr/>
        <a:lstStyle/>
        <a:p>
          <a:pPr>
            <a:lnSpc>
              <a:spcPct val="100000"/>
            </a:lnSpc>
          </a:pPr>
          <a:r>
            <a:rPr lang="en-US" b="0" i="0" dirty="0"/>
            <a:t>Analyze the factors that help in determining the visitor’s purchasing intention</a:t>
          </a:r>
          <a:endParaRPr lang="en-US" dirty="0"/>
        </a:p>
      </dgm:t>
    </dgm:pt>
    <dgm:pt modelId="{B36C4C42-95A2-41E8-B532-F590CB664F4B}" type="parTrans" cxnId="{B9C2F2F5-654D-45F2-911A-1DED4610C374}">
      <dgm:prSet/>
      <dgm:spPr/>
      <dgm:t>
        <a:bodyPr/>
        <a:lstStyle/>
        <a:p>
          <a:endParaRPr lang="en-US"/>
        </a:p>
      </dgm:t>
    </dgm:pt>
    <dgm:pt modelId="{7B09F5D8-FA5A-43DA-9CFF-694B817DE353}" type="sibTrans" cxnId="{B9C2F2F5-654D-45F2-911A-1DED4610C374}">
      <dgm:prSet/>
      <dgm:spPr/>
      <dgm:t>
        <a:bodyPr/>
        <a:lstStyle/>
        <a:p>
          <a:endParaRPr lang="en-US"/>
        </a:p>
      </dgm:t>
    </dgm:pt>
    <dgm:pt modelId="{029CCFE3-8270-4BF9-80B5-C82AD64E4C11}">
      <dgm:prSet/>
      <dgm:spPr/>
      <dgm:t>
        <a:bodyPr/>
        <a:lstStyle/>
        <a:p>
          <a:pPr>
            <a:lnSpc>
              <a:spcPct val="100000"/>
            </a:lnSpc>
          </a:pPr>
          <a:r>
            <a:rPr lang="en-US" b="0" i="0" dirty="0"/>
            <a:t>Predict if customer has purchasing intention or not given a new set of test data</a:t>
          </a:r>
          <a:endParaRPr lang="en-US" dirty="0"/>
        </a:p>
      </dgm:t>
    </dgm:pt>
    <dgm:pt modelId="{6457A868-DF34-4695-B59D-9BBCAD4061DB}" type="parTrans" cxnId="{A886F315-6DBE-4B17-8A8D-232FB86DDC99}">
      <dgm:prSet/>
      <dgm:spPr/>
      <dgm:t>
        <a:bodyPr/>
        <a:lstStyle/>
        <a:p>
          <a:endParaRPr lang="en-US"/>
        </a:p>
      </dgm:t>
    </dgm:pt>
    <dgm:pt modelId="{F9D0897A-6DF9-4322-ADD0-9F4099FF35DF}" type="sibTrans" cxnId="{A886F315-6DBE-4B17-8A8D-232FB86DDC99}">
      <dgm:prSet/>
      <dgm:spPr/>
      <dgm:t>
        <a:bodyPr/>
        <a:lstStyle/>
        <a:p>
          <a:endParaRPr lang="en-US"/>
        </a:p>
      </dgm:t>
    </dgm:pt>
    <dgm:pt modelId="{B7723806-7AFE-46AE-8B17-EDCFD0DCD99C}">
      <dgm:prSet/>
      <dgm:spPr/>
      <dgm:t>
        <a:bodyPr/>
        <a:lstStyle/>
        <a:p>
          <a:pPr>
            <a:lnSpc>
              <a:spcPct val="100000"/>
            </a:lnSpc>
          </a:pPr>
          <a:r>
            <a:rPr lang="en-US" b="0" i="0" dirty="0"/>
            <a:t>Recommend the employers in targeting customers and help in improvising the marketing strategies</a:t>
          </a:r>
          <a:endParaRPr lang="en-US" dirty="0"/>
        </a:p>
      </dgm:t>
    </dgm:pt>
    <dgm:pt modelId="{991D86BB-17D2-4CEB-83F4-911B318DA659}" type="parTrans" cxnId="{7238D86B-92E5-45EB-BEB2-CC0FD654DB8F}">
      <dgm:prSet/>
      <dgm:spPr/>
      <dgm:t>
        <a:bodyPr/>
        <a:lstStyle/>
        <a:p>
          <a:endParaRPr lang="en-US"/>
        </a:p>
      </dgm:t>
    </dgm:pt>
    <dgm:pt modelId="{A0B3B011-B88F-4172-8921-D5F1457E1BBE}" type="sibTrans" cxnId="{7238D86B-92E5-45EB-BEB2-CC0FD654DB8F}">
      <dgm:prSet/>
      <dgm:spPr/>
      <dgm:t>
        <a:bodyPr/>
        <a:lstStyle/>
        <a:p>
          <a:endParaRPr lang="en-US"/>
        </a:p>
      </dgm:t>
    </dgm:pt>
    <dgm:pt modelId="{D5451B39-97CC-4C2D-BAA8-7B59D94C4457}" type="pres">
      <dgm:prSet presAssocID="{F779331B-9A35-4FD0-B9A2-79D61FF831B3}" presName="root" presStyleCnt="0">
        <dgm:presLayoutVars>
          <dgm:dir/>
          <dgm:resizeHandles val="exact"/>
        </dgm:presLayoutVars>
      </dgm:prSet>
      <dgm:spPr/>
    </dgm:pt>
    <dgm:pt modelId="{22EE4BA3-8347-45FA-9D4A-78816B5AF509}" type="pres">
      <dgm:prSet presAssocID="{CC0781EB-15F4-4F99-8908-28EA11FDD6A8}" presName="compNode" presStyleCnt="0"/>
      <dgm:spPr/>
    </dgm:pt>
    <dgm:pt modelId="{4BC9EC0B-8FF2-4CD5-978E-7B81C02225D1}" type="pres">
      <dgm:prSet presAssocID="{CC0781EB-15F4-4F99-8908-28EA11FDD6A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1766C525-2760-428F-9CD6-784DD0433782}" type="pres">
      <dgm:prSet presAssocID="{CC0781EB-15F4-4F99-8908-28EA11FDD6A8}" presName="spaceRect" presStyleCnt="0"/>
      <dgm:spPr/>
    </dgm:pt>
    <dgm:pt modelId="{51EF00D6-1873-49C5-BD67-3E3BCC027685}" type="pres">
      <dgm:prSet presAssocID="{CC0781EB-15F4-4F99-8908-28EA11FDD6A8}" presName="textRect" presStyleLbl="revTx" presStyleIdx="0" presStyleCnt="3">
        <dgm:presLayoutVars>
          <dgm:chMax val="1"/>
          <dgm:chPref val="1"/>
        </dgm:presLayoutVars>
      </dgm:prSet>
      <dgm:spPr/>
    </dgm:pt>
    <dgm:pt modelId="{8932152D-34E8-4C40-B22B-CDF821C20327}" type="pres">
      <dgm:prSet presAssocID="{7B09F5D8-FA5A-43DA-9CFF-694B817DE353}" presName="sibTrans" presStyleCnt="0"/>
      <dgm:spPr/>
    </dgm:pt>
    <dgm:pt modelId="{6603176A-97E7-42D1-9CDE-F4DA314B6298}" type="pres">
      <dgm:prSet presAssocID="{029CCFE3-8270-4BF9-80B5-C82AD64E4C11}" presName="compNode" presStyleCnt="0"/>
      <dgm:spPr/>
    </dgm:pt>
    <dgm:pt modelId="{CB8663E4-9F83-4BD7-9422-B1D698D75F5B}" type="pres">
      <dgm:prSet presAssocID="{029CCFE3-8270-4BF9-80B5-C82AD64E4C1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opping cart"/>
        </a:ext>
      </dgm:extLst>
    </dgm:pt>
    <dgm:pt modelId="{85EC47CB-7BAB-4FB9-862F-2DAF17E5C469}" type="pres">
      <dgm:prSet presAssocID="{029CCFE3-8270-4BF9-80B5-C82AD64E4C11}" presName="spaceRect" presStyleCnt="0"/>
      <dgm:spPr/>
    </dgm:pt>
    <dgm:pt modelId="{CA11E2C7-6494-41AF-B31A-C860E88AAFE0}" type="pres">
      <dgm:prSet presAssocID="{029CCFE3-8270-4BF9-80B5-C82AD64E4C11}" presName="textRect" presStyleLbl="revTx" presStyleIdx="1" presStyleCnt="3">
        <dgm:presLayoutVars>
          <dgm:chMax val="1"/>
          <dgm:chPref val="1"/>
        </dgm:presLayoutVars>
      </dgm:prSet>
      <dgm:spPr/>
    </dgm:pt>
    <dgm:pt modelId="{163F829C-74AA-4221-920E-98659DDC2B47}" type="pres">
      <dgm:prSet presAssocID="{F9D0897A-6DF9-4322-ADD0-9F4099FF35DF}" presName="sibTrans" presStyleCnt="0"/>
      <dgm:spPr/>
    </dgm:pt>
    <dgm:pt modelId="{ECE598DE-B972-499C-8D69-18C86B08A806}" type="pres">
      <dgm:prSet presAssocID="{B7723806-7AFE-46AE-8B17-EDCFD0DCD99C}" presName="compNode" presStyleCnt="0"/>
      <dgm:spPr/>
    </dgm:pt>
    <dgm:pt modelId="{0E6E0C98-BE11-4510-AC0B-61BBA40C7731}" type="pres">
      <dgm:prSet presAssocID="{B7723806-7AFE-46AE-8B17-EDCFD0DCD99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79FB3461-E36A-4C59-85AD-8669885AB110}" type="pres">
      <dgm:prSet presAssocID="{B7723806-7AFE-46AE-8B17-EDCFD0DCD99C}" presName="spaceRect" presStyleCnt="0"/>
      <dgm:spPr/>
    </dgm:pt>
    <dgm:pt modelId="{63CFF37D-53D0-4829-A61C-DC584A40E6D0}" type="pres">
      <dgm:prSet presAssocID="{B7723806-7AFE-46AE-8B17-EDCFD0DCD99C}" presName="textRect" presStyleLbl="revTx" presStyleIdx="2" presStyleCnt="3">
        <dgm:presLayoutVars>
          <dgm:chMax val="1"/>
          <dgm:chPref val="1"/>
        </dgm:presLayoutVars>
      </dgm:prSet>
      <dgm:spPr/>
    </dgm:pt>
  </dgm:ptLst>
  <dgm:cxnLst>
    <dgm:cxn modelId="{A886F315-6DBE-4B17-8A8D-232FB86DDC99}" srcId="{F779331B-9A35-4FD0-B9A2-79D61FF831B3}" destId="{029CCFE3-8270-4BF9-80B5-C82AD64E4C11}" srcOrd="1" destOrd="0" parTransId="{6457A868-DF34-4695-B59D-9BBCAD4061DB}" sibTransId="{F9D0897A-6DF9-4322-ADD0-9F4099FF35DF}"/>
    <dgm:cxn modelId="{7238D86B-92E5-45EB-BEB2-CC0FD654DB8F}" srcId="{F779331B-9A35-4FD0-B9A2-79D61FF831B3}" destId="{B7723806-7AFE-46AE-8B17-EDCFD0DCD99C}" srcOrd="2" destOrd="0" parTransId="{991D86BB-17D2-4CEB-83F4-911B318DA659}" sibTransId="{A0B3B011-B88F-4172-8921-D5F1457E1BBE}"/>
    <dgm:cxn modelId="{F0C38CED-F212-48AA-BD20-FBC6B0C17CC8}" type="presOf" srcId="{B7723806-7AFE-46AE-8B17-EDCFD0DCD99C}" destId="{63CFF37D-53D0-4829-A61C-DC584A40E6D0}" srcOrd="0" destOrd="0" presId="urn:microsoft.com/office/officeart/2018/2/layout/IconLabelList"/>
    <dgm:cxn modelId="{871DA1EF-816B-48E9-8E70-4012326BD7B5}" type="presOf" srcId="{029CCFE3-8270-4BF9-80B5-C82AD64E4C11}" destId="{CA11E2C7-6494-41AF-B31A-C860E88AAFE0}" srcOrd="0" destOrd="0" presId="urn:microsoft.com/office/officeart/2018/2/layout/IconLabelList"/>
    <dgm:cxn modelId="{9F6583F5-C703-4E76-9A88-F08BB8142425}" type="presOf" srcId="{F779331B-9A35-4FD0-B9A2-79D61FF831B3}" destId="{D5451B39-97CC-4C2D-BAA8-7B59D94C4457}" srcOrd="0" destOrd="0" presId="urn:microsoft.com/office/officeart/2018/2/layout/IconLabelList"/>
    <dgm:cxn modelId="{B9C2F2F5-654D-45F2-911A-1DED4610C374}" srcId="{F779331B-9A35-4FD0-B9A2-79D61FF831B3}" destId="{CC0781EB-15F4-4F99-8908-28EA11FDD6A8}" srcOrd="0" destOrd="0" parTransId="{B36C4C42-95A2-41E8-B532-F590CB664F4B}" sibTransId="{7B09F5D8-FA5A-43DA-9CFF-694B817DE353}"/>
    <dgm:cxn modelId="{C937C6F8-D8D6-41FB-9833-C0BACB75ED37}" type="presOf" srcId="{CC0781EB-15F4-4F99-8908-28EA11FDD6A8}" destId="{51EF00D6-1873-49C5-BD67-3E3BCC027685}" srcOrd="0" destOrd="0" presId="urn:microsoft.com/office/officeart/2018/2/layout/IconLabelList"/>
    <dgm:cxn modelId="{6B6DA228-D89A-42DC-BC84-8E830B7CC379}" type="presParOf" srcId="{D5451B39-97CC-4C2D-BAA8-7B59D94C4457}" destId="{22EE4BA3-8347-45FA-9D4A-78816B5AF509}" srcOrd="0" destOrd="0" presId="urn:microsoft.com/office/officeart/2018/2/layout/IconLabelList"/>
    <dgm:cxn modelId="{D2CC0251-9214-47C8-891A-3A1287E8DC96}" type="presParOf" srcId="{22EE4BA3-8347-45FA-9D4A-78816B5AF509}" destId="{4BC9EC0B-8FF2-4CD5-978E-7B81C02225D1}" srcOrd="0" destOrd="0" presId="urn:microsoft.com/office/officeart/2018/2/layout/IconLabelList"/>
    <dgm:cxn modelId="{F578AED1-AD14-4331-8D0D-43E2A48A5F1F}" type="presParOf" srcId="{22EE4BA3-8347-45FA-9D4A-78816B5AF509}" destId="{1766C525-2760-428F-9CD6-784DD0433782}" srcOrd="1" destOrd="0" presId="urn:microsoft.com/office/officeart/2018/2/layout/IconLabelList"/>
    <dgm:cxn modelId="{A241AB01-1A54-490C-A98D-7F220CC3DDB1}" type="presParOf" srcId="{22EE4BA3-8347-45FA-9D4A-78816B5AF509}" destId="{51EF00D6-1873-49C5-BD67-3E3BCC027685}" srcOrd="2" destOrd="0" presId="urn:microsoft.com/office/officeart/2018/2/layout/IconLabelList"/>
    <dgm:cxn modelId="{30A39CDC-CF28-46AD-A0FA-E81D6C23DF23}" type="presParOf" srcId="{D5451B39-97CC-4C2D-BAA8-7B59D94C4457}" destId="{8932152D-34E8-4C40-B22B-CDF821C20327}" srcOrd="1" destOrd="0" presId="urn:microsoft.com/office/officeart/2018/2/layout/IconLabelList"/>
    <dgm:cxn modelId="{686DB8AA-0658-46D6-A8FC-A370B15AD757}" type="presParOf" srcId="{D5451B39-97CC-4C2D-BAA8-7B59D94C4457}" destId="{6603176A-97E7-42D1-9CDE-F4DA314B6298}" srcOrd="2" destOrd="0" presId="urn:microsoft.com/office/officeart/2018/2/layout/IconLabelList"/>
    <dgm:cxn modelId="{87F5105A-E0E0-4E53-A9FE-34612BD1CCE8}" type="presParOf" srcId="{6603176A-97E7-42D1-9CDE-F4DA314B6298}" destId="{CB8663E4-9F83-4BD7-9422-B1D698D75F5B}" srcOrd="0" destOrd="0" presId="urn:microsoft.com/office/officeart/2018/2/layout/IconLabelList"/>
    <dgm:cxn modelId="{C677FACC-7DFD-48F3-87E6-237FA9A3D8D1}" type="presParOf" srcId="{6603176A-97E7-42D1-9CDE-F4DA314B6298}" destId="{85EC47CB-7BAB-4FB9-862F-2DAF17E5C469}" srcOrd="1" destOrd="0" presId="urn:microsoft.com/office/officeart/2018/2/layout/IconLabelList"/>
    <dgm:cxn modelId="{FF6FB37E-ACCB-4C83-ACC6-4B7F75957B03}" type="presParOf" srcId="{6603176A-97E7-42D1-9CDE-F4DA314B6298}" destId="{CA11E2C7-6494-41AF-B31A-C860E88AAFE0}" srcOrd="2" destOrd="0" presId="urn:microsoft.com/office/officeart/2018/2/layout/IconLabelList"/>
    <dgm:cxn modelId="{610FDBBD-1C67-4AD1-A966-FEB0A6D1EE4F}" type="presParOf" srcId="{D5451B39-97CC-4C2D-BAA8-7B59D94C4457}" destId="{163F829C-74AA-4221-920E-98659DDC2B47}" srcOrd="3" destOrd="0" presId="urn:microsoft.com/office/officeart/2018/2/layout/IconLabelList"/>
    <dgm:cxn modelId="{04AF7C1B-F61F-4E62-8337-58CE43574A9A}" type="presParOf" srcId="{D5451B39-97CC-4C2D-BAA8-7B59D94C4457}" destId="{ECE598DE-B972-499C-8D69-18C86B08A806}" srcOrd="4" destOrd="0" presId="urn:microsoft.com/office/officeart/2018/2/layout/IconLabelList"/>
    <dgm:cxn modelId="{A49CB52F-0560-4BEB-B8C6-A6F74210EE88}" type="presParOf" srcId="{ECE598DE-B972-499C-8D69-18C86B08A806}" destId="{0E6E0C98-BE11-4510-AC0B-61BBA40C7731}" srcOrd="0" destOrd="0" presId="urn:microsoft.com/office/officeart/2018/2/layout/IconLabelList"/>
    <dgm:cxn modelId="{CA70FA0B-147C-47DE-8D6A-EC9C8776C125}" type="presParOf" srcId="{ECE598DE-B972-499C-8D69-18C86B08A806}" destId="{79FB3461-E36A-4C59-85AD-8669885AB110}" srcOrd="1" destOrd="0" presId="urn:microsoft.com/office/officeart/2018/2/layout/IconLabelList"/>
    <dgm:cxn modelId="{D4CD67D6-CB7C-4D43-B1C3-297B7299C136}" type="presParOf" srcId="{ECE598DE-B972-499C-8D69-18C86B08A806}" destId="{63CFF37D-53D0-4829-A61C-DC584A40E6D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FE592A-1FAA-4512-9E67-74BD493984A9}"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C4C52F2-ECD8-46AD-BF20-A4AAB4A5E0A5}">
      <dgm:prSet/>
      <dgm:spPr/>
      <dgm:t>
        <a:bodyPr/>
        <a:lstStyle/>
        <a:p>
          <a:r>
            <a:rPr lang="en-US" dirty="0"/>
            <a:t>Consists of feature vectors belonging to 12,330 sessions</a:t>
          </a:r>
        </a:p>
      </dgm:t>
    </dgm:pt>
    <dgm:pt modelId="{2893A9B9-0E75-43CA-A675-4DECF6EA94E1}" type="parTrans" cxnId="{128F6F45-3684-44F4-AFAE-E4D8E465957F}">
      <dgm:prSet/>
      <dgm:spPr/>
      <dgm:t>
        <a:bodyPr/>
        <a:lstStyle/>
        <a:p>
          <a:endParaRPr lang="en-US"/>
        </a:p>
      </dgm:t>
    </dgm:pt>
    <dgm:pt modelId="{EEB6684B-E9F1-49BF-9DAF-85CC459C5C5D}" type="sibTrans" cxnId="{128F6F45-3684-44F4-AFAE-E4D8E465957F}">
      <dgm:prSet/>
      <dgm:spPr/>
      <dgm:t>
        <a:bodyPr/>
        <a:lstStyle/>
        <a:p>
          <a:endParaRPr lang="en-US"/>
        </a:p>
      </dgm:t>
    </dgm:pt>
    <dgm:pt modelId="{5DE50C55-6D7F-4C7D-8553-B2BAFF28E13D}">
      <dgm:prSet/>
      <dgm:spPr/>
      <dgm:t>
        <a:bodyPr/>
        <a:lstStyle/>
        <a:p>
          <a:r>
            <a:rPr lang="en-US"/>
            <a:t>Each session would belong to a different user in a 1-year period</a:t>
          </a:r>
        </a:p>
      </dgm:t>
    </dgm:pt>
    <dgm:pt modelId="{E425134D-41A3-420F-A27F-3D5CC44DB967}" type="parTrans" cxnId="{B54A2764-37BF-48BD-84BD-F3D2949E5A60}">
      <dgm:prSet/>
      <dgm:spPr/>
      <dgm:t>
        <a:bodyPr/>
        <a:lstStyle/>
        <a:p>
          <a:endParaRPr lang="en-US"/>
        </a:p>
      </dgm:t>
    </dgm:pt>
    <dgm:pt modelId="{57E8CE01-EB1F-4BED-9479-1A4EE4D646BF}" type="sibTrans" cxnId="{B54A2764-37BF-48BD-84BD-F3D2949E5A60}">
      <dgm:prSet/>
      <dgm:spPr/>
      <dgm:t>
        <a:bodyPr/>
        <a:lstStyle/>
        <a:p>
          <a:endParaRPr lang="en-US"/>
        </a:p>
      </dgm:t>
    </dgm:pt>
    <dgm:pt modelId="{645A09ED-5AAA-4968-9CE2-473361412280}">
      <dgm:prSet/>
      <dgm:spPr/>
      <dgm:t>
        <a:bodyPr/>
        <a:lstStyle/>
        <a:p>
          <a:r>
            <a:rPr lang="en-US"/>
            <a:t>Aggregated pageview data and logs captured during each session</a:t>
          </a:r>
        </a:p>
      </dgm:t>
    </dgm:pt>
    <dgm:pt modelId="{B47984BA-600B-4223-B085-AD7F2673D948}" type="parTrans" cxnId="{5E6E1262-5F95-4867-811D-5145DE3A2E84}">
      <dgm:prSet/>
      <dgm:spPr/>
      <dgm:t>
        <a:bodyPr/>
        <a:lstStyle/>
        <a:p>
          <a:endParaRPr lang="en-US"/>
        </a:p>
      </dgm:t>
    </dgm:pt>
    <dgm:pt modelId="{4E6E518B-BD22-475B-BE27-CA2B3C6391C9}" type="sibTrans" cxnId="{5E6E1262-5F95-4867-811D-5145DE3A2E84}">
      <dgm:prSet/>
      <dgm:spPr/>
      <dgm:t>
        <a:bodyPr/>
        <a:lstStyle/>
        <a:p>
          <a:endParaRPr lang="en-US"/>
        </a:p>
      </dgm:t>
    </dgm:pt>
    <dgm:pt modelId="{18460D8F-121D-44F2-AF01-5992AB74E0FA}">
      <dgm:prSet/>
      <dgm:spPr/>
      <dgm:t>
        <a:bodyPr/>
        <a:lstStyle/>
        <a:p>
          <a:r>
            <a:rPr lang="en-US" dirty="0"/>
            <a:t>Target Variable - Purchasing Intention (Yes/No)</a:t>
          </a:r>
        </a:p>
      </dgm:t>
    </dgm:pt>
    <dgm:pt modelId="{C95570EB-ED12-4A5F-A127-E8500038C97A}" type="parTrans" cxnId="{5E89D121-AD1B-45B5-9B72-2C23194C59AA}">
      <dgm:prSet/>
      <dgm:spPr/>
      <dgm:t>
        <a:bodyPr/>
        <a:lstStyle/>
        <a:p>
          <a:endParaRPr lang="en-US"/>
        </a:p>
      </dgm:t>
    </dgm:pt>
    <dgm:pt modelId="{6D179ECF-65CC-4C26-A3D2-7A5EBD28B413}" type="sibTrans" cxnId="{5E89D121-AD1B-45B5-9B72-2C23194C59AA}">
      <dgm:prSet/>
      <dgm:spPr/>
      <dgm:t>
        <a:bodyPr/>
        <a:lstStyle/>
        <a:p>
          <a:endParaRPr lang="en-US"/>
        </a:p>
      </dgm:t>
    </dgm:pt>
    <dgm:pt modelId="{D830B2C4-A408-44B9-907E-C599CD622A64}">
      <dgm:prSet/>
      <dgm:spPr/>
      <dgm:t>
        <a:bodyPr/>
        <a:lstStyle/>
        <a:p>
          <a:r>
            <a:rPr lang="en-US"/>
            <a:t>Imbalanced Data with target variable proportion of 85:15. Sampling needs to be implemented</a:t>
          </a:r>
        </a:p>
      </dgm:t>
    </dgm:pt>
    <dgm:pt modelId="{C758BA31-C9A6-4234-8A15-7273FCB6B38C}" type="parTrans" cxnId="{4C6BF586-FCC9-47D2-9024-2CB433732675}">
      <dgm:prSet/>
      <dgm:spPr/>
      <dgm:t>
        <a:bodyPr/>
        <a:lstStyle/>
        <a:p>
          <a:endParaRPr lang="en-US"/>
        </a:p>
      </dgm:t>
    </dgm:pt>
    <dgm:pt modelId="{631B2511-4AD3-48F4-88D4-9A637E4F76B0}" type="sibTrans" cxnId="{4C6BF586-FCC9-47D2-9024-2CB433732675}">
      <dgm:prSet/>
      <dgm:spPr/>
      <dgm:t>
        <a:bodyPr/>
        <a:lstStyle/>
        <a:p>
          <a:endParaRPr lang="en-US"/>
        </a:p>
      </dgm:t>
    </dgm:pt>
    <dgm:pt modelId="{DC686D69-F210-4197-B8CB-AF0A23141856}" type="pres">
      <dgm:prSet presAssocID="{AEFE592A-1FAA-4512-9E67-74BD493984A9}" presName="root" presStyleCnt="0">
        <dgm:presLayoutVars>
          <dgm:dir/>
          <dgm:resizeHandles val="exact"/>
        </dgm:presLayoutVars>
      </dgm:prSet>
      <dgm:spPr/>
    </dgm:pt>
    <dgm:pt modelId="{1E4B4931-2F2A-4860-8DB2-4B19192CF7D0}" type="pres">
      <dgm:prSet presAssocID="{AEFE592A-1FAA-4512-9E67-74BD493984A9}" presName="container" presStyleCnt="0">
        <dgm:presLayoutVars>
          <dgm:dir/>
          <dgm:resizeHandles val="exact"/>
        </dgm:presLayoutVars>
      </dgm:prSet>
      <dgm:spPr/>
    </dgm:pt>
    <dgm:pt modelId="{506F2BD9-2CA3-4EEE-8999-24FE51345EAC}" type="pres">
      <dgm:prSet presAssocID="{0C4C52F2-ECD8-46AD-BF20-A4AAB4A5E0A5}" presName="compNode" presStyleCnt="0"/>
      <dgm:spPr/>
    </dgm:pt>
    <dgm:pt modelId="{395D1874-8617-4F43-AEF9-4A29C0A89E04}" type="pres">
      <dgm:prSet presAssocID="{0C4C52F2-ECD8-46AD-BF20-A4AAB4A5E0A5}" presName="iconBgRect" presStyleLbl="bgShp" presStyleIdx="0" presStyleCnt="5"/>
      <dgm:spPr/>
    </dgm:pt>
    <dgm:pt modelId="{177ED6A1-EBC7-4D64-84EC-90B73B09C231}" type="pres">
      <dgm:prSet presAssocID="{0C4C52F2-ECD8-46AD-BF20-A4AAB4A5E0A5}" presName="iconRect" presStyleLbl="node1" presStyleIdx="0" presStyleCnt="5" custLinFactNeighborY="-14146"/>
      <dgm:spPr>
        <a:blipFill>
          <a:blip xmlns:r="http://schemas.openxmlformats.org/officeDocument/2006/relationships" r:embed="rId1">
            <a:extLst>
              <a:ext uri="{837473B0-CC2E-450A-ABE3-18F120FF3D39}">
                <a1611:picAttrSrcUrl xmlns:a1611="http://schemas.microsoft.com/office/drawing/2016/11/main" r:id="rId2"/>
              </a:ext>
            </a:extLst>
          </a:blip>
          <a:srcRect/>
          <a:stretch>
            <a:fillRect l="-39000" r="-39000"/>
          </a:stretch>
        </a:blipFill>
        <a:ln>
          <a:noFill/>
        </a:ln>
      </dgm:spPr>
      <dgm:extLst/>
    </dgm:pt>
    <dgm:pt modelId="{F1DCE3B4-5B0D-4845-8D93-C339F0AA0D6A}" type="pres">
      <dgm:prSet presAssocID="{0C4C52F2-ECD8-46AD-BF20-A4AAB4A5E0A5}" presName="spaceRect" presStyleCnt="0"/>
      <dgm:spPr/>
    </dgm:pt>
    <dgm:pt modelId="{7BD81FEA-5471-41F9-A218-D00D9397156A}" type="pres">
      <dgm:prSet presAssocID="{0C4C52F2-ECD8-46AD-BF20-A4AAB4A5E0A5}" presName="textRect" presStyleLbl="revTx" presStyleIdx="0" presStyleCnt="5">
        <dgm:presLayoutVars>
          <dgm:chMax val="1"/>
          <dgm:chPref val="1"/>
        </dgm:presLayoutVars>
      </dgm:prSet>
      <dgm:spPr/>
    </dgm:pt>
    <dgm:pt modelId="{AC5C97FE-9529-4AE1-B517-AE37F38E2B80}" type="pres">
      <dgm:prSet presAssocID="{EEB6684B-E9F1-49BF-9DAF-85CC459C5C5D}" presName="sibTrans" presStyleLbl="sibTrans2D1" presStyleIdx="0" presStyleCnt="0"/>
      <dgm:spPr/>
    </dgm:pt>
    <dgm:pt modelId="{F8E58E1E-6759-48BE-B4BE-12A8C5ECE30C}" type="pres">
      <dgm:prSet presAssocID="{5DE50C55-6D7F-4C7D-8553-B2BAFF28E13D}" presName="compNode" presStyleCnt="0"/>
      <dgm:spPr/>
    </dgm:pt>
    <dgm:pt modelId="{F4DE660A-0BD3-4705-81E8-C5C652D4C2D5}" type="pres">
      <dgm:prSet presAssocID="{5DE50C55-6D7F-4C7D-8553-B2BAFF28E13D}" presName="iconBgRect" presStyleLbl="bgShp" presStyleIdx="1" presStyleCnt="5"/>
      <dgm:spPr/>
    </dgm:pt>
    <dgm:pt modelId="{5FFB9E0D-CADA-4B45-AA79-811C013B770E}" type="pres">
      <dgm:prSet presAssocID="{5DE50C55-6D7F-4C7D-8553-B2BAFF28E13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fluencer"/>
        </a:ext>
      </dgm:extLst>
    </dgm:pt>
    <dgm:pt modelId="{B826F158-C868-4B8B-997E-EE97556B2DCB}" type="pres">
      <dgm:prSet presAssocID="{5DE50C55-6D7F-4C7D-8553-B2BAFF28E13D}" presName="spaceRect" presStyleCnt="0"/>
      <dgm:spPr/>
    </dgm:pt>
    <dgm:pt modelId="{A1AC722D-FD6F-4541-8A5B-CBD651D6358C}" type="pres">
      <dgm:prSet presAssocID="{5DE50C55-6D7F-4C7D-8553-B2BAFF28E13D}" presName="textRect" presStyleLbl="revTx" presStyleIdx="1" presStyleCnt="5">
        <dgm:presLayoutVars>
          <dgm:chMax val="1"/>
          <dgm:chPref val="1"/>
        </dgm:presLayoutVars>
      </dgm:prSet>
      <dgm:spPr/>
    </dgm:pt>
    <dgm:pt modelId="{43DAED6F-F942-448D-982D-9319431389B4}" type="pres">
      <dgm:prSet presAssocID="{57E8CE01-EB1F-4BED-9479-1A4EE4D646BF}" presName="sibTrans" presStyleLbl="sibTrans2D1" presStyleIdx="0" presStyleCnt="0"/>
      <dgm:spPr/>
    </dgm:pt>
    <dgm:pt modelId="{3B70999D-E178-4DC2-8A1C-A589E36D4FF0}" type="pres">
      <dgm:prSet presAssocID="{645A09ED-5AAA-4968-9CE2-473361412280}" presName="compNode" presStyleCnt="0"/>
      <dgm:spPr/>
    </dgm:pt>
    <dgm:pt modelId="{4D35C33D-9E61-4F72-8717-4B25B20D7019}" type="pres">
      <dgm:prSet presAssocID="{645A09ED-5AAA-4968-9CE2-473361412280}" presName="iconBgRect" presStyleLbl="bgShp" presStyleIdx="2" presStyleCnt="5"/>
      <dgm:spPr/>
    </dgm:pt>
    <dgm:pt modelId="{8FF8A757-1279-4D56-B53E-04E706127903}" type="pres">
      <dgm:prSet presAssocID="{645A09ED-5AAA-4968-9CE2-47336141228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FAF310EE-C30C-4FFF-9797-422AA891431C}" type="pres">
      <dgm:prSet presAssocID="{645A09ED-5AAA-4968-9CE2-473361412280}" presName="spaceRect" presStyleCnt="0"/>
      <dgm:spPr/>
    </dgm:pt>
    <dgm:pt modelId="{EF83E410-1860-44C7-8ACB-FA7D666F5387}" type="pres">
      <dgm:prSet presAssocID="{645A09ED-5AAA-4968-9CE2-473361412280}" presName="textRect" presStyleLbl="revTx" presStyleIdx="2" presStyleCnt="5">
        <dgm:presLayoutVars>
          <dgm:chMax val="1"/>
          <dgm:chPref val="1"/>
        </dgm:presLayoutVars>
      </dgm:prSet>
      <dgm:spPr/>
    </dgm:pt>
    <dgm:pt modelId="{BDA78A49-AEF2-44E4-9EE9-64168F843432}" type="pres">
      <dgm:prSet presAssocID="{4E6E518B-BD22-475B-BE27-CA2B3C6391C9}" presName="sibTrans" presStyleLbl="sibTrans2D1" presStyleIdx="0" presStyleCnt="0"/>
      <dgm:spPr/>
    </dgm:pt>
    <dgm:pt modelId="{07C6AF24-2119-49B6-B4F4-8C86B47D6E7B}" type="pres">
      <dgm:prSet presAssocID="{18460D8F-121D-44F2-AF01-5992AB74E0FA}" presName="compNode" presStyleCnt="0"/>
      <dgm:spPr/>
    </dgm:pt>
    <dgm:pt modelId="{AD4B36F2-56A4-45DE-A3ED-14C11BA7638E}" type="pres">
      <dgm:prSet presAssocID="{18460D8F-121D-44F2-AF01-5992AB74E0FA}" presName="iconBgRect" presStyleLbl="bgShp" presStyleIdx="3" presStyleCnt="5"/>
      <dgm:spPr/>
    </dgm:pt>
    <dgm:pt modelId="{42C33169-7CFA-423D-82EC-3AD2C97F0935}" type="pres">
      <dgm:prSet presAssocID="{18460D8F-121D-44F2-AF01-5992AB74E0F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3343BB92-9C5C-4574-95CB-EDF03CC62DCA}" type="pres">
      <dgm:prSet presAssocID="{18460D8F-121D-44F2-AF01-5992AB74E0FA}" presName="spaceRect" presStyleCnt="0"/>
      <dgm:spPr/>
    </dgm:pt>
    <dgm:pt modelId="{E69B863C-1C9A-4265-BBAF-D72D556A3F3F}" type="pres">
      <dgm:prSet presAssocID="{18460D8F-121D-44F2-AF01-5992AB74E0FA}" presName="textRect" presStyleLbl="revTx" presStyleIdx="3" presStyleCnt="5">
        <dgm:presLayoutVars>
          <dgm:chMax val="1"/>
          <dgm:chPref val="1"/>
        </dgm:presLayoutVars>
      </dgm:prSet>
      <dgm:spPr/>
    </dgm:pt>
    <dgm:pt modelId="{BBD709DF-5275-41EE-AE48-63ED426ECE71}" type="pres">
      <dgm:prSet presAssocID="{6D179ECF-65CC-4C26-A3D2-7A5EBD28B413}" presName="sibTrans" presStyleLbl="sibTrans2D1" presStyleIdx="0" presStyleCnt="0"/>
      <dgm:spPr/>
    </dgm:pt>
    <dgm:pt modelId="{C5D45B56-4AF4-41CF-B8F6-5D956CFB95EF}" type="pres">
      <dgm:prSet presAssocID="{D830B2C4-A408-44B9-907E-C599CD622A64}" presName="compNode" presStyleCnt="0"/>
      <dgm:spPr/>
    </dgm:pt>
    <dgm:pt modelId="{D097508B-4D8C-421E-9426-1202B6A77F8B}" type="pres">
      <dgm:prSet presAssocID="{D830B2C4-A408-44B9-907E-C599CD622A64}" presName="iconBgRect" presStyleLbl="bgShp" presStyleIdx="4" presStyleCnt="5"/>
      <dgm:spPr/>
    </dgm:pt>
    <dgm:pt modelId="{9682480D-964B-4702-9B74-213A5F053757}" type="pres">
      <dgm:prSet presAssocID="{D830B2C4-A408-44B9-907E-C599CD622A6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rcRect/>
          <a:stretch>
            <a:fillRect t="-8000" b="-8000"/>
          </a:stretch>
        </a:blipFill>
        <a:ln>
          <a:noFill/>
        </a:ln>
      </dgm:spPr>
      <dgm:extLst/>
    </dgm:pt>
    <dgm:pt modelId="{D38BA0CE-C10B-4E72-8343-3D7CC2F2A839}" type="pres">
      <dgm:prSet presAssocID="{D830B2C4-A408-44B9-907E-C599CD622A64}" presName="spaceRect" presStyleCnt="0"/>
      <dgm:spPr/>
    </dgm:pt>
    <dgm:pt modelId="{E9DD4983-1FE4-4BA8-BBFF-EF3C037CA327}" type="pres">
      <dgm:prSet presAssocID="{D830B2C4-A408-44B9-907E-C599CD622A64}" presName="textRect" presStyleLbl="revTx" presStyleIdx="4" presStyleCnt="5">
        <dgm:presLayoutVars>
          <dgm:chMax val="1"/>
          <dgm:chPref val="1"/>
        </dgm:presLayoutVars>
      </dgm:prSet>
      <dgm:spPr/>
    </dgm:pt>
  </dgm:ptLst>
  <dgm:cxnLst>
    <dgm:cxn modelId="{67248A18-AC7C-42AF-9A64-6FFC3EBE19E8}" type="presOf" srcId="{18460D8F-121D-44F2-AF01-5992AB74E0FA}" destId="{E69B863C-1C9A-4265-BBAF-D72D556A3F3F}" srcOrd="0" destOrd="0" presId="urn:microsoft.com/office/officeart/2018/2/layout/IconCircleList"/>
    <dgm:cxn modelId="{5E89D121-AD1B-45B5-9B72-2C23194C59AA}" srcId="{AEFE592A-1FAA-4512-9E67-74BD493984A9}" destId="{18460D8F-121D-44F2-AF01-5992AB74E0FA}" srcOrd="3" destOrd="0" parTransId="{C95570EB-ED12-4A5F-A127-E8500038C97A}" sibTransId="{6D179ECF-65CC-4C26-A3D2-7A5EBD28B413}"/>
    <dgm:cxn modelId="{5E6E1262-5F95-4867-811D-5145DE3A2E84}" srcId="{AEFE592A-1FAA-4512-9E67-74BD493984A9}" destId="{645A09ED-5AAA-4968-9CE2-473361412280}" srcOrd="2" destOrd="0" parTransId="{B47984BA-600B-4223-B085-AD7F2673D948}" sibTransId="{4E6E518B-BD22-475B-BE27-CA2B3C6391C9}"/>
    <dgm:cxn modelId="{B54A2764-37BF-48BD-84BD-F3D2949E5A60}" srcId="{AEFE592A-1FAA-4512-9E67-74BD493984A9}" destId="{5DE50C55-6D7F-4C7D-8553-B2BAFF28E13D}" srcOrd="1" destOrd="0" parTransId="{E425134D-41A3-420F-A27F-3D5CC44DB967}" sibTransId="{57E8CE01-EB1F-4BED-9479-1A4EE4D646BF}"/>
    <dgm:cxn modelId="{128F6F45-3684-44F4-AFAE-E4D8E465957F}" srcId="{AEFE592A-1FAA-4512-9E67-74BD493984A9}" destId="{0C4C52F2-ECD8-46AD-BF20-A4AAB4A5E0A5}" srcOrd="0" destOrd="0" parTransId="{2893A9B9-0E75-43CA-A675-4DECF6EA94E1}" sibTransId="{EEB6684B-E9F1-49BF-9DAF-85CC459C5C5D}"/>
    <dgm:cxn modelId="{EDBCC173-D736-4A35-9D1E-4F27D3E42665}" type="presOf" srcId="{4E6E518B-BD22-475B-BE27-CA2B3C6391C9}" destId="{BDA78A49-AEF2-44E4-9EE9-64168F843432}" srcOrd="0" destOrd="0" presId="urn:microsoft.com/office/officeart/2018/2/layout/IconCircleList"/>
    <dgm:cxn modelId="{1ABE0654-EB7D-438F-8EBB-D260EEF52C98}" type="presOf" srcId="{EEB6684B-E9F1-49BF-9DAF-85CC459C5C5D}" destId="{AC5C97FE-9529-4AE1-B517-AE37F38E2B80}" srcOrd="0" destOrd="0" presId="urn:microsoft.com/office/officeart/2018/2/layout/IconCircleList"/>
    <dgm:cxn modelId="{4C6BF586-FCC9-47D2-9024-2CB433732675}" srcId="{AEFE592A-1FAA-4512-9E67-74BD493984A9}" destId="{D830B2C4-A408-44B9-907E-C599CD622A64}" srcOrd="4" destOrd="0" parTransId="{C758BA31-C9A6-4234-8A15-7273FCB6B38C}" sibTransId="{631B2511-4AD3-48F4-88D4-9A637E4F76B0}"/>
    <dgm:cxn modelId="{62DC0188-B000-48F3-9191-CE1B7AFD09AD}" type="presOf" srcId="{645A09ED-5AAA-4968-9CE2-473361412280}" destId="{EF83E410-1860-44C7-8ACB-FA7D666F5387}" srcOrd="0" destOrd="0" presId="urn:microsoft.com/office/officeart/2018/2/layout/IconCircleList"/>
    <dgm:cxn modelId="{DFD9E8AD-87C7-4D2C-BB9E-134522E00A61}" type="presOf" srcId="{D830B2C4-A408-44B9-907E-C599CD622A64}" destId="{E9DD4983-1FE4-4BA8-BBFF-EF3C037CA327}" srcOrd="0" destOrd="0" presId="urn:microsoft.com/office/officeart/2018/2/layout/IconCircleList"/>
    <dgm:cxn modelId="{F15AB6B9-F231-4B27-AA3B-84E71208589A}" type="presOf" srcId="{57E8CE01-EB1F-4BED-9479-1A4EE4D646BF}" destId="{43DAED6F-F942-448D-982D-9319431389B4}" srcOrd="0" destOrd="0" presId="urn:microsoft.com/office/officeart/2018/2/layout/IconCircleList"/>
    <dgm:cxn modelId="{A8530BE1-B5C6-4735-9C8B-3AF4BF38B6DA}" type="presOf" srcId="{6D179ECF-65CC-4C26-A3D2-7A5EBD28B413}" destId="{BBD709DF-5275-41EE-AE48-63ED426ECE71}" srcOrd="0" destOrd="0" presId="urn:microsoft.com/office/officeart/2018/2/layout/IconCircleList"/>
    <dgm:cxn modelId="{5A3B19E4-65CB-4C7D-ACAB-15F60C77F011}" type="presOf" srcId="{AEFE592A-1FAA-4512-9E67-74BD493984A9}" destId="{DC686D69-F210-4197-B8CB-AF0A23141856}" srcOrd="0" destOrd="0" presId="urn:microsoft.com/office/officeart/2018/2/layout/IconCircleList"/>
    <dgm:cxn modelId="{6DFA5CE7-3D90-415A-AB7C-406B86287F92}" type="presOf" srcId="{5DE50C55-6D7F-4C7D-8553-B2BAFF28E13D}" destId="{A1AC722D-FD6F-4541-8A5B-CBD651D6358C}" srcOrd="0" destOrd="0" presId="urn:microsoft.com/office/officeart/2018/2/layout/IconCircleList"/>
    <dgm:cxn modelId="{3F304CED-A3F7-4F76-894F-8DB89F5DAF95}" type="presOf" srcId="{0C4C52F2-ECD8-46AD-BF20-A4AAB4A5E0A5}" destId="{7BD81FEA-5471-41F9-A218-D00D9397156A}" srcOrd="0" destOrd="0" presId="urn:microsoft.com/office/officeart/2018/2/layout/IconCircleList"/>
    <dgm:cxn modelId="{F844ED4D-B7C0-4545-BD9A-EAA8D777C72A}" type="presParOf" srcId="{DC686D69-F210-4197-B8CB-AF0A23141856}" destId="{1E4B4931-2F2A-4860-8DB2-4B19192CF7D0}" srcOrd="0" destOrd="0" presId="urn:microsoft.com/office/officeart/2018/2/layout/IconCircleList"/>
    <dgm:cxn modelId="{76DAA685-2B2C-4737-BBED-B579F838A7CE}" type="presParOf" srcId="{1E4B4931-2F2A-4860-8DB2-4B19192CF7D0}" destId="{506F2BD9-2CA3-4EEE-8999-24FE51345EAC}" srcOrd="0" destOrd="0" presId="urn:microsoft.com/office/officeart/2018/2/layout/IconCircleList"/>
    <dgm:cxn modelId="{F7C6BD7B-6EAD-4325-AF4A-74B2BD943E20}" type="presParOf" srcId="{506F2BD9-2CA3-4EEE-8999-24FE51345EAC}" destId="{395D1874-8617-4F43-AEF9-4A29C0A89E04}" srcOrd="0" destOrd="0" presId="urn:microsoft.com/office/officeart/2018/2/layout/IconCircleList"/>
    <dgm:cxn modelId="{4E7AFB7B-F6EF-4A05-9AB3-38E6D8A26CDA}" type="presParOf" srcId="{506F2BD9-2CA3-4EEE-8999-24FE51345EAC}" destId="{177ED6A1-EBC7-4D64-84EC-90B73B09C231}" srcOrd="1" destOrd="0" presId="urn:microsoft.com/office/officeart/2018/2/layout/IconCircleList"/>
    <dgm:cxn modelId="{44A75E55-E3C3-4461-B050-1C3844D158A8}" type="presParOf" srcId="{506F2BD9-2CA3-4EEE-8999-24FE51345EAC}" destId="{F1DCE3B4-5B0D-4845-8D93-C339F0AA0D6A}" srcOrd="2" destOrd="0" presId="urn:microsoft.com/office/officeart/2018/2/layout/IconCircleList"/>
    <dgm:cxn modelId="{C22D54CB-AD27-4DC0-8652-81EB5D4EC576}" type="presParOf" srcId="{506F2BD9-2CA3-4EEE-8999-24FE51345EAC}" destId="{7BD81FEA-5471-41F9-A218-D00D9397156A}" srcOrd="3" destOrd="0" presId="urn:microsoft.com/office/officeart/2018/2/layout/IconCircleList"/>
    <dgm:cxn modelId="{BC1DDF60-370A-49B5-BED3-3DCD8DB107CF}" type="presParOf" srcId="{1E4B4931-2F2A-4860-8DB2-4B19192CF7D0}" destId="{AC5C97FE-9529-4AE1-B517-AE37F38E2B80}" srcOrd="1" destOrd="0" presId="urn:microsoft.com/office/officeart/2018/2/layout/IconCircleList"/>
    <dgm:cxn modelId="{8B143BB2-1905-4040-8C40-07C0BD71BD56}" type="presParOf" srcId="{1E4B4931-2F2A-4860-8DB2-4B19192CF7D0}" destId="{F8E58E1E-6759-48BE-B4BE-12A8C5ECE30C}" srcOrd="2" destOrd="0" presId="urn:microsoft.com/office/officeart/2018/2/layout/IconCircleList"/>
    <dgm:cxn modelId="{AC9E7E3C-5AB5-4D1D-888E-D405200CDB3D}" type="presParOf" srcId="{F8E58E1E-6759-48BE-B4BE-12A8C5ECE30C}" destId="{F4DE660A-0BD3-4705-81E8-C5C652D4C2D5}" srcOrd="0" destOrd="0" presId="urn:microsoft.com/office/officeart/2018/2/layout/IconCircleList"/>
    <dgm:cxn modelId="{3566EA85-309E-4331-9B46-D0D26E80E7C3}" type="presParOf" srcId="{F8E58E1E-6759-48BE-B4BE-12A8C5ECE30C}" destId="{5FFB9E0D-CADA-4B45-AA79-811C013B770E}" srcOrd="1" destOrd="0" presId="urn:microsoft.com/office/officeart/2018/2/layout/IconCircleList"/>
    <dgm:cxn modelId="{0AFE7036-45E3-44FE-A1C9-FB1D93E055A6}" type="presParOf" srcId="{F8E58E1E-6759-48BE-B4BE-12A8C5ECE30C}" destId="{B826F158-C868-4B8B-997E-EE97556B2DCB}" srcOrd="2" destOrd="0" presId="urn:microsoft.com/office/officeart/2018/2/layout/IconCircleList"/>
    <dgm:cxn modelId="{05EF4CC5-4391-40B0-A3F9-7C154A3AA8AA}" type="presParOf" srcId="{F8E58E1E-6759-48BE-B4BE-12A8C5ECE30C}" destId="{A1AC722D-FD6F-4541-8A5B-CBD651D6358C}" srcOrd="3" destOrd="0" presId="urn:microsoft.com/office/officeart/2018/2/layout/IconCircleList"/>
    <dgm:cxn modelId="{9D89BA9E-39DD-4BE3-B840-D27685B354A0}" type="presParOf" srcId="{1E4B4931-2F2A-4860-8DB2-4B19192CF7D0}" destId="{43DAED6F-F942-448D-982D-9319431389B4}" srcOrd="3" destOrd="0" presId="urn:microsoft.com/office/officeart/2018/2/layout/IconCircleList"/>
    <dgm:cxn modelId="{466AE54A-2A17-4D80-B260-B7A663A77891}" type="presParOf" srcId="{1E4B4931-2F2A-4860-8DB2-4B19192CF7D0}" destId="{3B70999D-E178-4DC2-8A1C-A589E36D4FF0}" srcOrd="4" destOrd="0" presId="urn:microsoft.com/office/officeart/2018/2/layout/IconCircleList"/>
    <dgm:cxn modelId="{6C95F8A4-123E-4FFE-AEB4-DEF26359A885}" type="presParOf" srcId="{3B70999D-E178-4DC2-8A1C-A589E36D4FF0}" destId="{4D35C33D-9E61-4F72-8717-4B25B20D7019}" srcOrd="0" destOrd="0" presId="urn:microsoft.com/office/officeart/2018/2/layout/IconCircleList"/>
    <dgm:cxn modelId="{9D9D41AF-A645-4813-BC90-851D6DD140F6}" type="presParOf" srcId="{3B70999D-E178-4DC2-8A1C-A589E36D4FF0}" destId="{8FF8A757-1279-4D56-B53E-04E706127903}" srcOrd="1" destOrd="0" presId="urn:microsoft.com/office/officeart/2018/2/layout/IconCircleList"/>
    <dgm:cxn modelId="{4A2FC96E-AE20-4F02-B546-CF31C87E52AB}" type="presParOf" srcId="{3B70999D-E178-4DC2-8A1C-A589E36D4FF0}" destId="{FAF310EE-C30C-4FFF-9797-422AA891431C}" srcOrd="2" destOrd="0" presId="urn:microsoft.com/office/officeart/2018/2/layout/IconCircleList"/>
    <dgm:cxn modelId="{22923835-729F-4BE5-BBF7-C210FA905E98}" type="presParOf" srcId="{3B70999D-E178-4DC2-8A1C-A589E36D4FF0}" destId="{EF83E410-1860-44C7-8ACB-FA7D666F5387}" srcOrd="3" destOrd="0" presId="urn:microsoft.com/office/officeart/2018/2/layout/IconCircleList"/>
    <dgm:cxn modelId="{684B8F98-1A72-4762-9B9C-86A6D56E0EE9}" type="presParOf" srcId="{1E4B4931-2F2A-4860-8DB2-4B19192CF7D0}" destId="{BDA78A49-AEF2-44E4-9EE9-64168F843432}" srcOrd="5" destOrd="0" presId="urn:microsoft.com/office/officeart/2018/2/layout/IconCircleList"/>
    <dgm:cxn modelId="{6EE36C00-C8E5-4699-8131-C94280109A93}" type="presParOf" srcId="{1E4B4931-2F2A-4860-8DB2-4B19192CF7D0}" destId="{07C6AF24-2119-49B6-B4F4-8C86B47D6E7B}" srcOrd="6" destOrd="0" presId="urn:microsoft.com/office/officeart/2018/2/layout/IconCircleList"/>
    <dgm:cxn modelId="{A1D803BD-64E8-404B-AE1B-A9BCBCEAF9BE}" type="presParOf" srcId="{07C6AF24-2119-49B6-B4F4-8C86B47D6E7B}" destId="{AD4B36F2-56A4-45DE-A3ED-14C11BA7638E}" srcOrd="0" destOrd="0" presId="urn:microsoft.com/office/officeart/2018/2/layout/IconCircleList"/>
    <dgm:cxn modelId="{985702CC-BF8C-4A30-B313-B6D85217A0B8}" type="presParOf" srcId="{07C6AF24-2119-49B6-B4F4-8C86B47D6E7B}" destId="{42C33169-7CFA-423D-82EC-3AD2C97F0935}" srcOrd="1" destOrd="0" presId="urn:microsoft.com/office/officeart/2018/2/layout/IconCircleList"/>
    <dgm:cxn modelId="{EF1DBBBA-02F8-462C-B4E8-21923581508F}" type="presParOf" srcId="{07C6AF24-2119-49B6-B4F4-8C86B47D6E7B}" destId="{3343BB92-9C5C-4574-95CB-EDF03CC62DCA}" srcOrd="2" destOrd="0" presId="urn:microsoft.com/office/officeart/2018/2/layout/IconCircleList"/>
    <dgm:cxn modelId="{E43AE55E-C8B8-487F-81B7-E1FFD39661F1}" type="presParOf" srcId="{07C6AF24-2119-49B6-B4F4-8C86B47D6E7B}" destId="{E69B863C-1C9A-4265-BBAF-D72D556A3F3F}" srcOrd="3" destOrd="0" presId="urn:microsoft.com/office/officeart/2018/2/layout/IconCircleList"/>
    <dgm:cxn modelId="{32E0FA26-552A-4403-8FDD-898BBC9D62A8}" type="presParOf" srcId="{1E4B4931-2F2A-4860-8DB2-4B19192CF7D0}" destId="{BBD709DF-5275-41EE-AE48-63ED426ECE71}" srcOrd="7" destOrd="0" presId="urn:microsoft.com/office/officeart/2018/2/layout/IconCircleList"/>
    <dgm:cxn modelId="{EE668D56-01D1-4C78-B32B-B3F638ECCF94}" type="presParOf" srcId="{1E4B4931-2F2A-4860-8DB2-4B19192CF7D0}" destId="{C5D45B56-4AF4-41CF-B8F6-5D956CFB95EF}" srcOrd="8" destOrd="0" presId="urn:microsoft.com/office/officeart/2018/2/layout/IconCircleList"/>
    <dgm:cxn modelId="{A69DA27C-AD90-4217-AF8C-A6AC48670E86}" type="presParOf" srcId="{C5D45B56-4AF4-41CF-B8F6-5D956CFB95EF}" destId="{D097508B-4D8C-421E-9426-1202B6A77F8B}" srcOrd="0" destOrd="0" presId="urn:microsoft.com/office/officeart/2018/2/layout/IconCircleList"/>
    <dgm:cxn modelId="{3F7CBBE8-8AF4-46AD-9646-192F6518D1CA}" type="presParOf" srcId="{C5D45B56-4AF4-41CF-B8F6-5D956CFB95EF}" destId="{9682480D-964B-4702-9B74-213A5F053757}" srcOrd="1" destOrd="0" presId="urn:microsoft.com/office/officeart/2018/2/layout/IconCircleList"/>
    <dgm:cxn modelId="{A02AD564-B753-41D4-B31C-06818C6E9A3C}" type="presParOf" srcId="{C5D45B56-4AF4-41CF-B8F6-5D956CFB95EF}" destId="{D38BA0CE-C10B-4E72-8343-3D7CC2F2A839}" srcOrd="2" destOrd="0" presId="urn:microsoft.com/office/officeart/2018/2/layout/IconCircleList"/>
    <dgm:cxn modelId="{9BF1368C-145A-4194-BEDE-10EC7C93EEDC}" type="presParOf" srcId="{C5D45B56-4AF4-41CF-B8F6-5D956CFB95EF}" destId="{E9DD4983-1FE4-4BA8-BBFF-EF3C037CA32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3320CB-D268-4224-AC1C-3AFF70B1FA02}"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197B09BE-90CF-40A3-A7AB-F8806B572240}">
      <dgm:prSet/>
      <dgm:spPr/>
      <dgm:t>
        <a:bodyPr/>
        <a:lstStyle/>
        <a:p>
          <a:r>
            <a:rPr lang="en-US" b="1" u="sng"/>
            <a:t>Decision Tree</a:t>
          </a:r>
          <a:r>
            <a:rPr lang="en-US"/>
            <a:t> </a:t>
          </a:r>
        </a:p>
        <a:p>
          <a:r>
            <a:rPr lang="en-US"/>
            <a:t>Feature Importance</a:t>
          </a:r>
        </a:p>
      </dgm:t>
    </dgm:pt>
    <dgm:pt modelId="{256AB7F9-721C-4076-AE72-5362969777E4}" type="parTrans" cxnId="{8CD6245B-28D1-4FD2-9A36-051E5A4E9729}">
      <dgm:prSet/>
      <dgm:spPr/>
      <dgm:t>
        <a:bodyPr/>
        <a:lstStyle/>
        <a:p>
          <a:endParaRPr lang="en-US"/>
        </a:p>
      </dgm:t>
    </dgm:pt>
    <dgm:pt modelId="{8C297446-BC58-42F1-BCEB-BB34784F43EA}" type="sibTrans" cxnId="{8CD6245B-28D1-4FD2-9A36-051E5A4E9729}">
      <dgm:prSet/>
      <dgm:spPr/>
      <dgm:t>
        <a:bodyPr/>
        <a:lstStyle/>
        <a:p>
          <a:endParaRPr lang="en-US"/>
        </a:p>
      </dgm:t>
    </dgm:pt>
    <dgm:pt modelId="{C927ABDD-D7C2-4EEF-8ABF-AB6038118D27}">
      <dgm:prSet/>
      <dgm:spPr/>
      <dgm:t>
        <a:bodyPr/>
        <a:lstStyle/>
        <a:p>
          <a:r>
            <a:rPr lang="en-US" b="1" u="sng"/>
            <a:t>Random Forest</a:t>
          </a:r>
        </a:p>
        <a:p>
          <a:r>
            <a:rPr lang="en-US"/>
            <a:t>Generalize Decision Tree</a:t>
          </a:r>
        </a:p>
      </dgm:t>
    </dgm:pt>
    <dgm:pt modelId="{68E4A40A-BCC1-428A-A21C-F14A4FCBCEE8}" type="parTrans" cxnId="{66EE944A-030C-4D92-9A79-F403D941B9CA}">
      <dgm:prSet/>
      <dgm:spPr/>
      <dgm:t>
        <a:bodyPr/>
        <a:lstStyle/>
        <a:p>
          <a:endParaRPr lang="en-US"/>
        </a:p>
      </dgm:t>
    </dgm:pt>
    <dgm:pt modelId="{841DC363-862A-41E1-A5FC-628373E53C7E}" type="sibTrans" cxnId="{66EE944A-030C-4D92-9A79-F403D941B9CA}">
      <dgm:prSet/>
      <dgm:spPr/>
      <dgm:t>
        <a:bodyPr/>
        <a:lstStyle/>
        <a:p>
          <a:endParaRPr lang="en-US"/>
        </a:p>
      </dgm:t>
    </dgm:pt>
    <dgm:pt modelId="{1F0007CE-56A8-465D-AC81-AED008DA4241}">
      <dgm:prSet/>
      <dgm:spPr/>
      <dgm:t>
        <a:bodyPr/>
        <a:lstStyle/>
        <a:p>
          <a:r>
            <a:rPr lang="en-US" b="1" u="sng" kern="1200"/>
            <a:t>AdaBoosting</a:t>
          </a:r>
        </a:p>
        <a:p>
          <a:r>
            <a:rPr lang="en-US" kern="1200">
              <a:latin typeface="Century Gothic" panose="020B0502020202020204"/>
              <a:ea typeface="+mn-ea"/>
              <a:cs typeface="+mn-cs"/>
            </a:rPr>
            <a:t>Improvise Decision Tree</a:t>
          </a:r>
        </a:p>
      </dgm:t>
    </dgm:pt>
    <dgm:pt modelId="{53B0F1E8-F261-4FC4-9ADD-07BEAE30B172}" type="parTrans" cxnId="{43AD497F-1B2E-4709-8BB7-86E2458DC277}">
      <dgm:prSet/>
      <dgm:spPr/>
      <dgm:t>
        <a:bodyPr/>
        <a:lstStyle/>
        <a:p>
          <a:endParaRPr lang="en-US"/>
        </a:p>
      </dgm:t>
    </dgm:pt>
    <dgm:pt modelId="{1D2E11D3-66C6-497B-B532-59FDA5F1EBBA}" type="sibTrans" cxnId="{43AD497F-1B2E-4709-8BB7-86E2458DC277}">
      <dgm:prSet/>
      <dgm:spPr/>
      <dgm:t>
        <a:bodyPr/>
        <a:lstStyle/>
        <a:p>
          <a:endParaRPr lang="en-US"/>
        </a:p>
      </dgm:t>
    </dgm:pt>
    <dgm:pt modelId="{99A7E2E7-D0A5-4E56-976F-C4ABD777E5D9}">
      <dgm:prSet/>
      <dgm:spPr/>
      <dgm:t>
        <a:bodyPr/>
        <a:lstStyle/>
        <a:p>
          <a:r>
            <a:rPr lang="en-US" b="1" u="sng"/>
            <a:t>Naïve Bayes</a:t>
          </a:r>
        </a:p>
        <a:p>
          <a:r>
            <a:rPr lang="en-US"/>
            <a:t> Attain Conditional Probability</a:t>
          </a:r>
        </a:p>
      </dgm:t>
    </dgm:pt>
    <dgm:pt modelId="{5E8D9325-B1A4-4474-BA01-B1611C3D13D6}" type="parTrans" cxnId="{484A562B-AA1C-47FE-8E8E-B49E25E554C8}">
      <dgm:prSet/>
      <dgm:spPr/>
      <dgm:t>
        <a:bodyPr/>
        <a:lstStyle/>
        <a:p>
          <a:endParaRPr lang="en-US"/>
        </a:p>
      </dgm:t>
    </dgm:pt>
    <dgm:pt modelId="{088D42C9-6EAA-4D69-8660-B7429061E5C9}" type="sibTrans" cxnId="{484A562B-AA1C-47FE-8E8E-B49E25E554C8}">
      <dgm:prSet/>
      <dgm:spPr/>
      <dgm:t>
        <a:bodyPr/>
        <a:lstStyle/>
        <a:p>
          <a:endParaRPr lang="en-US"/>
        </a:p>
      </dgm:t>
    </dgm:pt>
    <dgm:pt modelId="{22B3C880-A0CF-40C2-B618-DE2D452948BD}">
      <dgm:prSet/>
      <dgm:spPr/>
      <dgm:t>
        <a:bodyPr/>
        <a:lstStyle/>
        <a:p>
          <a:r>
            <a:rPr lang="en-US" b="1" u="sng"/>
            <a:t>SVM (Radial)</a:t>
          </a:r>
          <a:r>
            <a:rPr lang="en-US"/>
            <a:t> </a:t>
          </a:r>
        </a:p>
        <a:p>
          <a:r>
            <a:rPr lang="en-US"/>
            <a:t> Nonlinear data</a:t>
          </a:r>
        </a:p>
      </dgm:t>
    </dgm:pt>
    <dgm:pt modelId="{D8AAF56B-176B-400A-8F04-14F530B864A0}" type="parTrans" cxnId="{2578039D-C5BF-4F70-87E8-0AD121AF7D29}">
      <dgm:prSet/>
      <dgm:spPr/>
      <dgm:t>
        <a:bodyPr/>
        <a:lstStyle/>
        <a:p>
          <a:endParaRPr lang="en-US"/>
        </a:p>
      </dgm:t>
    </dgm:pt>
    <dgm:pt modelId="{4F03325E-2540-411F-B922-30460DC8D1D2}" type="sibTrans" cxnId="{2578039D-C5BF-4F70-87E8-0AD121AF7D29}">
      <dgm:prSet/>
      <dgm:spPr/>
      <dgm:t>
        <a:bodyPr/>
        <a:lstStyle/>
        <a:p>
          <a:endParaRPr lang="en-US"/>
        </a:p>
      </dgm:t>
    </dgm:pt>
    <dgm:pt modelId="{2104FFF8-F682-473C-8FBC-182988472527}">
      <dgm:prSet/>
      <dgm:spPr/>
      <dgm:t>
        <a:bodyPr/>
        <a:lstStyle/>
        <a:p>
          <a:r>
            <a:rPr lang="en-US" b="1" u="sng"/>
            <a:t>Clustering</a:t>
          </a:r>
        </a:p>
        <a:p>
          <a:r>
            <a:rPr lang="en-US" b="0" u="none"/>
            <a:t>Patterns and insights from data</a:t>
          </a:r>
        </a:p>
      </dgm:t>
    </dgm:pt>
    <dgm:pt modelId="{BECC605B-593E-49A2-9A68-0FDF6378D55C}" type="parTrans" cxnId="{90EA5E4D-F319-4E08-AC29-8925311BF9AD}">
      <dgm:prSet/>
      <dgm:spPr/>
      <dgm:t>
        <a:bodyPr/>
        <a:lstStyle/>
        <a:p>
          <a:endParaRPr lang="en-US"/>
        </a:p>
      </dgm:t>
    </dgm:pt>
    <dgm:pt modelId="{97062B58-D744-4536-AEC6-8462A2E6AC35}" type="sibTrans" cxnId="{90EA5E4D-F319-4E08-AC29-8925311BF9AD}">
      <dgm:prSet/>
      <dgm:spPr/>
      <dgm:t>
        <a:bodyPr/>
        <a:lstStyle/>
        <a:p>
          <a:endParaRPr lang="en-US"/>
        </a:p>
      </dgm:t>
    </dgm:pt>
    <dgm:pt modelId="{284E6219-4625-43A5-B1F9-D6A6C0E8686C}" type="pres">
      <dgm:prSet presAssocID="{DB3320CB-D268-4224-AC1C-3AFF70B1FA02}" presName="diagram" presStyleCnt="0">
        <dgm:presLayoutVars>
          <dgm:dir/>
          <dgm:resizeHandles val="exact"/>
        </dgm:presLayoutVars>
      </dgm:prSet>
      <dgm:spPr/>
    </dgm:pt>
    <dgm:pt modelId="{831F23DA-C30D-4FE9-A75A-F58B47C354EF}" type="pres">
      <dgm:prSet presAssocID="{197B09BE-90CF-40A3-A7AB-F8806B572240}" presName="node" presStyleLbl="node1" presStyleIdx="0" presStyleCnt="6">
        <dgm:presLayoutVars>
          <dgm:bulletEnabled val="1"/>
        </dgm:presLayoutVars>
      </dgm:prSet>
      <dgm:spPr/>
    </dgm:pt>
    <dgm:pt modelId="{91EEA496-8C47-4087-B2EB-FED29BBE9AD1}" type="pres">
      <dgm:prSet presAssocID="{8C297446-BC58-42F1-BCEB-BB34784F43EA}" presName="sibTrans" presStyleCnt="0"/>
      <dgm:spPr/>
    </dgm:pt>
    <dgm:pt modelId="{8A378331-9707-4F11-AD6D-14B692C0DE20}" type="pres">
      <dgm:prSet presAssocID="{C927ABDD-D7C2-4EEF-8ABF-AB6038118D27}" presName="node" presStyleLbl="node1" presStyleIdx="1" presStyleCnt="6">
        <dgm:presLayoutVars>
          <dgm:bulletEnabled val="1"/>
        </dgm:presLayoutVars>
      </dgm:prSet>
      <dgm:spPr/>
    </dgm:pt>
    <dgm:pt modelId="{1FA19D40-452F-4A7D-B2D4-092339BCD13B}" type="pres">
      <dgm:prSet presAssocID="{841DC363-862A-41E1-A5FC-628373E53C7E}" presName="sibTrans" presStyleCnt="0"/>
      <dgm:spPr/>
    </dgm:pt>
    <dgm:pt modelId="{C1123797-0837-4588-A5B6-E0A15B13BCC1}" type="pres">
      <dgm:prSet presAssocID="{1F0007CE-56A8-465D-AC81-AED008DA4241}" presName="node" presStyleLbl="node1" presStyleIdx="2" presStyleCnt="6">
        <dgm:presLayoutVars>
          <dgm:bulletEnabled val="1"/>
        </dgm:presLayoutVars>
      </dgm:prSet>
      <dgm:spPr/>
    </dgm:pt>
    <dgm:pt modelId="{A54B8A13-D2E4-42B5-83D8-A34B181F11DA}" type="pres">
      <dgm:prSet presAssocID="{1D2E11D3-66C6-497B-B532-59FDA5F1EBBA}" presName="sibTrans" presStyleCnt="0"/>
      <dgm:spPr/>
    </dgm:pt>
    <dgm:pt modelId="{770C26FF-12B4-457D-B94C-FD00B7B7C52A}" type="pres">
      <dgm:prSet presAssocID="{99A7E2E7-D0A5-4E56-976F-C4ABD777E5D9}" presName="node" presStyleLbl="node1" presStyleIdx="3" presStyleCnt="6">
        <dgm:presLayoutVars>
          <dgm:bulletEnabled val="1"/>
        </dgm:presLayoutVars>
      </dgm:prSet>
      <dgm:spPr/>
    </dgm:pt>
    <dgm:pt modelId="{364689C3-7F44-4AE5-A71F-83A3A80F0567}" type="pres">
      <dgm:prSet presAssocID="{088D42C9-6EAA-4D69-8660-B7429061E5C9}" presName="sibTrans" presStyleCnt="0"/>
      <dgm:spPr/>
    </dgm:pt>
    <dgm:pt modelId="{8EADB4DF-AA30-442D-B2CD-A0B849A008EA}" type="pres">
      <dgm:prSet presAssocID="{22B3C880-A0CF-40C2-B618-DE2D452948BD}" presName="node" presStyleLbl="node1" presStyleIdx="4" presStyleCnt="6">
        <dgm:presLayoutVars>
          <dgm:bulletEnabled val="1"/>
        </dgm:presLayoutVars>
      </dgm:prSet>
      <dgm:spPr/>
    </dgm:pt>
    <dgm:pt modelId="{FAF97830-735A-4AE6-91B6-4642C62BE6CC}" type="pres">
      <dgm:prSet presAssocID="{4F03325E-2540-411F-B922-30460DC8D1D2}" presName="sibTrans" presStyleCnt="0"/>
      <dgm:spPr/>
    </dgm:pt>
    <dgm:pt modelId="{5AE4E0A9-C239-471D-B024-D7BEDADA2F9D}" type="pres">
      <dgm:prSet presAssocID="{2104FFF8-F682-473C-8FBC-182988472527}" presName="node" presStyleLbl="node1" presStyleIdx="5" presStyleCnt="6">
        <dgm:presLayoutVars>
          <dgm:bulletEnabled val="1"/>
        </dgm:presLayoutVars>
      </dgm:prSet>
      <dgm:spPr/>
    </dgm:pt>
  </dgm:ptLst>
  <dgm:cxnLst>
    <dgm:cxn modelId="{E945AF0E-BC3F-4770-8BDF-FE2E121FA6A2}" type="presOf" srcId="{197B09BE-90CF-40A3-A7AB-F8806B572240}" destId="{831F23DA-C30D-4FE9-A75A-F58B47C354EF}" srcOrd="0" destOrd="0" presId="urn:microsoft.com/office/officeart/2005/8/layout/default"/>
    <dgm:cxn modelId="{D5EBC629-1003-4D9F-A0AD-EFB315670B48}" type="presOf" srcId="{DB3320CB-D268-4224-AC1C-3AFF70B1FA02}" destId="{284E6219-4625-43A5-B1F9-D6A6C0E8686C}" srcOrd="0" destOrd="0" presId="urn:microsoft.com/office/officeart/2005/8/layout/default"/>
    <dgm:cxn modelId="{484A562B-AA1C-47FE-8E8E-B49E25E554C8}" srcId="{DB3320CB-D268-4224-AC1C-3AFF70B1FA02}" destId="{99A7E2E7-D0A5-4E56-976F-C4ABD777E5D9}" srcOrd="3" destOrd="0" parTransId="{5E8D9325-B1A4-4474-BA01-B1611C3D13D6}" sibTransId="{088D42C9-6EAA-4D69-8660-B7429061E5C9}"/>
    <dgm:cxn modelId="{8CD6245B-28D1-4FD2-9A36-051E5A4E9729}" srcId="{DB3320CB-D268-4224-AC1C-3AFF70B1FA02}" destId="{197B09BE-90CF-40A3-A7AB-F8806B572240}" srcOrd="0" destOrd="0" parTransId="{256AB7F9-721C-4076-AE72-5362969777E4}" sibTransId="{8C297446-BC58-42F1-BCEB-BB34784F43EA}"/>
    <dgm:cxn modelId="{66EE944A-030C-4D92-9A79-F403D941B9CA}" srcId="{DB3320CB-D268-4224-AC1C-3AFF70B1FA02}" destId="{C927ABDD-D7C2-4EEF-8ABF-AB6038118D27}" srcOrd="1" destOrd="0" parTransId="{68E4A40A-BCC1-428A-A21C-F14A4FCBCEE8}" sibTransId="{841DC363-862A-41E1-A5FC-628373E53C7E}"/>
    <dgm:cxn modelId="{90EA5E4D-F319-4E08-AC29-8925311BF9AD}" srcId="{DB3320CB-D268-4224-AC1C-3AFF70B1FA02}" destId="{2104FFF8-F682-473C-8FBC-182988472527}" srcOrd="5" destOrd="0" parTransId="{BECC605B-593E-49A2-9A68-0FDF6378D55C}" sibTransId="{97062B58-D744-4536-AEC6-8462A2E6AC35}"/>
    <dgm:cxn modelId="{CC249658-74AE-45F4-8840-B8449D53294B}" type="presOf" srcId="{22B3C880-A0CF-40C2-B618-DE2D452948BD}" destId="{8EADB4DF-AA30-442D-B2CD-A0B849A008EA}" srcOrd="0" destOrd="0" presId="urn:microsoft.com/office/officeart/2005/8/layout/default"/>
    <dgm:cxn modelId="{43AD497F-1B2E-4709-8BB7-86E2458DC277}" srcId="{DB3320CB-D268-4224-AC1C-3AFF70B1FA02}" destId="{1F0007CE-56A8-465D-AC81-AED008DA4241}" srcOrd="2" destOrd="0" parTransId="{53B0F1E8-F261-4FC4-9ADD-07BEAE30B172}" sibTransId="{1D2E11D3-66C6-497B-B532-59FDA5F1EBBA}"/>
    <dgm:cxn modelId="{6FD56286-41FF-4749-B585-452070B4F4D9}" type="presOf" srcId="{99A7E2E7-D0A5-4E56-976F-C4ABD777E5D9}" destId="{770C26FF-12B4-457D-B94C-FD00B7B7C52A}" srcOrd="0" destOrd="0" presId="urn:microsoft.com/office/officeart/2005/8/layout/default"/>
    <dgm:cxn modelId="{36355591-C1E2-4CA7-8256-BA4F02EBB74E}" type="presOf" srcId="{1F0007CE-56A8-465D-AC81-AED008DA4241}" destId="{C1123797-0837-4588-A5B6-E0A15B13BCC1}" srcOrd="0" destOrd="0" presId="urn:microsoft.com/office/officeart/2005/8/layout/default"/>
    <dgm:cxn modelId="{2578039D-C5BF-4F70-87E8-0AD121AF7D29}" srcId="{DB3320CB-D268-4224-AC1C-3AFF70B1FA02}" destId="{22B3C880-A0CF-40C2-B618-DE2D452948BD}" srcOrd="4" destOrd="0" parTransId="{D8AAF56B-176B-400A-8F04-14F530B864A0}" sibTransId="{4F03325E-2540-411F-B922-30460DC8D1D2}"/>
    <dgm:cxn modelId="{94E525A2-8905-4F0A-8317-A5622E420E4B}" type="presOf" srcId="{C927ABDD-D7C2-4EEF-8ABF-AB6038118D27}" destId="{8A378331-9707-4F11-AD6D-14B692C0DE20}" srcOrd="0" destOrd="0" presId="urn:microsoft.com/office/officeart/2005/8/layout/default"/>
    <dgm:cxn modelId="{02F6E6BE-6ACD-471A-8B9B-3903C0090D36}" type="presOf" srcId="{2104FFF8-F682-473C-8FBC-182988472527}" destId="{5AE4E0A9-C239-471D-B024-D7BEDADA2F9D}" srcOrd="0" destOrd="0" presId="urn:microsoft.com/office/officeart/2005/8/layout/default"/>
    <dgm:cxn modelId="{3221A472-1AB4-4ED3-9DB3-C40E969157DB}" type="presParOf" srcId="{284E6219-4625-43A5-B1F9-D6A6C0E8686C}" destId="{831F23DA-C30D-4FE9-A75A-F58B47C354EF}" srcOrd="0" destOrd="0" presId="urn:microsoft.com/office/officeart/2005/8/layout/default"/>
    <dgm:cxn modelId="{C0324E56-8BC4-4110-893C-CB73A227AD6B}" type="presParOf" srcId="{284E6219-4625-43A5-B1F9-D6A6C0E8686C}" destId="{91EEA496-8C47-4087-B2EB-FED29BBE9AD1}" srcOrd="1" destOrd="0" presId="urn:microsoft.com/office/officeart/2005/8/layout/default"/>
    <dgm:cxn modelId="{5F7CFD4A-2DD3-49B4-8476-337BDC363CFB}" type="presParOf" srcId="{284E6219-4625-43A5-B1F9-D6A6C0E8686C}" destId="{8A378331-9707-4F11-AD6D-14B692C0DE20}" srcOrd="2" destOrd="0" presId="urn:microsoft.com/office/officeart/2005/8/layout/default"/>
    <dgm:cxn modelId="{C3CF689F-5697-4184-B147-A80ABDFBF771}" type="presParOf" srcId="{284E6219-4625-43A5-B1F9-D6A6C0E8686C}" destId="{1FA19D40-452F-4A7D-B2D4-092339BCD13B}" srcOrd="3" destOrd="0" presId="urn:microsoft.com/office/officeart/2005/8/layout/default"/>
    <dgm:cxn modelId="{4A5E29CB-941E-4E77-9EFF-D2E84059A5AF}" type="presParOf" srcId="{284E6219-4625-43A5-B1F9-D6A6C0E8686C}" destId="{C1123797-0837-4588-A5B6-E0A15B13BCC1}" srcOrd="4" destOrd="0" presId="urn:microsoft.com/office/officeart/2005/8/layout/default"/>
    <dgm:cxn modelId="{EFD0DF1E-AB54-4736-87E4-3C81F0E9EC1E}" type="presParOf" srcId="{284E6219-4625-43A5-B1F9-D6A6C0E8686C}" destId="{A54B8A13-D2E4-42B5-83D8-A34B181F11DA}" srcOrd="5" destOrd="0" presId="urn:microsoft.com/office/officeart/2005/8/layout/default"/>
    <dgm:cxn modelId="{4F6AFA0C-D6E6-4E62-9994-533AF3DA38C9}" type="presParOf" srcId="{284E6219-4625-43A5-B1F9-D6A6C0E8686C}" destId="{770C26FF-12B4-457D-B94C-FD00B7B7C52A}" srcOrd="6" destOrd="0" presId="urn:microsoft.com/office/officeart/2005/8/layout/default"/>
    <dgm:cxn modelId="{E1AB776C-14CA-4EC9-8160-8834F00EAE18}" type="presParOf" srcId="{284E6219-4625-43A5-B1F9-D6A6C0E8686C}" destId="{364689C3-7F44-4AE5-A71F-83A3A80F0567}" srcOrd="7" destOrd="0" presId="urn:microsoft.com/office/officeart/2005/8/layout/default"/>
    <dgm:cxn modelId="{C14C9714-BC3C-4965-9176-0C25EC496091}" type="presParOf" srcId="{284E6219-4625-43A5-B1F9-D6A6C0E8686C}" destId="{8EADB4DF-AA30-442D-B2CD-A0B849A008EA}" srcOrd="8" destOrd="0" presId="urn:microsoft.com/office/officeart/2005/8/layout/default"/>
    <dgm:cxn modelId="{06AE3AD2-C1EA-4800-A656-BE1EA170EC85}" type="presParOf" srcId="{284E6219-4625-43A5-B1F9-D6A6C0E8686C}" destId="{FAF97830-735A-4AE6-91B6-4642C62BE6CC}" srcOrd="9" destOrd="0" presId="urn:microsoft.com/office/officeart/2005/8/layout/default"/>
    <dgm:cxn modelId="{29E07584-EDF8-433D-934D-0642F126D152}" type="presParOf" srcId="{284E6219-4625-43A5-B1F9-D6A6C0E8686C}" destId="{5AE4E0A9-C239-471D-B024-D7BEDADA2F9D}"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8A1DFB8-E65E-4A90-912E-CCE0908761C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176213D-8B54-4B32-ADD5-CEF31F9FAEB1}">
      <dgm:prSet/>
      <dgm:spPr/>
      <dgm:t>
        <a:bodyPr/>
        <a:lstStyle/>
        <a:p>
          <a:r>
            <a:rPr lang="en-US" dirty="0"/>
            <a:t>Determines how well the classifier was able to predict a specific target class</a:t>
          </a:r>
        </a:p>
      </dgm:t>
    </dgm:pt>
    <dgm:pt modelId="{015D0A4F-99BE-4218-8B54-2CB82F4154CF}" type="parTrans" cxnId="{72FADB2F-CE5A-4DC3-901F-4B21E1FF54EA}">
      <dgm:prSet/>
      <dgm:spPr/>
      <dgm:t>
        <a:bodyPr/>
        <a:lstStyle/>
        <a:p>
          <a:endParaRPr lang="en-US"/>
        </a:p>
      </dgm:t>
    </dgm:pt>
    <dgm:pt modelId="{99050032-BA96-4E08-9224-BBE6196E22BC}" type="sibTrans" cxnId="{72FADB2F-CE5A-4DC3-901F-4B21E1FF54EA}">
      <dgm:prSet/>
      <dgm:spPr/>
      <dgm:t>
        <a:bodyPr/>
        <a:lstStyle/>
        <a:p>
          <a:endParaRPr lang="en-US"/>
        </a:p>
      </dgm:t>
    </dgm:pt>
    <dgm:pt modelId="{0A27109A-006C-424A-9907-0E3E392671B9}">
      <dgm:prSet/>
      <dgm:spPr/>
      <dgm:t>
        <a:bodyPr/>
        <a:lstStyle/>
        <a:p>
          <a:r>
            <a:rPr lang="en-US" dirty="0"/>
            <a:t>Our class of interest is to find the users having the intention to purchase</a:t>
          </a:r>
        </a:p>
      </dgm:t>
    </dgm:pt>
    <dgm:pt modelId="{963C62B6-C81D-47B1-A675-F397AF83DB92}" type="parTrans" cxnId="{253F461B-448A-473F-A7A2-449DC8CB8140}">
      <dgm:prSet/>
      <dgm:spPr/>
      <dgm:t>
        <a:bodyPr/>
        <a:lstStyle/>
        <a:p>
          <a:endParaRPr lang="en-US"/>
        </a:p>
      </dgm:t>
    </dgm:pt>
    <dgm:pt modelId="{9D5C7951-F48B-4A8E-B006-CC0B497BB39B}" type="sibTrans" cxnId="{253F461B-448A-473F-A7A2-449DC8CB8140}">
      <dgm:prSet/>
      <dgm:spPr/>
      <dgm:t>
        <a:bodyPr/>
        <a:lstStyle/>
        <a:p>
          <a:endParaRPr lang="en-US"/>
        </a:p>
      </dgm:t>
    </dgm:pt>
    <dgm:pt modelId="{E4970CA2-5851-4815-AF2E-8EC3710DEF2C}">
      <dgm:prSet/>
      <dgm:spPr/>
      <dgm:t>
        <a:bodyPr/>
        <a:lstStyle/>
        <a:p>
          <a:r>
            <a:rPr lang="en-US" dirty="0"/>
            <a:t>Need not worry much if user who has no intention to purchase is classified as interested user as its misclassification cost is very low</a:t>
          </a:r>
        </a:p>
      </dgm:t>
    </dgm:pt>
    <dgm:pt modelId="{22635261-8D23-4C77-903D-F108E8F7DB82}" type="parTrans" cxnId="{0B776C31-5D75-44CD-8D7D-5C2268BF3E3A}">
      <dgm:prSet/>
      <dgm:spPr/>
      <dgm:t>
        <a:bodyPr/>
        <a:lstStyle/>
        <a:p>
          <a:endParaRPr lang="en-US"/>
        </a:p>
      </dgm:t>
    </dgm:pt>
    <dgm:pt modelId="{2BE0DFD8-29CB-4035-98E6-1DCE661CC19F}" type="sibTrans" cxnId="{0B776C31-5D75-44CD-8D7D-5C2268BF3E3A}">
      <dgm:prSet/>
      <dgm:spPr/>
      <dgm:t>
        <a:bodyPr/>
        <a:lstStyle/>
        <a:p>
          <a:endParaRPr lang="en-US"/>
        </a:p>
      </dgm:t>
    </dgm:pt>
    <dgm:pt modelId="{67903964-FCAF-49D6-84E5-25BA98FC2A60}" type="pres">
      <dgm:prSet presAssocID="{38A1DFB8-E65E-4A90-912E-CCE0908761C7}" presName="root" presStyleCnt="0">
        <dgm:presLayoutVars>
          <dgm:dir/>
          <dgm:resizeHandles val="exact"/>
        </dgm:presLayoutVars>
      </dgm:prSet>
      <dgm:spPr/>
    </dgm:pt>
    <dgm:pt modelId="{09D46C0F-A866-48D9-BE43-4638D426F1AB}" type="pres">
      <dgm:prSet presAssocID="{0176213D-8B54-4B32-ADD5-CEF31F9FAEB1}" presName="compNode" presStyleCnt="0"/>
      <dgm:spPr/>
    </dgm:pt>
    <dgm:pt modelId="{C8EDD0BD-430E-474B-AF20-B1F472065DCD}" type="pres">
      <dgm:prSet presAssocID="{0176213D-8B54-4B32-ADD5-CEF31F9FAEB1}" presName="bgRect" presStyleLbl="bgShp" presStyleIdx="0" presStyleCnt="3"/>
      <dgm:spPr/>
    </dgm:pt>
    <dgm:pt modelId="{6AC52EF1-0B0C-4390-B503-A293B41B287B}" type="pres">
      <dgm:prSet presAssocID="{0176213D-8B54-4B32-ADD5-CEF31F9FAEB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66B36F60-33DD-4F0A-8327-BDF5FF190441}" type="pres">
      <dgm:prSet presAssocID="{0176213D-8B54-4B32-ADD5-CEF31F9FAEB1}" presName="spaceRect" presStyleCnt="0"/>
      <dgm:spPr/>
    </dgm:pt>
    <dgm:pt modelId="{F2A502D4-1AF8-4E8C-8D1C-CD605A2C8D3D}" type="pres">
      <dgm:prSet presAssocID="{0176213D-8B54-4B32-ADD5-CEF31F9FAEB1}" presName="parTx" presStyleLbl="revTx" presStyleIdx="0" presStyleCnt="3">
        <dgm:presLayoutVars>
          <dgm:chMax val="0"/>
          <dgm:chPref val="0"/>
        </dgm:presLayoutVars>
      </dgm:prSet>
      <dgm:spPr/>
    </dgm:pt>
    <dgm:pt modelId="{1C00C3D5-A4AF-4C9E-B3F9-EDCACA4A3966}" type="pres">
      <dgm:prSet presAssocID="{99050032-BA96-4E08-9224-BBE6196E22BC}" presName="sibTrans" presStyleCnt="0"/>
      <dgm:spPr/>
    </dgm:pt>
    <dgm:pt modelId="{A0B50F34-A8DB-4BBD-A4BF-C8D2AA9ABFE1}" type="pres">
      <dgm:prSet presAssocID="{0A27109A-006C-424A-9907-0E3E392671B9}" presName="compNode" presStyleCnt="0"/>
      <dgm:spPr/>
    </dgm:pt>
    <dgm:pt modelId="{9671405B-5C96-49BA-B229-B2312D7E31AB}" type="pres">
      <dgm:prSet presAssocID="{0A27109A-006C-424A-9907-0E3E392671B9}" presName="bgRect" presStyleLbl="bgShp" presStyleIdx="1" presStyleCnt="3"/>
      <dgm:spPr/>
    </dgm:pt>
    <dgm:pt modelId="{17588A57-ACBA-49FE-890F-ED6481FEE419}" type="pres">
      <dgm:prSet presAssocID="{0A27109A-006C-424A-9907-0E3E392671B9}" presName="iconRect" presStyleLbl="node1" presStyleIdx="1" presStyleCnt="3"/>
      <dgm:spPr>
        <a:blipFill>
          <a:blip xmlns:r="http://schemas.openxmlformats.org/officeDocument/2006/relationships" r:embed="rId3">
            <a:extLst>
              <a:ext uri="{837473B0-CC2E-450A-ABE3-18F120FF3D39}">
                <a1611:picAttrSrcUrl xmlns:a1611="http://schemas.microsoft.com/office/drawing/2016/11/main" r:id="rId4"/>
              </a:ext>
            </a:extLst>
          </a:blip>
          <a:srcRect/>
          <a:stretch>
            <a:fillRect t="-5000" b="-5000"/>
          </a:stretch>
        </a:blipFill>
        <a:ln>
          <a:noFill/>
        </a:ln>
      </dgm:spPr>
      <dgm:extLst/>
    </dgm:pt>
    <dgm:pt modelId="{008D2FF2-3127-48E0-B927-585C654E9704}" type="pres">
      <dgm:prSet presAssocID="{0A27109A-006C-424A-9907-0E3E392671B9}" presName="spaceRect" presStyleCnt="0"/>
      <dgm:spPr/>
    </dgm:pt>
    <dgm:pt modelId="{1E2DCCD0-C1A1-4B32-B0D7-0A9D08D38EA9}" type="pres">
      <dgm:prSet presAssocID="{0A27109A-006C-424A-9907-0E3E392671B9}" presName="parTx" presStyleLbl="revTx" presStyleIdx="1" presStyleCnt="3">
        <dgm:presLayoutVars>
          <dgm:chMax val="0"/>
          <dgm:chPref val="0"/>
        </dgm:presLayoutVars>
      </dgm:prSet>
      <dgm:spPr/>
    </dgm:pt>
    <dgm:pt modelId="{0A87528D-9061-4B9C-AF46-A8487C16E3B4}" type="pres">
      <dgm:prSet presAssocID="{9D5C7951-F48B-4A8E-B006-CC0B497BB39B}" presName="sibTrans" presStyleCnt="0"/>
      <dgm:spPr/>
    </dgm:pt>
    <dgm:pt modelId="{2EEEA045-0FE6-4CD0-8C12-80F7CC54B713}" type="pres">
      <dgm:prSet presAssocID="{E4970CA2-5851-4815-AF2E-8EC3710DEF2C}" presName="compNode" presStyleCnt="0"/>
      <dgm:spPr/>
    </dgm:pt>
    <dgm:pt modelId="{2832153F-EA0A-4F96-94A4-45B071359EE2}" type="pres">
      <dgm:prSet presAssocID="{E4970CA2-5851-4815-AF2E-8EC3710DEF2C}" presName="bgRect" presStyleLbl="bgShp" presStyleIdx="2" presStyleCnt="3"/>
      <dgm:spPr/>
    </dgm:pt>
    <dgm:pt modelId="{92C3C9A8-D51C-4701-871E-74C8F106ECF3}" type="pres">
      <dgm:prSet presAssocID="{E4970CA2-5851-4815-AF2E-8EC3710DEF2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D9FD42F7-DCC2-4FBF-949F-0F5D05963CC6}" type="pres">
      <dgm:prSet presAssocID="{E4970CA2-5851-4815-AF2E-8EC3710DEF2C}" presName="spaceRect" presStyleCnt="0"/>
      <dgm:spPr/>
    </dgm:pt>
    <dgm:pt modelId="{2F3028A6-3188-4A8B-B731-9670EB9D583D}" type="pres">
      <dgm:prSet presAssocID="{E4970CA2-5851-4815-AF2E-8EC3710DEF2C}" presName="parTx" presStyleLbl="revTx" presStyleIdx="2" presStyleCnt="3">
        <dgm:presLayoutVars>
          <dgm:chMax val="0"/>
          <dgm:chPref val="0"/>
        </dgm:presLayoutVars>
      </dgm:prSet>
      <dgm:spPr/>
    </dgm:pt>
  </dgm:ptLst>
  <dgm:cxnLst>
    <dgm:cxn modelId="{F16E0112-6CC1-4DD9-A881-1A9C523957E6}" type="presOf" srcId="{E4970CA2-5851-4815-AF2E-8EC3710DEF2C}" destId="{2F3028A6-3188-4A8B-B731-9670EB9D583D}" srcOrd="0" destOrd="0" presId="urn:microsoft.com/office/officeart/2018/2/layout/IconVerticalSolidList"/>
    <dgm:cxn modelId="{253F461B-448A-473F-A7A2-449DC8CB8140}" srcId="{38A1DFB8-E65E-4A90-912E-CCE0908761C7}" destId="{0A27109A-006C-424A-9907-0E3E392671B9}" srcOrd="1" destOrd="0" parTransId="{963C62B6-C81D-47B1-A675-F397AF83DB92}" sibTransId="{9D5C7951-F48B-4A8E-B006-CC0B497BB39B}"/>
    <dgm:cxn modelId="{72FADB2F-CE5A-4DC3-901F-4B21E1FF54EA}" srcId="{38A1DFB8-E65E-4A90-912E-CCE0908761C7}" destId="{0176213D-8B54-4B32-ADD5-CEF31F9FAEB1}" srcOrd="0" destOrd="0" parTransId="{015D0A4F-99BE-4218-8B54-2CB82F4154CF}" sibTransId="{99050032-BA96-4E08-9224-BBE6196E22BC}"/>
    <dgm:cxn modelId="{0B776C31-5D75-44CD-8D7D-5C2268BF3E3A}" srcId="{38A1DFB8-E65E-4A90-912E-CCE0908761C7}" destId="{E4970CA2-5851-4815-AF2E-8EC3710DEF2C}" srcOrd="2" destOrd="0" parTransId="{22635261-8D23-4C77-903D-F108E8F7DB82}" sibTransId="{2BE0DFD8-29CB-4035-98E6-1DCE661CC19F}"/>
    <dgm:cxn modelId="{E52EE755-53BB-47F3-B2E6-25882A12C3F7}" type="presOf" srcId="{38A1DFB8-E65E-4A90-912E-CCE0908761C7}" destId="{67903964-FCAF-49D6-84E5-25BA98FC2A60}" srcOrd="0" destOrd="0" presId="urn:microsoft.com/office/officeart/2018/2/layout/IconVerticalSolidList"/>
    <dgm:cxn modelId="{FD647A8F-1739-44A1-AAED-99690DDA084A}" type="presOf" srcId="{0A27109A-006C-424A-9907-0E3E392671B9}" destId="{1E2DCCD0-C1A1-4B32-B0D7-0A9D08D38EA9}" srcOrd="0" destOrd="0" presId="urn:microsoft.com/office/officeart/2018/2/layout/IconVerticalSolidList"/>
    <dgm:cxn modelId="{8EDAADAB-159B-42FB-A5ED-7D52CF56E719}" type="presOf" srcId="{0176213D-8B54-4B32-ADD5-CEF31F9FAEB1}" destId="{F2A502D4-1AF8-4E8C-8D1C-CD605A2C8D3D}" srcOrd="0" destOrd="0" presId="urn:microsoft.com/office/officeart/2018/2/layout/IconVerticalSolidList"/>
    <dgm:cxn modelId="{9B3938F7-BB20-49CD-9541-EB7B736FE784}" type="presParOf" srcId="{67903964-FCAF-49D6-84E5-25BA98FC2A60}" destId="{09D46C0F-A866-48D9-BE43-4638D426F1AB}" srcOrd="0" destOrd="0" presId="urn:microsoft.com/office/officeart/2018/2/layout/IconVerticalSolidList"/>
    <dgm:cxn modelId="{F6D22797-C18E-4A8C-B350-337A897E4182}" type="presParOf" srcId="{09D46C0F-A866-48D9-BE43-4638D426F1AB}" destId="{C8EDD0BD-430E-474B-AF20-B1F472065DCD}" srcOrd="0" destOrd="0" presId="urn:microsoft.com/office/officeart/2018/2/layout/IconVerticalSolidList"/>
    <dgm:cxn modelId="{EE7E94E9-44C4-4366-B083-90985C4DEBF7}" type="presParOf" srcId="{09D46C0F-A866-48D9-BE43-4638D426F1AB}" destId="{6AC52EF1-0B0C-4390-B503-A293B41B287B}" srcOrd="1" destOrd="0" presId="urn:microsoft.com/office/officeart/2018/2/layout/IconVerticalSolidList"/>
    <dgm:cxn modelId="{0A33ADFE-567B-4065-9C1E-28E9DAC74328}" type="presParOf" srcId="{09D46C0F-A866-48D9-BE43-4638D426F1AB}" destId="{66B36F60-33DD-4F0A-8327-BDF5FF190441}" srcOrd="2" destOrd="0" presId="urn:microsoft.com/office/officeart/2018/2/layout/IconVerticalSolidList"/>
    <dgm:cxn modelId="{8E2E2E02-CA8F-4E1A-9F44-F3E991BBC1F6}" type="presParOf" srcId="{09D46C0F-A866-48D9-BE43-4638D426F1AB}" destId="{F2A502D4-1AF8-4E8C-8D1C-CD605A2C8D3D}" srcOrd="3" destOrd="0" presId="urn:microsoft.com/office/officeart/2018/2/layout/IconVerticalSolidList"/>
    <dgm:cxn modelId="{70928A14-EA2A-4373-9CEF-DD9D42B53A6D}" type="presParOf" srcId="{67903964-FCAF-49D6-84E5-25BA98FC2A60}" destId="{1C00C3D5-A4AF-4C9E-B3F9-EDCACA4A3966}" srcOrd="1" destOrd="0" presId="urn:microsoft.com/office/officeart/2018/2/layout/IconVerticalSolidList"/>
    <dgm:cxn modelId="{585CB521-DB17-4CD6-AA95-C99E425517F5}" type="presParOf" srcId="{67903964-FCAF-49D6-84E5-25BA98FC2A60}" destId="{A0B50F34-A8DB-4BBD-A4BF-C8D2AA9ABFE1}" srcOrd="2" destOrd="0" presId="urn:microsoft.com/office/officeart/2018/2/layout/IconVerticalSolidList"/>
    <dgm:cxn modelId="{60EB17CB-D905-40C0-A4BE-F65E8ED85B2F}" type="presParOf" srcId="{A0B50F34-A8DB-4BBD-A4BF-C8D2AA9ABFE1}" destId="{9671405B-5C96-49BA-B229-B2312D7E31AB}" srcOrd="0" destOrd="0" presId="urn:microsoft.com/office/officeart/2018/2/layout/IconVerticalSolidList"/>
    <dgm:cxn modelId="{531FD6A8-00CC-4BD8-9EA7-7936357B12F5}" type="presParOf" srcId="{A0B50F34-A8DB-4BBD-A4BF-C8D2AA9ABFE1}" destId="{17588A57-ACBA-49FE-890F-ED6481FEE419}" srcOrd="1" destOrd="0" presId="urn:microsoft.com/office/officeart/2018/2/layout/IconVerticalSolidList"/>
    <dgm:cxn modelId="{4809DDB7-7F71-4F84-A612-D93284F164F5}" type="presParOf" srcId="{A0B50F34-A8DB-4BBD-A4BF-C8D2AA9ABFE1}" destId="{008D2FF2-3127-48E0-B927-585C654E9704}" srcOrd="2" destOrd="0" presId="urn:microsoft.com/office/officeart/2018/2/layout/IconVerticalSolidList"/>
    <dgm:cxn modelId="{EF115AB2-085D-4258-8442-32D462E30B1D}" type="presParOf" srcId="{A0B50F34-A8DB-4BBD-A4BF-C8D2AA9ABFE1}" destId="{1E2DCCD0-C1A1-4B32-B0D7-0A9D08D38EA9}" srcOrd="3" destOrd="0" presId="urn:microsoft.com/office/officeart/2018/2/layout/IconVerticalSolidList"/>
    <dgm:cxn modelId="{47A388D7-D208-4497-9B1C-C92255F3B33F}" type="presParOf" srcId="{67903964-FCAF-49D6-84E5-25BA98FC2A60}" destId="{0A87528D-9061-4B9C-AF46-A8487C16E3B4}" srcOrd="3" destOrd="0" presId="urn:microsoft.com/office/officeart/2018/2/layout/IconVerticalSolidList"/>
    <dgm:cxn modelId="{344C8CDF-E27B-4DC3-89B5-B140CEFE13F1}" type="presParOf" srcId="{67903964-FCAF-49D6-84E5-25BA98FC2A60}" destId="{2EEEA045-0FE6-4CD0-8C12-80F7CC54B713}" srcOrd="4" destOrd="0" presId="urn:microsoft.com/office/officeart/2018/2/layout/IconVerticalSolidList"/>
    <dgm:cxn modelId="{5FE0389E-07FC-46CC-8A9E-3D7A73FF73C2}" type="presParOf" srcId="{2EEEA045-0FE6-4CD0-8C12-80F7CC54B713}" destId="{2832153F-EA0A-4F96-94A4-45B071359EE2}" srcOrd="0" destOrd="0" presId="urn:microsoft.com/office/officeart/2018/2/layout/IconVerticalSolidList"/>
    <dgm:cxn modelId="{2CD55AFD-F383-43BE-B46C-5500498C50DA}" type="presParOf" srcId="{2EEEA045-0FE6-4CD0-8C12-80F7CC54B713}" destId="{92C3C9A8-D51C-4701-871E-74C8F106ECF3}" srcOrd="1" destOrd="0" presId="urn:microsoft.com/office/officeart/2018/2/layout/IconVerticalSolidList"/>
    <dgm:cxn modelId="{1E6222B2-1EF9-44DE-B6C8-73451048EEB7}" type="presParOf" srcId="{2EEEA045-0FE6-4CD0-8C12-80F7CC54B713}" destId="{D9FD42F7-DCC2-4FBF-949F-0F5D05963CC6}" srcOrd="2" destOrd="0" presId="urn:microsoft.com/office/officeart/2018/2/layout/IconVerticalSolidList"/>
    <dgm:cxn modelId="{E248BDA7-69DE-4A18-AB62-40AB36B34056}" type="presParOf" srcId="{2EEEA045-0FE6-4CD0-8C12-80F7CC54B713}" destId="{2F3028A6-3188-4A8B-B731-9670EB9D583D}" srcOrd="3" destOrd="0" presId="urn:microsoft.com/office/officeart/2018/2/layout/IconVerticalSoli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0F7CADA-BD8D-4D2B-AC01-6CC488A7B659}" type="doc">
      <dgm:prSet loTypeId="urn:microsoft.com/office/officeart/2018/2/layout/IconCircleList" loCatId="icon" qsTypeId="urn:microsoft.com/office/officeart/2005/8/quickstyle/simple1" qsCatId="simple" csTypeId="urn:microsoft.com/office/officeart/2018/5/colors/Iconchunking_neutralbg_accent2_2" csCatId="accent2" phldr="1"/>
      <dgm:spPr/>
      <dgm:t>
        <a:bodyPr/>
        <a:lstStyle/>
        <a:p>
          <a:endParaRPr lang="en-US"/>
        </a:p>
      </dgm:t>
    </dgm:pt>
    <dgm:pt modelId="{E962A7AC-D505-4D81-BE34-2A42715555DD}">
      <dgm:prSet custT="1"/>
      <dgm:spPr/>
      <dgm:t>
        <a:bodyPr/>
        <a:lstStyle/>
        <a:p>
          <a:pPr>
            <a:lnSpc>
              <a:spcPct val="100000"/>
            </a:lnSpc>
          </a:pPr>
          <a:r>
            <a:rPr lang="en-US" sz="1400" dirty="0"/>
            <a:t>Based on Recall Scores, Naive Bayes algorithm performed the best. But cannot be concluded it as the best model for this data as we do not account for the other factors like misclassification cost, marketing cost &amp; average profit when the users purchases an item </a:t>
          </a:r>
        </a:p>
      </dgm:t>
    </dgm:pt>
    <dgm:pt modelId="{6FFFC241-C10B-4ABE-8696-248AB486E883}" type="parTrans" cxnId="{3CFCA224-E555-485D-A013-72594F7074AC}">
      <dgm:prSet/>
      <dgm:spPr/>
      <dgm:t>
        <a:bodyPr/>
        <a:lstStyle/>
        <a:p>
          <a:endParaRPr lang="en-US"/>
        </a:p>
      </dgm:t>
    </dgm:pt>
    <dgm:pt modelId="{80CFCE4A-EBED-44E9-BD70-6B663E71E5EA}" type="sibTrans" cxnId="{3CFCA224-E555-485D-A013-72594F7074AC}">
      <dgm:prSet/>
      <dgm:spPr/>
      <dgm:t>
        <a:bodyPr/>
        <a:lstStyle/>
        <a:p>
          <a:pPr>
            <a:lnSpc>
              <a:spcPct val="100000"/>
            </a:lnSpc>
          </a:pPr>
          <a:endParaRPr lang="en-US"/>
        </a:p>
      </dgm:t>
    </dgm:pt>
    <dgm:pt modelId="{3E4263F2-3311-40CC-AC78-513C287802F3}">
      <dgm:prSet/>
      <dgm:spPr/>
      <dgm:t>
        <a:bodyPr/>
        <a:lstStyle/>
        <a:p>
          <a:pPr>
            <a:lnSpc>
              <a:spcPct val="100000"/>
            </a:lnSpc>
          </a:pPr>
          <a:r>
            <a:rPr lang="en-US" dirty="0"/>
            <a:t>Page Value – Most Important Feature from Decision Tree</a:t>
          </a:r>
        </a:p>
      </dgm:t>
    </dgm:pt>
    <dgm:pt modelId="{01E319FF-B894-43EA-873D-D2ACBAC0EDC2}" type="parTrans" cxnId="{CA956CCF-0DAF-4E9A-B7FD-40DD253185AA}">
      <dgm:prSet/>
      <dgm:spPr/>
      <dgm:t>
        <a:bodyPr/>
        <a:lstStyle/>
        <a:p>
          <a:endParaRPr lang="en-US"/>
        </a:p>
      </dgm:t>
    </dgm:pt>
    <dgm:pt modelId="{C7CB035B-A57D-46D9-B5D1-9CB130E3D938}" type="sibTrans" cxnId="{CA956CCF-0DAF-4E9A-B7FD-40DD253185AA}">
      <dgm:prSet/>
      <dgm:spPr/>
      <dgm:t>
        <a:bodyPr/>
        <a:lstStyle/>
        <a:p>
          <a:pPr>
            <a:lnSpc>
              <a:spcPct val="100000"/>
            </a:lnSpc>
          </a:pPr>
          <a:endParaRPr lang="en-US"/>
        </a:p>
      </dgm:t>
    </dgm:pt>
    <dgm:pt modelId="{CF4F1934-08E3-4C98-85B1-DD3A4F58CACE}">
      <dgm:prSet/>
      <dgm:spPr/>
      <dgm:t>
        <a:bodyPr/>
        <a:lstStyle/>
        <a:p>
          <a:pPr>
            <a:lnSpc>
              <a:spcPct val="100000"/>
            </a:lnSpc>
          </a:pPr>
          <a:r>
            <a:rPr lang="en-US" dirty="0" err="1"/>
            <a:t>NaiveBayes</a:t>
          </a:r>
          <a:r>
            <a:rPr lang="en-US" dirty="0"/>
            <a:t> - Probability of purchase is 62% when user visits a non-zero page value</a:t>
          </a:r>
        </a:p>
      </dgm:t>
    </dgm:pt>
    <dgm:pt modelId="{E5A19AFF-E744-4851-BFEA-F9D880B5E389}" type="parTrans" cxnId="{45DB08CE-7648-406F-B80C-93B68439B295}">
      <dgm:prSet/>
      <dgm:spPr/>
      <dgm:t>
        <a:bodyPr/>
        <a:lstStyle/>
        <a:p>
          <a:endParaRPr lang="en-US"/>
        </a:p>
      </dgm:t>
    </dgm:pt>
    <dgm:pt modelId="{EBD6067F-5B61-4111-973B-4C580735AB93}" type="sibTrans" cxnId="{45DB08CE-7648-406F-B80C-93B68439B295}">
      <dgm:prSet/>
      <dgm:spPr/>
      <dgm:t>
        <a:bodyPr/>
        <a:lstStyle/>
        <a:p>
          <a:pPr>
            <a:lnSpc>
              <a:spcPct val="100000"/>
            </a:lnSpc>
          </a:pPr>
          <a:endParaRPr lang="en-US"/>
        </a:p>
      </dgm:t>
    </dgm:pt>
    <dgm:pt modelId="{93315CDF-5229-4254-BBD4-859BE060FF1F}">
      <dgm:prSet/>
      <dgm:spPr/>
      <dgm:t>
        <a:bodyPr/>
        <a:lstStyle/>
        <a:p>
          <a:pPr>
            <a:lnSpc>
              <a:spcPct val="100000"/>
            </a:lnSpc>
          </a:pPr>
          <a:r>
            <a:rPr lang="en-US" dirty="0"/>
            <a:t>Target new visitors, users who spent more time on the Product Related pages and users who visiting a non-zero page value</a:t>
          </a:r>
        </a:p>
      </dgm:t>
    </dgm:pt>
    <dgm:pt modelId="{2E172132-0D31-47AA-8C23-A1487936CF4A}" type="parTrans" cxnId="{0453DE6E-F878-4397-A9ED-276E4A5F461C}">
      <dgm:prSet/>
      <dgm:spPr/>
      <dgm:t>
        <a:bodyPr/>
        <a:lstStyle/>
        <a:p>
          <a:endParaRPr lang="en-US"/>
        </a:p>
      </dgm:t>
    </dgm:pt>
    <dgm:pt modelId="{5C1005EC-D4A9-4FFA-8D9F-DCE0380CD74C}" type="sibTrans" cxnId="{0453DE6E-F878-4397-A9ED-276E4A5F461C}">
      <dgm:prSet/>
      <dgm:spPr/>
      <dgm:t>
        <a:bodyPr/>
        <a:lstStyle/>
        <a:p>
          <a:endParaRPr lang="en-US"/>
        </a:p>
      </dgm:t>
    </dgm:pt>
    <dgm:pt modelId="{C9E3C4DD-4B8F-4967-B73F-5215867F5E53}" type="pres">
      <dgm:prSet presAssocID="{10F7CADA-BD8D-4D2B-AC01-6CC488A7B659}" presName="root" presStyleCnt="0">
        <dgm:presLayoutVars>
          <dgm:dir/>
          <dgm:resizeHandles val="exact"/>
        </dgm:presLayoutVars>
      </dgm:prSet>
      <dgm:spPr/>
    </dgm:pt>
    <dgm:pt modelId="{917DD795-E9A3-4CC4-85C3-0449D46027DF}" type="pres">
      <dgm:prSet presAssocID="{10F7CADA-BD8D-4D2B-AC01-6CC488A7B659}" presName="container" presStyleCnt="0">
        <dgm:presLayoutVars>
          <dgm:dir/>
          <dgm:resizeHandles val="exact"/>
        </dgm:presLayoutVars>
      </dgm:prSet>
      <dgm:spPr/>
    </dgm:pt>
    <dgm:pt modelId="{12191C77-8ADD-483A-B3C7-08A4552250DA}" type="pres">
      <dgm:prSet presAssocID="{E962A7AC-D505-4D81-BE34-2A42715555DD}" presName="compNode" presStyleCnt="0"/>
      <dgm:spPr/>
    </dgm:pt>
    <dgm:pt modelId="{DCE73E6B-EC26-490D-AA45-5881F5041351}" type="pres">
      <dgm:prSet presAssocID="{E962A7AC-D505-4D81-BE34-2A42715555DD}" presName="iconBgRect" presStyleLbl="bgShp" presStyleIdx="0" presStyleCnt="4"/>
      <dgm:spPr/>
    </dgm:pt>
    <dgm:pt modelId="{43F35186-049D-4116-9FA2-CB009407DDC3}" type="pres">
      <dgm:prSet presAssocID="{E962A7AC-D505-4D81-BE34-2A42715555DD}" presName="iconRect" presStyleLbl="node1" presStyleIdx="0" presStyleCnt="4" custScaleX="92995" custScaleY="104543" custLinFactNeighborY="-5241"/>
      <dgm:spPr>
        <a:blipFill>
          <a:blip xmlns:r="http://schemas.openxmlformats.org/officeDocument/2006/relationships" r:embed="rId1">
            <a:extLst>
              <a:ext uri="{837473B0-CC2E-450A-ABE3-18F120FF3D39}">
                <a1611:picAttrSrcUrl xmlns:a1611="http://schemas.microsoft.com/office/drawing/2016/11/main" r:id="rId2"/>
              </a:ext>
            </a:extLst>
          </a:blip>
          <a:srcRect/>
          <a:stretch>
            <a:fillRect l="-7000" r="-7000"/>
          </a:stretch>
        </a:blipFill>
        <a:ln>
          <a:noFill/>
        </a:ln>
      </dgm:spPr>
      <dgm:extLst/>
    </dgm:pt>
    <dgm:pt modelId="{BF060214-9971-493B-B8A3-4CB3783C8862}" type="pres">
      <dgm:prSet presAssocID="{E962A7AC-D505-4D81-BE34-2A42715555DD}" presName="spaceRect" presStyleCnt="0"/>
      <dgm:spPr/>
    </dgm:pt>
    <dgm:pt modelId="{C675722E-0854-496F-B936-D04E5797BE39}" type="pres">
      <dgm:prSet presAssocID="{E962A7AC-D505-4D81-BE34-2A42715555DD}" presName="textRect" presStyleLbl="revTx" presStyleIdx="0" presStyleCnt="4" custScaleX="113592" custScaleY="103200">
        <dgm:presLayoutVars>
          <dgm:chMax val="1"/>
          <dgm:chPref val="1"/>
        </dgm:presLayoutVars>
      </dgm:prSet>
      <dgm:spPr/>
    </dgm:pt>
    <dgm:pt modelId="{2FE85E2C-729E-4C15-935F-1BDAED0C03A8}" type="pres">
      <dgm:prSet presAssocID="{80CFCE4A-EBED-44E9-BD70-6B663E71E5EA}" presName="sibTrans" presStyleLbl="sibTrans2D1" presStyleIdx="0" presStyleCnt="0"/>
      <dgm:spPr/>
    </dgm:pt>
    <dgm:pt modelId="{D76BE90E-B097-40E4-A421-3483C979904B}" type="pres">
      <dgm:prSet presAssocID="{3E4263F2-3311-40CC-AC78-513C287802F3}" presName="compNode" presStyleCnt="0"/>
      <dgm:spPr/>
    </dgm:pt>
    <dgm:pt modelId="{3064B8DF-EE8B-4D3C-92BB-25955CF60B82}" type="pres">
      <dgm:prSet presAssocID="{3E4263F2-3311-40CC-AC78-513C287802F3}" presName="iconBgRect" presStyleLbl="bgShp" presStyleIdx="1" presStyleCnt="4"/>
      <dgm:spPr/>
    </dgm:pt>
    <dgm:pt modelId="{143D245D-64DC-4792-9CE5-7497EECDA4A1}" type="pres">
      <dgm:prSet presAssocID="{3E4263F2-3311-40CC-AC78-513C287802F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1D6B11E1-BCA0-4A74-B9DD-1EAAE2D7DB9A}" type="pres">
      <dgm:prSet presAssocID="{3E4263F2-3311-40CC-AC78-513C287802F3}" presName="spaceRect" presStyleCnt="0"/>
      <dgm:spPr/>
    </dgm:pt>
    <dgm:pt modelId="{E14C4DE8-0EAD-457D-874C-813F7DD62AAE}" type="pres">
      <dgm:prSet presAssocID="{3E4263F2-3311-40CC-AC78-513C287802F3}" presName="textRect" presStyleLbl="revTx" presStyleIdx="1" presStyleCnt="4">
        <dgm:presLayoutVars>
          <dgm:chMax val="1"/>
          <dgm:chPref val="1"/>
        </dgm:presLayoutVars>
      </dgm:prSet>
      <dgm:spPr/>
    </dgm:pt>
    <dgm:pt modelId="{C16C5FD6-8256-460A-BF90-58B52D09C211}" type="pres">
      <dgm:prSet presAssocID="{C7CB035B-A57D-46D9-B5D1-9CB130E3D938}" presName="sibTrans" presStyleLbl="sibTrans2D1" presStyleIdx="0" presStyleCnt="0"/>
      <dgm:spPr/>
    </dgm:pt>
    <dgm:pt modelId="{E5EEEFAA-F2A3-48DA-86F4-F3271AB6FEDF}" type="pres">
      <dgm:prSet presAssocID="{CF4F1934-08E3-4C98-85B1-DD3A4F58CACE}" presName="compNode" presStyleCnt="0"/>
      <dgm:spPr/>
    </dgm:pt>
    <dgm:pt modelId="{ECD81F51-8E86-4807-A72B-E6750FBA9732}" type="pres">
      <dgm:prSet presAssocID="{CF4F1934-08E3-4C98-85B1-DD3A4F58CACE}" presName="iconBgRect" presStyleLbl="bgShp" presStyleIdx="2" presStyleCnt="4"/>
      <dgm:spPr/>
    </dgm:pt>
    <dgm:pt modelId="{D6A1447A-85E2-4DC9-9A5D-561A26DA3B41}" type="pres">
      <dgm:prSet presAssocID="{CF4F1934-08E3-4C98-85B1-DD3A4F58CACE}" presName="iconRect" presStyleLbl="node1" presStyleIdx="2" presStyleCnt="4"/>
      <dgm:spPr>
        <a:blipFill>
          <a:blip xmlns:r="http://schemas.openxmlformats.org/officeDocument/2006/relationships" r:embed="rId5">
            <a:extLst>
              <a:ext uri="{837473B0-CC2E-450A-ABE3-18F120FF3D39}">
                <a1611:picAttrSrcUrl xmlns:a1611="http://schemas.microsoft.com/office/drawing/2016/11/main" r:id="rId6"/>
              </a:ext>
            </a:extLst>
          </a:blip>
          <a:srcRect/>
          <a:stretch>
            <a:fillRect/>
          </a:stretch>
        </a:blipFill>
        <a:ln>
          <a:noFill/>
        </a:ln>
      </dgm:spPr>
      <dgm:extLst/>
    </dgm:pt>
    <dgm:pt modelId="{727C5051-4556-404B-AF2E-7BE4669F444A}" type="pres">
      <dgm:prSet presAssocID="{CF4F1934-08E3-4C98-85B1-DD3A4F58CACE}" presName="spaceRect" presStyleCnt="0"/>
      <dgm:spPr/>
    </dgm:pt>
    <dgm:pt modelId="{76293371-8256-4AA2-BE9C-B2F2B230610D}" type="pres">
      <dgm:prSet presAssocID="{CF4F1934-08E3-4C98-85B1-DD3A4F58CACE}" presName="textRect" presStyleLbl="revTx" presStyleIdx="2" presStyleCnt="4">
        <dgm:presLayoutVars>
          <dgm:chMax val="1"/>
          <dgm:chPref val="1"/>
        </dgm:presLayoutVars>
      </dgm:prSet>
      <dgm:spPr/>
    </dgm:pt>
    <dgm:pt modelId="{C07321EE-48A5-4417-B499-F3FE015817AC}" type="pres">
      <dgm:prSet presAssocID="{EBD6067F-5B61-4111-973B-4C580735AB93}" presName="sibTrans" presStyleLbl="sibTrans2D1" presStyleIdx="0" presStyleCnt="0"/>
      <dgm:spPr/>
    </dgm:pt>
    <dgm:pt modelId="{673DB8B2-CDCC-4FBA-8DCF-76F53BA87043}" type="pres">
      <dgm:prSet presAssocID="{93315CDF-5229-4254-BBD4-859BE060FF1F}" presName="compNode" presStyleCnt="0"/>
      <dgm:spPr/>
    </dgm:pt>
    <dgm:pt modelId="{BDBBDE7B-04EE-4193-802A-CECE75BC19B4}" type="pres">
      <dgm:prSet presAssocID="{93315CDF-5229-4254-BBD4-859BE060FF1F}" presName="iconBgRect" presStyleLbl="bgShp" presStyleIdx="3" presStyleCnt="4"/>
      <dgm:spPr/>
    </dgm:pt>
    <dgm:pt modelId="{2B8D48F1-6E66-4CE3-9977-1FA057CA2D14}" type="pres">
      <dgm:prSet presAssocID="{93315CDF-5229-4254-BBD4-859BE060FF1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rget Audience"/>
        </a:ext>
      </dgm:extLst>
    </dgm:pt>
    <dgm:pt modelId="{C5FBE638-4D0B-4CD7-A233-6AD374A1550E}" type="pres">
      <dgm:prSet presAssocID="{93315CDF-5229-4254-BBD4-859BE060FF1F}" presName="spaceRect" presStyleCnt="0"/>
      <dgm:spPr/>
    </dgm:pt>
    <dgm:pt modelId="{14847205-264B-4C25-B28D-886CADB33B73}" type="pres">
      <dgm:prSet presAssocID="{93315CDF-5229-4254-BBD4-859BE060FF1F}" presName="textRect" presStyleLbl="revTx" presStyleIdx="3" presStyleCnt="4">
        <dgm:presLayoutVars>
          <dgm:chMax val="1"/>
          <dgm:chPref val="1"/>
        </dgm:presLayoutVars>
      </dgm:prSet>
      <dgm:spPr/>
    </dgm:pt>
  </dgm:ptLst>
  <dgm:cxnLst>
    <dgm:cxn modelId="{BB38CD00-5888-4261-8430-C52D9F73FE8F}" type="presOf" srcId="{CF4F1934-08E3-4C98-85B1-DD3A4F58CACE}" destId="{76293371-8256-4AA2-BE9C-B2F2B230610D}" srcOrd="0" destOrd="0" presId="urn:microsoft.com/office/officeart/2018/2/layout/IconCircleList"/>
    <dgm:cxn modelId="{AAE70819-9C02-4851-B079-D8B36143EBB5}" type="presOf" srcId="{93315CDF-5229-4254-BBD4-859BE060FF1F}" destId="{14847205-264B-4C25-B28D-886CADB33B73}" srcOrd="0" destOrd="0" presId="urn:microsoft.com/office/officeart/2018/2/layout/IconCircleList"/>
    <dgm:cxn modelId="{3CFCA224-E555-485D-A013-72594F7074AC}" srcId="{10F7CADA-BD8D-4D2B-AC01-6CC488A7B659}" destId="{E962A7AC-D505-4D81-BE34-2A42715555DD}" srcOrd="0" destOrd="0" parTransId="{6FFFC241-C10B-4ABE-8696-248AB486E883}" sibTransId="{80CFCE4A-EBED-44E9-BD70-6B663E71E5EA}"/>
    <dgm:cxn modelId="{28EF7A3C-A014-4B0E-8531-66C9F31BC4B9}" type="presOf" srcId="{10F7CADA-BD8D-4D2B-AC01-6CC488A7B659}" destId="{C9E3C4DD-4B8F-4967-B73F-5215867F5E53}" srcOrd="0" destOrd="0" presId="urn:microsoft.com/office/officeart/2018/2/layout/IconCircleList"/>
    <dgm:cxn modelId="{546BE248-833D-4C83-8C29-DF5D9D040987}" type="presOf" srcId="{E962A7AC-D505-4D81-BE34-2A42715555DD}" destId="{C675722E-0854-496F-B936-D04E5797BE39}" srcOrd="0" destOrd="0" presId="urn:microsoft.com/office/officeart/2018/2/layout/IconCircleList"/>
    <dgm:cxn modelId="{0453DE6E-F878-4397-A9ED-276E4A5F461C}" srcId="{10F7CADA-BD8D-4D2B-AC01-6CC488A7B659}" destId="{93315CDF-5229-4254-BBD4-859BE060FF1F}" srcOrd="3" destOrd="0" parTransId="{2E172132-0D31-47AA-8C23-A1487936CF4A}" sibTransId="{5C1005EC-D4A9-4FFA-8D9F-DCE0380CD74C}"/>
    <dgm:cxn modelId="{8BB501A9-E921-49F8-A198-22907805B8D4}" type="presOf" srcId="{C7CB035B-A57D-46D9-B5D1-9CB130E3D938}" destId="{C16C5FD6-8256-460A-BF90-58B52D09C211}" srcOrd="0" destOrd="0" presId="urn:microsoft.com/office/officeart/2018/2/layout/IconCircleList"/>
    <dgm:cxn modelId="{573C41C1-41C9-4AD8-8DC2-DFCB8CDB704C}" type="presOf" srcId="{80CFCE4A-EBED-44E9-BD70-6B663E71E5EA}" destId="{2FE85E2C-729E-4C15-935F-1BDAED0C03A8}" srcOrd="0" destOrd="0" presId="urn:microsoft.com/office/officeart/2018/2/layout/IconCircleList"/>
    <dgm:cxn modelId="{45DB08CE-7648-406F-B80C-93B68439B295}" srcId="{10F7CADA-BD8D-4D2B-AC01-6CC488A7B659}" destId="{CF4F1934-08E3-4C98-85B1-DD3A4F58CACE}" srcOrd="2" destOrd="0" parTransId="{E5A19AFF-E744-4851-BFEA-F9D880B5E389}" sibTransId="{EBD6067F-5B61-4111-973B-4C580735AB93}"/>
    <dgm:cxn modelId="{2D3FC7CE-4E02-44B1-B8D8-80A21FAC0822}" type="presOf" srcId="{3E4263F2-3311-40CC-AC78-513C287802F3}" destId="{E14C4DE8-0EAD-457D-874C-813F7DD62AAE}" srcOrd="0" destOrd="0" presId="urn:microsoft.com/office/officeart/2018/2/layout/IconCircleList"/>
    <dgm:cxn modelId="{CA956CCF-0DAF-4E9A-B7FD-40DD253185AA}" srcId="{10F7CADA-BD8D-4D2B-AC01-6CC488A7B659}" destId="{3E4263F2-3311-40CC-AC78-513C287802F3}" srcOrd="1" destOrd="0" parTransId="{01E319FF-B894-43EA-873D-D2ACBAC0EDC2}" sibTransId="{C7CB035B-A57D-46D9-B5D1-9CB130E3D938}"/>
    <dgm:cxn modelId="{967998EF-5FE2-4DDF-88DA-814E5DC5FDB5}" type="presOf" srcId="{EBD6067F-5B61-4111-973B-4C580735AB93}" destId="{C07321EE-48A5-4417-B499-F3FE015817AC}" srcOrd="0" destOrd="0" presId="urn:microsoft.com/office/officeart/2018/2/layout/IconCircleList"/>
    <dgm:cxn modelId="{CC2BD4E0-C8C7-4FDC-8008-57F342035A69}" type="presParOf" srcId="{C9E3C4DD-4B8F-4967-B73F-5215867F5E53}" destId="{917DD795-E9A3-4CC4-85C3-0449D46027DF}" srcOrd="0" destOrd="0" presId="urn:microsoft.com/office/officeart/2018/2/layout/IconCircleList"/>
    <dgm:cxn modelId="{DEF64BF0-9FD9-415B-A1A6-EDF35084A75A}" type="presParOf" srcId="{917DD795-E9A3-4CC4-85C3-0449D46027DF}" destId="{12191C77-8ADD-483A-B3C7-08A4552250DA}" srcOrd="0" destOrd="0" presId="urn:microsoft.com/office/officeart/2018/2/layout/IconCircleList"/>
    <dgm:cxn modelId="{49B3BE01-3FC7-4F19-9508-CD2AF4592F5C}" type="presParOf" srcId="{12191C77-8ADD-483A-B3C7-08A4552250DA}" destId="{DCE73E6B-EC26-490D-AA45-5881F5041351}" srcOrd="0" destOrd="0" presId="urn:microsoft.com/office/officeart/2018/2/layout/IconCircleList"/>
    <dgm:cxn modelId="{3C4C8A77-81B7-4169-93C7-DC629D915C06}" type="presParOf" srcId="{12191C77-8ADD-483A-B3C7-08A4552250DA}" destId="{43F35186-049D-4116-9FA2-CB009407DDC3}" srcOrd="1" destOrd="0" presId="urn:microsoft.com/office/officeart/2018/2/layout/IconCircleList"/>
    <dgm:cxn modelId="{DED06509-5894-431A-9208-6B6F3AD8D508}" type="presParOf" srcId="{12191C77-8ADD-483A-B3C7-08A4552250DA}" destId="{BF060214-9971-493B-B8A3-4CB3783C8862}" srcOrd="2" destOrd="0" presId="urn:microsoft.com/office/officeart/2018/2/layout/IconCircleList"/>
    <dgm:cxn modelId="{1A469D66-DACB-4E41-8040-E33AEAF02854}" type="presParOf" srcId="{12191C77-8ADD-483A-B3C7-08A4552250DA}" destId="{C675722E-0854-496F-B936-D04E5797BE39}" srcOrd="3" destOrd="0" presId="urn:microsoft.com/office/officeart/2018/2/layout/IconCircleList"/>
    <dgm:cxn modelId="{A8D517E4-1DC5-4D2A-A1CE-DF6EA233136B}" type="presParOf" srcId="{917DD795-E9A3-4CC4-85C3-0449D46027DF}" destId="{2FE85E2C-729E-4C15-935F-1BDAED0C03A8}" srcOrd="1" destOrd="0" presId="urn:microsoft.com/office/officeart/2018/2/layout/IconCircleList"/>
    <dgm:cxn modelId="{92CE2236-4ADA-47CD-AEF0-4F1144D10961}" type="presParOf" srcId="{917DD795-E9A3-4CC4-85C3-0449D46027DF}" destId="{D76BE90E-B097-40E4-A421-3483C979904B}" srcOrd="2" destOrd="0" presId="urn:microsoft.com/office/officeart/2018/2/layout/IconCircleList"/>
    <dgm:cxn modelId="{24BC6C38-B712-43FD-987C-8A4EF38C6EFB}" type="presParOf" srcId="{D76BE90E-B097-40E4-A421-3483C979904B}" destId="{3064B8DF-EE8B-4D3C-92BB-25955CF60B82}" srcOrd="0" destOrd="0" presId="urn:microsoft.com/office/officeart/2018/2/layout/IconCircleList"/>
    <dgm:cxn modelId="{A33C88BA-342F-4592-AC97-20C7F8187B70}" type="presParOf" srcId="{D76BE90E-B097-40E4-A421-3483C979904B}" destId="{143D245D-64DC-4792-9CE5-7497EECDA4A1}" srcOrd="1" destOrd="0" presId="urn:microsoft.com/office/officeart/2018/2/layout/IconCircleList"/>
    <dgm:cxn modelId="{51FCB090-513C-4C90-B50E-6A6E4827EDA3}" type="presParOf" srcId="{D76BE90E-B097-40E4-A421-3483C979904B}" destId="{1D6B11E1-BCA0-4A74-B9DD-1EAAE2D7DB9A}" srcOrd="2" destOrd="0" presId="urn:microsoft.com/office/officeart/2018/2/layout/IconCircleList"/>
    <dgm:cxn modelId="{A86170CE-002F-4A26-8D31-AB7121D56F68}" type="presParOf" srcId="{D76BE90E-B097-40E4-A421-3483C979904B}" destId="{E14C4DE8-0EAD-457D-874C-813F7DD62AAE}" srcOrd="3" destOrd="0" presId="urn:microsoft.com/office/officeart/2018/2/layout/IconCircleList"/>
    <dgm:cxn modelId="{03713A86-2C6A-4B1A-9EBB-5135FD2FF372}" type="presParOf" srcId="{917DD795-E9A3-4CC4-85C3-0449D46027DF}" destId="{C16C5FD6-8256-460A-BF90-58B52D09C211}" srcOrd="3" destOrd="0" presId="urn:microsoft.com/office/officeart/2018/2/layout/IconCircleList"/>
    <dgm:cxn modelId="{72A51058-FBD2-4ECB-9670-86CB6085BAAB}" type="presParOf" srcId="{917DD795-E9A3-4CC4-85C3-0449D46027DF}" destId="{E5EEEFAA-F2A3-48DA-86F4-F3271AB6FEDF}" srcOrd="4" destOrd="0" presId="urn:microsoft.com/office/officeart/2018/2/layout/IconCircleList"/>
    <dgm:cxn modelId="{30914CF5-4698-4540-B440-B271658944F3}" type="presParOf" srcId="{E5EEEFAA-F2A3-48DA-86F4-F3271AB6FEDF}" destId="{ECD81F51-8E86-4807-A72B-E6750FBA9732}" srcOrd="0" destOrd="0" presId="urn:microsoft.com/office/officeart/2018/2/layout/IconCircleList"/>
    <dgm:cxn modelId="{4F6BCE4C-4D84-4A45-ADD1-CA2F7322A4AD}" type="presParOf" srcId="{E5EEEFAA-F2A3-48DA-86F4-F3271AB6FEDF}" destId="{D6A1447A-85E2-4DC9-9A5D-561A26DA3B41}" srcOrd="1" destOrd="0" presId="urn:microsoft.com/office/officeart/2018/2/layout/IconCircleList"/>
    <dgm:cxn modelId="{2A5B6D0B-A0FD-49C4-AE6E-F1B72FE28B7D}" type="presParOf" srcId="{E5EEEFAA-F2A3-48DA-86F4-F3271AB6FEDF}" destId="{727C5051-4556-404B-AF2E-7BE4669F444A}" srcOrd="2" destOrd="0" presId="urn:microsoft.com/office/officeart/2018/2/layout/IconCircleList"/>
    <dgm:cxn modelId="{AF1BC215-CF6A-42AA-956A-76FD34F969A3}" type="presParOf" srcId="{E5EEEFAA-F2A3-48DA-86F4-F3271AB6FEDF}" destId="{76293371-8256-4AA2-BE9C-B2F2B230610D}" srcOrd="3" destOrd="0" presId="urn:microsoft.com/office/officeart/2018/2/layout/IconCircleList"/>
    <dgm:cxn modelId="{360D0457-9FC8-4555-9E7B-2CB43AB54E04}" type="presParOf" srcId="{917DD795-E9A3-4CC4-85C3-0449D46027DF}" destId="{C07321EE-48A5-4417-B499-F3FE015817AC}" srcOrd="5" destOrd="0" presId="urn:microsoft.com/office/officeart/2018/2/layout/IconCircleList"/>
    <dgm:cxn modelId="{C2373B5D-D4A2-4443-9442-5585BFA4CADF}" type="presParOf" srcId="{917DD795-E9A3-4CC4-85C3-0449D46027DF}" destId="{673DB8B2-CDCC-4FBA-8DCF-76F53BA87043}" srcOrd="6" destOrd="0" presId="urn:microsoft.com/office/officeart/2018/2/layout/IconCircleList"/>
    <dgm:cxn modelId="{C307D89A-AE34-41D3-AC79-F0269CC28F61}" type="presParOf" srcId="{673DB8B2-CDCC-4FBA-8DCF-76F53BA87043}" destId="{BDBBDE7B-04EE-4193-802A-CECE75BC19B4}" srcOrd="0" destOrd="0" presId="urn:microsoft.com/office/officeart/2018/2/layout/IconCircleList"/>
    <dgm:cxn modelId="{35F51FE7-4427-4EA1-AE22-C6565CEB2E65}" type="presParOf" srcId="{673DB8B2-CDCC-4FBA-8DCF-76F53BA87043}" destId="{2B8D48F1-6E66-4CE3-9977-1FA057CA2D14}" srcOrd="1" destOrd="0" presId="urn:microsoft.com/office/officeart/2018/2/layout/IconCircleList"/>
    <dgm:cxn modelId="{5100E899-7CB7-4154-A073-7EE28E10D58A}" type="presParOf" srcId="{673DB8B2-CDCC-4FBA-8DCF-76F53BA87043}" destId="{C5FBE638-4D0B-4CD7-A233-6AD374A1550E}" srcOrd="2" destOrd="0" presId="urn:microsoft.com/office/officeart/2018/2/layout/IconCircleList"/>
    <dgm:cxn modelId="{6AD1023B-AFAF-4F21-BC09-37F5E64E5088}" type="presParOf" srcId="{673DB8B2-CDCC-4FBA-8DCF-76F53BA87043}" destId="{14847205-264B-4C25-B28D-886CADB33B73}"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9EC0B-8FF2-4CD5-978E-7B81C02225D1}">
      <dsp:nvSpPr>
        <dsp:cNvPr id="0" name=""/>
        <dsp:cNvSpPr/>
      </dsp:nvSpPr>
      <dsp:spPr>
        <a:xfrm>
          <a:off x="938072" y="425888"/>
          <a:ext cx="1449518" cy="14495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1EF00D6-1873-49C5-BD67-3E3BCC027685}">
      <dsp:nvSpPr>
        <dsp:cNvPr id="0" name=""/>
        <dsp:cNvSpPr/>
      </dsp:nvSpPr>
      <dsp:spPr>
        <a:xfrm>
          <a:off x="52256" y="2258388"/>
          <a:ext cx="32211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0" i="0" kern="1200" dirty="0"/>
            <a:t>Analyze the factors that help in determining the visitor’s purchasing intention</a:t>
          </a:r>
          <a:endParaRPr lang="en-US" sz="1400" kern="1200" dirty="0"/>
        </a:p>
      </dsp:txBody>
      <dsp:txXfrm>
        <a:off x="52256" y="2258388"/>
        <a:ext cx="3221151" cy="720000"/>
      </dsp:txXfrm>
    </dsp:sp>
    <dsp:sp modelId="{CB8663E4-9F83-4BD7-9422-B1D698D75F5B}">
      <dsp:nvSpPr>
        <dsp:cNvPr id="0" name=""/>
        <dsp:cNvSpPr/>
      </dsp:nvSpPr>
      <dsp:spPr>
        <a:xfrm>
          <a:off x="4722925" y="425888"/>
          <a:ext cx="1449518" cy="14495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A11E2C7-6494-41AF-B31A-C860E88AAFE0}">
      <dsp:nvSpPr>
        <dsp:cNvPr id="0" name=""/>
        <dsp:cNvSpPr/>
      </dsp:nvSpPr>
      <dsp:spPr>
        <a:xfrm>
          <a:off x="3837109" y="2258388"/>
          <a:ext cx="32211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0" i="0" kern="1200" dirty="0"/>
            <a:t>Predict if customer has purchasing intention or not given a new set of test data</a:t>
          </a:r>
          <a:endParaRPr lang="en-US" sz="1400" kern="1200" dirty="0"/>
        </a:p>
      </dsp:txBody>
      <dsp:txXfrm>
        <a:off x="3837109" y="2258388"/>
        <a:ext cx="3221151" cy="720000"/>
      </dsp:txXfrm>
    </dsp:sp>
    <dsp:sp modelId="{0E6E0C98-BE11-4510-AC0B-61BBA40C7731}">
      <dsp:nvSpPr>
        <dsp:cNvPr id="0" name=""/>
        <dsp:cNvSpPr/>
      </dsp:nvSpPr>
      <dsp:spPr>
        <a:xfrm>
          <a:off x="8507778" y="425888"/>
          <a:ext cx="1449518" cy="14495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3CFF37D-53D0-4829-A61C-DC584A40E6D0}">
      <dsp:nvSpPr>
        <dsp:cNvPr id="0" name=""/>
        <dsp:cNvSpPr/>
      </dsp:nvSpPr>
      <dsp:spPr>
        <a:xfrm>
          <a:off x="7621962" y="2258388"/>
          <a:ext cx="32211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0" i="0" kern="1200" dirty="0"/>
            <a:t>Recommend the employers in targeting customers and help in improvising the marketing strategies</a:t>
          </a:r>
          <a:endParaRPr lang="en-US" sz="1400" kern="1200" dirty="0"/>
        </a:p>
      </dsp:txBody>
      <dsp:txXfrm>
        <a:off x="7621962" y="2258388"/>
        <a:ext cx="3221151"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5D1874-8617-4F43-AEF9-4A29C0A89E04}">
      <dsp:nvSpPr>
        <dsp:cNvPr id="0" name=""/>
        <dsp:cNvSpPr/>
      </dsp:nvSpPr>
      <dsp:spPr>
        <a:xfrm>
          <a:off x="195832" y="502237"/>
          <a:ext cx="910537" cy="9105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7ED6A1-EBC7-4D64-84EC-90B73B09C231}">
      <dsp:nvSpPr>
        <dsp:cNvPr id="0" name=""/>
        <dsp:cNvSpPr/>
      </dsp:nvSpPr>
      <dsp:spPr>
        <a:xfrm>
          <a:off x="387045" y="618743"/>
          <a:ext cx="528112" cy="528112"/>
        </a:xfrm>
        <a:prstGeom prst="rect">
          <a:avLst/>
        </a:prstGeom>
        <a:blipFill>
          <a:blip xmlns:r="http://schemas.openxmlformats.org/officeDocument/2006/relationships" r:embed="rId1">
            <a:extLst>
              <a:ext uri="{837473B0-CC2E-450A-ABE3-18F120FF3D39}">
                <a1611:picAttrSrcUrl xmlns:a1611="http://schemas.microsoft.com/office/drawing/2016/11/main" r:id="rId2"/>
              </a:ext>
            </a:extLst>
          </a:blip>
          <a:srcRect/>
          <a:stretch>
            <a:fillRect l="-39000" r="-39000"/>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BD81FEA-5471-41F9-A218-D00D9397156A}">
      <dsp:nvSpPr>
        <dsp:cNvPr id="0" name=""/>
        <dsp:cNvSpPr/>
      </dsp:nvSpPr>
      <dsp:spPr>
        <a:xfrm>
          <a:off x="1301485" y="502237"/>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dirty="0"/>
            <a:t>Consists of feature vectors belonging to 12,330 sessions</a:t>
          </a:r>
        </a:p>
      </dsp:txBody>
      <dsp:txXfrm>
        <a:off x="1301485" y="502237"/>
        <a:ext cx="2146268" cy="910537"/>
      </dsp:txXfrm>
    </dsp:sp>
    <dsp:sp modelId="{F4DE660A-0BD3-4705-81E8-C5C652D4C2D5}">
      <dsp:nvSpPr>
        <dsp:cNvPr id="0" name=""/>
        <dsp:cNvSpPr/>
      </dsp:nvSpPr>
      <dsp:spPr>
        <a:xfrm>
          <a:off x="3821724" y="502237"/>
          <a:ext cx="910537" cy="9105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FB9E0D-CADA-4B45-AA79-811C013B770E}">
      <dsp:nvSpPr>
        <dsp:cNvPr id="0" name=""/>
        <dsp:cNvSpPr/>
      </dsp:nvSpPr>
      <dsp:spPr>
        <a:xfrm>
          <a:off x="4012937" y="693449"/>
          <a:ext cx="528112" cy="5281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1AC722D-FD6F-4541-8A5B-CBD651D6358C}">
      <dsp:nvSpPr>
        <dsp:cNvPr id="0" name=""/>
        <dsp:cNvSpPr/>
      </dsp:nvSpPr>
      <dsp:spPr>
        <a:xfrm>
          <a:off x="4927377" y="502237"/>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Each session would belong to a different user in a 1-year period</a:t>
          </a:r>
        </a:p>
      </dsp:txBody>
      <dsp:txXfrm>
        <a:off x="4927377" y="502237"/>
        <a:ext cx="2146268" cy="910537"/>
      </dsp:txXfrm>
    </dsp:sp>
    <dsp:sp modelId="{4D35C33D-9E61-4F72-8717-4B25B20D7019}">
      <dsp:nvSpPr>
        <dsp:cNvPr id="0" name=""/>
        <dsp:cNvSpPr/>
      </dsp:nvSpPr>
      <dsp:spPr>
        <a:xfrm>
          <a:off x="7447616" y="502237"/>
          <a:ext cx="910537" cy="9105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F8A757-1279-4D56-B53E-04E706127903}">
      <dsp:nvSpPr>
        <dsp:cNvPr id="0" name=""/>
        <dsp:cNvSpPr/>
      </dsp:nvSpPr>
      <dsp:spPr>
        <a:xfrm>
          <a:off x="7638829" y="693449"/>
          <a:ext cx="528112" cy="5281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F83E410-1860-44C7-8ACB-FA7D666F5387}">
      <dsp:nvSpPr>
        <dsp:cNvPr id="0" name=""/>
        <dsp:cNvSpPr/>
      </dsp:nvSpPr>
      <dsp:spPr>
        <a:xfrm>
          <a:off x="8553269" y="502237"/>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Aggregated pageview data and logs captured during each session</a:t>
          </a:r>
        </a:p>
      </dsp:txBody>
      <dsp:txXfrm>
        <a:off x="8553269" y="502237"/>
        <a:ext cx="2146268" cy="910537"/>
      </dsp:txXfrm>
    </dsp:sp>
    <dsp:sp modelId="{AD4B36F2-56A4-45DE-A3ED-14C11BA7638E}">
      <dsp:nvSpPr>
        <dsp:cNvPr id="0" name=""/>
        <dsp:cNvSpPr/>
      </dsp:nvSpPr>
      <dsp:spPr>
        <a:xfrm>
          <a:off x="195832" y="1991502"/>
          <a:ext cx="910537" cy="91053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C33169-7CFA-423D-82EC-3AD2C97F0935}">
      <dsp:nvSpPr>
        <dsp:cNvPr id="0" name=""/>
        <dsp:cNvSpPr/>
      </dsp:nvSpPr>
      <dsp:spPr>
        <a:xfrm>
          <a:off x="387045" y="2182715"/>
          <a:ext cx="528112" cy="5281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69B863C-1C9A-4265-BBAF-D72D556A3F3F}">
      <dsp:nvSpPr>
        <dsp:cNvPr id="0" name=""/>
        <dsp:cNvSpPr/>
      </dsp:nvSpPr>
      <dsp:spPr>
        <a:xfrm>
          <a:off x="1301485" y="1991502"/>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dirty="0"/>
            <a:t>Target Variable - Purchasing Intention (Yes/No)</a:t>
          </a:r>
        </a:p>
      </dsp:txBody>
      <dsp:txXfrm>
        <a:off x="1301485" y="1991502"/>
        <a:ext cx="2146268" cy="910537"/>
      </dsp:txXfrm>
    </dsp:sp>
    <dsp:sp modelId="{D097508B-4D8C-421E-9426-1202B6A77F8B}">
      <dsp:nvSpPr>
        <dsp:cNvPr id="0" name=""/>
        <dsp:cNvSpPr/>
      </dsp:nvSpPr>
      <dsp:spPr>
        <a:xfrm>
          <a:off x="3821724" y="1991502"/>
          <a:ext cx="910537" cy="91053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82480D-964B-4702-9B74-213A5F053757}">
      <dsp:nvSpPr>
        <dsp:cNvPr id="0" name=""/>
        <dsp:cNvSpPr/>
      </dsp:nvSpPr>
      <dsp:spPr>
        <a:xfrm>
          <a:off x="4012937" y="2182715"/>
          <a:ext cx="528112" cy="528112"/>
        </a:xfrm>
        <a:prstGeom prst="rect">
          <a:avLst/>
        </a:prstGeom>
        <a:blipFill>
          <a:blip xmlns:r="http://schemas.openxmlformats.org/officeDocument/2006/relationships"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rcRect/>
          <a:stretch>
            <a:fillRect t="-8000" b="-8000"/>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9DD4983-1FE4-4BA8-BBFF-EF3C037CA327}">
      <dsp:nvSpPr>
        <dsp:cNvPr id="0" name=""/>
        <dsp:cNvSpPr/>
      </dsp:nvSpPr>
      <dsp:spPr>
        <a:xfrm>
          <a:off x="4927377" y="1991502"/>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Imbalanced Data with target variable proportion of 85:15. Sampling needs to be implemented</a:t>
          </a:r>
        </a:p>
      </dsp:txBody>
      <dsp:txXfrm>
        <a:off x="4927377" y="1991502"/>
        <a:ext cx="2146268" cy="9105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1F23DA-C30D-4FE9-A75A-F58B47C354EF}">
      <dsp:nvSpPr>
        <dsp:cNvPr id="0" name=""/>
        <dsp:cNvSpPr/>
      </dsp:nvSpPr>
      <dsp:spPr>
        <a:xfrm>
          <a:off x="1259777" y="800"/>
          <a:ext cx="2617442" cy="1570465"/>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u="sng" kern="1200"/>
            <a:t>Decision Tree</a:t>
          </a:r>
          <a:r>
            <a:rPr lang="en-US" sz="2200" kern="1200"/>
            <a:t> </a:t>
          </a:r>
        </a:p>
        <a:p>
          <a:pPr marL="0" lvl="0" indent="0" algn="ctr" defTabSz="977900">
            <a:lnSpc>
              <a:spcPct val="90000"/>
            </a:lnSpc>
            <a:spcBef>
              <a:spcPct val="0"/>
            </a:spcBef>
            <a:spcAft>
              <a:spcPct val="35000"/>
            </a:spcAft>
            <a:buNone/>
          </a:pPr>
          <a:r>
            <a:rPr lang="en-US" sz="2200" kern="1200"/>
            <a:t>Feature Importance</a:t>
          </a:r>
        </a:p>
      </dsp:txBody>
      <dsp:txXfrm>
        <a:off x="1259777" y="800"/>
        <a:ext cx="2617442" cy="1570465"/>
      </dsp:txXfrm>
    </dsp:sp>
    <dsp:sp modelId="{8A378331-9707-4F11-AD6D-14B692C0DE20}">
      <dsp:nvSpPr>
        <dsp:cNvPr id="0" name=""/>
        <dsp:cNvSpPr/>
      </dsp:nvSpPr>
      <dsp:spPr>
        <a:xfrm>
          <a:off x="4138963" y="800"/>
          <a:ext cx="2617442" cy="1570465"/>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u="sng" kern="1200"/>
            <a:t>Random Forest</a:t>
          </a:r>
        </a:p>
        <a:p>
          <a:pPr marL="0" lvl="0" indent="0" algn="ctr" defTabSz="977900">
            <a:lnSpc>
              <a:spcPct val="90000"/>
            </a:lnSpc>
            <a:spcBef>
              <a:spcPct val="0"/>
            </a:spcBef>
            <a:spcAft>
              <a:spcPct val="35000"/>
            </a:spcAft>
            <a:buNone/>
          </a:pPr>
          <a:r>
            <a:rPr lang="en-US" sz="2200" kern="1200"/>
            <a:t>Generalize Decision Tree</a:t>
          </a:r>
        </a:p>
      </dsp:txBody>
      <dsp:txXfrm>
        <a:off x="4138963" y="800"/>
        <a:ext cx="2617442" cy="1570465"/>
      </dsp:txXfrm>
    </dsp:sp>
    <dsp:sp modelId="{C1123797-0837-4588-A5B6-E0A15B13BCC1}">
      <dsp:nvSpPr>
        <dsp:cNvPr id="0" name=""/>
        <dsp:cNvSpPr/>
      </dsp:nvSpPr>
      <dsp:spPr>
        <a:xfrm>
          <a:off x="7018150" y="800"/>
          <a:ext cx="2617442" cy="1570465"/>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u="sng" kern="1200"/>
            <a:t>AdaBoosting</a:t>
          </a:r>
        </a:p>
        <a:p>
          <a:pPr marL="0" lvl="0" indent="0" algn="ctr" defTabSz="977900">
            <a:lnSpc>
              <a:spcPct val="90000"/>
            </a:lnSpc>
            <a:spcBef>
              <a:spcPct val="0"/>
            </a:spcBef>
            <a:spcAft>
              <a:spcPct val="35000"/>
            </a:spcAft>
            <a:buNone/>
          </a:pPr>
          <a:r>
            <a:rPr lang="en-US" sz="2200" kern="1200">
              <a:latin typeface="Century Gothic" panose="020B0502020202020204"/>
              <a:ea typeface="+mn-ea"/>
              <a:cs typeface="+mn-cs"/>
            </a:rPr>
            <a:t>Improvise Decision Tree</a:t>
          </a:r>
        </a:p>
      </dsp:txBody>
      <dsp:txXfrm>
        <a:off x="7018150" y="800"/>
        <a:ext cx="2617442" cy="1570465"/>
      </dsp:txXfrm>
    </dsp:sp>
    <dsp:sp modelId="{770C26FF-12B4-457D-B94C-FD00B7B7C52A}">
      <dsp:nvSpPr>
        <dsp:cNvPr id="0" name=""/>
        <dsp:cNvSpPr/>
      </dsp:nvSpPr>
      <dsp:spPr>
        <a:xfrm>
          <a:off x="1259777" y="1833010"/>
          <a:ext cx="2617442" cy="1570465"/>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u="sng" kern="1200"/>
            <a:t>Naïve Bayes</a:t>
          </a:r>
        </a:p>
        <a:p>
          <a:pPr marL="0" lvl="0" indent="0" algn="ctr" defTabSz="977900">
            <a:lnSpc>
              <a:spcPct val="90000"/>
            </a:lnSpc>
            <a:spcBef>
              <a:spcPct val="0"/>
            </a:spcBef>
            <a:spcAft>
              <a:spcPct val="35000"/>
            </a:spcAft>
            <a:buNone/>
          </a:pPr>
          <a:r>
            <a:rPr lang="en-US" sz="2200" kern="1200"/>
            <a:t> Attain Conditional Probability</a:t>
          </a:r>
        </a:p>
      </dsp:txBody>
      <dsp:txXfrm>
        <a:off x="1259777" y="1833010"/>
        <a:ext cx="2617442" cy="1570465"/>
      </dsp:txXfrm>
    </dsp:sp>
    <dsp:sp modelId="{8EADB4DF-AA30-442D-B2CD-A0B849A008EA}">
      <dsp:nvSpPr>
        <dsp:cNvPr id="0" name=""/>
        <dsp:cNvSpPr/>
      </dsp:nvSpPr>
      <dsp:spPr>
        <a:xfrm>
          <a:off x="4138963" y="1833010"/>
          <a:ext cx="2617442" cy="1570465"/>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u="sng" kern="1200"/>
            <a:t>SVM (Radial)</a:t>
          </a:r>
          <a:r>
            <a:rPr lang="en-US" sz="2200" kern="1200"/>
            <a:t> </a:t>
          </a:r>
        </a:p>
        <a:p>
          <a:pPr marL="0" lvl="0" indent="0" algn="ctr" defTabSz="977900">
            <a:lnSpc>
              <a:spcPct val="90000"/>
            </a:lnSpc>
            <a:spcBef>
              <a:spcPct val="0"/>
            </a:spcBef>
            <a:spcAft>
              <a:spcPct val="35000"/>
            </a:spcAft>
            <a:buNone/>
          </a:pPr>
          <a:r>
            <a:rPr lang="en-US" sz="2200" kern="1200"/>
            <a:t> Nonlinear data</a:t>
          </a:r>
        </a:p>
      </dsp:txBody>
      <dsp:txXfrm>
        <a:off x="4138963" y="1833010"/>
        <a:ext cx="2617442" cy="1570465"/>
      </dsp:txXfrm>
    </dsp:sp>
    <dsp:sp modelId="{5AE4E0A9-C239-471D-B024-D7BEDADA2F9D}">
      <dsp:nvSpPr>
        <dsp:cNvPr id="0" name=""/>
        <dsp:cNvSpPr/>
      </dsp:nvSpPr>
      <dsp:spPr>
        <a:xfrm>
          <a:off x="7018150" y="1833010"/>
          <a:ext cx="2617442" cy="1570465"/>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u="sng" kern="1200"/>
            <a:t>Clustering</a:t>
          </a:r>
        </a:p>
        <a:p>
          <a:pPr marL="0" lvl="0" indent="0" algn="ctr" defTabSz="977900">
            <a:lnSpc>
              <a:spcPct val="90000"/>
            </a:lnSpc>
            <a:spcBef>
              <a:spcPct val="0"/>
            </a:spcBef>
            <a:spcAft>
              <a:spcPct val="35000"/>
            </a:spcAft>
            <a:buNone/>
          </a:pPr>
          <a:r>
            <a:rPr lang="en-US" sz="2200" b="0" u="none" kern="1200"/>
            <a:t>Patterns and insights from data</a:t>
          </a:r>
        </a:p>
      </dsp:txBody>
      <dsp:txXfrm>
        <a:off x="7018150" y="1833010"/>
        <a:ext cx="2617442" cy="15704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EDD0BD-430E-474B-AF20-B1F472065DCD}">
      <dsp:nvSpPr>
        <dsp:cNvPr id="0" name=""/>
        <dsp:cNvSpPr/>
      </dsp:nvSpPr>
      <dsp:spPr>
        <a:xfrm>
          <a:off x="0" y="493"/>
          <a:ext cx="9404352" cy="11559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C52EF1-0B0C-4390-B503-A293B41B287B}">
      <dsp:nvSpPr>
        <dsp:cNvPr id="0" name=""/>
        <dsp:cNvSpPr/>
      </dsp:nvSpPr>
      <dsp:spPr>
        <a:xfrm>
          <a:off x="349665" y="260575"/>
          <a:ext cx="635755" cy="6357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2A502D4-1AF8-4E8C-8D1C-CD605A2C8D3D}">
      <dsp:nvSpPr>
        <dsp:cNvPr id="0" name=""/>
        <dsp:cNvSpPr/>
      </dsp:nvSpPr>
      <dsp:spPr>
        <a:xfrm>
          <a:off x="1335086" y="493"/>
          <a:ext cx="8069265" cy="1155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35" tIns="122335" rIns="122335" bIns="122335" numCol="1" spcCol="1270" anchor="ctr" anchorCtr="0">
          <a:noAutofit/>
        </a:bodyPr>
        <a:lstStyle/>
        <a:p>
          <a:pPr marL="0" lvl="0" indent="0" algn="l" defTabSz="933450">
            <a:lnSpc>
              <a:spcPct val="90000"/>
            </a:lnSpc>
            <a:spcBef>
              <a:spcPct val="0"/>
            </a:spcBef>
            <a:spcAft>
              <a:spcPct val="35000"/>
            </a:spcAft>
            <a:buNone/>
          </a:pPr>
          <a:r>
            <a:rPr lang="en-US" sz="2100" kern="1200" dirty="0"/>
            <a:t>Determines how well the classifier was able to predict a specific target class</a:t>
          </a:r>
        </a:p>
      </dsp:txBody>
      <dsp:txXfrm>
        <a:off x="1335086" y="493"/>
        <a:ext cx="8069265" cy="1155919"/>
      </dsp:txXfrm>
    </dsp:sp>
    <dsp:sp modelId="{9671405B-5C96-49BA-B229-B2312D7E31AB}">
      <dsp:nvSpPr>
        <dsp:cNvPr id="0" name=""/>
        <dsp:cNvSpPr/>
      </dsp:nvSpPr>
      <dsp:spPr>
        <a:xfrm>
          <a:off x="0" y="1445393"/>
          <a:ext cx="9404352" cy="11559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588A57-ACBA-49FE-890F-ED6481FEE419}">
      <dsp:nvSpPr>
        <dsp:cNvPr id="0" name=""/>
        <dsp:cNvSpPr/>
      </dsp:nvSpPr>
      <dsp:spPr>
        <a:xfrm>
          <a:off x="349665" y="1705475"/>
          <a:ext cx="635755" cy="635755"/>
        </a:xfrm>
        <a:prstGeom prst="rect">
          <a:avLst/>
        </a:prstGeom>
        <a:blipFill>
          <a:blip xmlns:r="http://schemas.openxmlformats.org/officeDocument/2006/relationships" r:embed="rId3">
            <a:extLst>
              <a:ext uri="{837473B0-CC2E-450A-ABE3-18F120FF3D39}">
                <a1611:picAttrSrcUrl xmlns:a1611="http://schemas.microsoft.com/office/drawing/2016/11/main" r:id="rId4"/>
              </a:ext>
            </a:extLst>
          </a:blip>
          <a:srcRect/>
          <a:stretch>
            <a:fillRect t="-5000" b="-5000"/>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E2DCCD0-C1A1-4B32-B0D7-0A9D08D38EA9}">
      <dsp:nvSpPr>
        <dsp:cNvPr id="0" name=""/>
        <dsp:cNvSpPr/>
      </dsp:nvSpPr>
      <dsp:spPr>
        <a:xfrm>
          <a:off x="1335086" y="1445393"/>
          <a:ext cx="8069265" cy="1155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35" tIns="122335" rIns="122335" bIns="122335" numCol="1" spcCol="1270" anchor="ctr" anchorCtr="0">
          <a:noAutofit/>
        </a:bodyPr>
        <a:lstStyle/>
        <a:p>
          <a:pPr marL="0" lvl="0" indent="0" algn="l" defTabSz="933450">
            <a:lnSpc>
              <a:spcPct val="90000"/>
            </a:lnSpc>
            <a:spcBef>
              <a:spcPct val="0"/>
            </a:spcBef>
            <a:spcAft>
              <a:spcPct val="35000"/>
            </a:spcAft>
            <a:buNone/>
          </a:pPr>
          <a:r>
            <a:rPr lang="en-US" sz="2100" kern="1200" dirty="0"/>
            <a:t>Our class of interest is to find the users having the intention to purchase</a:t>
          </a:r>
        </a:p>
      </dsp:txBody>
      <dsp:txXfrm>
        <a:off x="1335086" y="1445393"/>
        <a:ext cx="8069265" cy="1155919"/>
      </dsp:txXfrm>
    </dsp:sp>
    <dsp:sp modelId="{2832153F-EA0A-4F96-94A4-45B071359EE2}">
      <dsp:nvSpPr>
        <dsp:cNvPr id="0" name=""/>
        <dsp:cNvSpPr/>
      </dsp:nvSpPr>
      <dsp:spPr>
        <a:xfrm>
          <a:off x="0" y="2890292"/>
          <a:ext cx="9404352" cy="115591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C3C9A8-D51C-4701-871E-74C8F106ECF3}">
      <dsp:nvSpPr>
        <dsp:cNvPr id="0" name=""/>
        <dsp:cNvSpPr/>
      </dsp:nvSpPr>
      <dsp:spPr>
        <a:xfrm>
          <a:off x="349665" y="3150374"/>
          <a:ext cx="635755" cy="6357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F3028A6-3188-4A8B-B731-9670EB9D583D}">
      <dsp:nvSpPr>
        <dsp:cNvPr id="0" name=""/>
        <dsp:cNvSpPr/>
      </dsp:nvSpPr>
      <dsp:spPr>
        <a:xfrm>
          <a:off x="1335086" y="2890292"/>
          <a:ext cx="8069265" cy="1155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35" tIns="122335" rIns="122335" bIns="122335" numCol="1" spcCol="1270" anchor="ctr" anchorCtr="0">
          <a:noAutofit/>
        </a:bodyPr>
        <a:lstStyle/>
        <a:p>
          <a:pPr marL="0" lvl="0" indent="0" algn="l" defTabSz="933450">
            <a:lnSpc>
              <a:spcPct val="90000"/>
            </a:lnSpc>
            <a:spcBef>
              <a:spcPct val="0"/>
            </a:spcBef>
            <a:spcAft>
              <a:spcPct val="35000"/>
            </a:spcAft>
            <a:buNone/>
          </a:pPr>
          <a:r>
            <a:rPr lang="en-US" sz="2100" kern="1200" dirty="0"/>
            <a:t>Need not worry much if user who has no intention to purchase is classified as interested user as its misclassification cost is very low</a:t>
          </a:r>
        </a:p>
      </dsp:txBody>
      <dsp:txXfrm>
        <a:off x="1335086" y="2890292"/>
        <a:ext cx="8069265" cy="11559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E73E6B-EC26-490D-AA45-5881F5041351}">
      <dsp:nvSpPr>
        <dsp:cNvPr id="0" name=""/>
        <dsp:cNvSpPr/>
      </dsp:nvSpPr>
      <dsp:spPr>
        <a:xfrm>
          <a:off x="167771" y="757395"/>
          <a:ext cx="1369530" cy="136953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F35186-049D-4116-9FA2-CB009407DDC3}">
      <dsp:nvSpPr>
        <dsp:cNvPr id="0" name=""/>
        <dsp:cNvSpPr/>
      </dsp:nvSpPr>
      <dsp:spPr>
        <a:xfrm>
          <a:off x="483194" y="985322"/>
          <a:ext cx="738685" cy="830414"/>
        </a:xfrm>
        <a:prstGeom prst="rect">
          <a:avLst/>
        </a:prstGeom>
        <a:blipFill>
          <a:blip xmlns:r="http://schemas.openxmlformats.org/officeDocument/2006/relationships" r:embed="rId1">
            <a:extLst>
              <a:ext uri="{837473B0-CC2E-450A-ABE3-18F120FF3D39}">
                <a1611:picAttrSrcUrl xmlns:a1611="http://schemas.microsoft.com/office/drawing/2016/11/main" r:id="rId2"/>
              </a:ext>
            </a:extLst>
          </a:blip>
          <a:srcRect/>
          <a:stretch>
            <a:fillRect l="-7000" r="-7000"/>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675722E-0854-496F-B936-D04E5797BE39}">
      <dsp:nvSpPr>
        <dsp:cNvPr id="0" name=""/>
        <dsp:cNvSpPr/>
      </dsp:nvSpPr>
      <dsp:spPr>
        <a:xfrm>
          <a:off x="1611386" y="735482"/>
          <a:ext cx="3666953" cy="1413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Based on Recall Scores, Naive Bayes algorithm performed the best. But cannot be concluded it as the best model for this data as we do not account for the other factors like misclassification cost, marketing cost &amp; average profit when the users purchases an item </a:t>
          </a:r>
        </a:p>
      </dsp:txBody>
      <dsp:txXfrm>
        <a:off x="1611386" y="735482"/>
        <a:ext cx="3666953" cy="1413355"/>
      </dsp:txXfrm>
    </dsp:sp>
    <dsp:sp modelId="{3064B8DF-EE8B-4D3C-92BB-25955CF60B82}">
      <dsp:nvSpPr>
        <dsp:cNvPr id="0" name=""/>
        <dsp:cNvSpPr/>
      </dsp:nvSpPr>
      <dsp:spPr>
        <a:xfrm>
          <a:off x="5840825" y="757395"/>
          <a:ext cx="1369530" cy="136953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3D245D-64DC-4792-9CE5-7497EECDA4A1}">
      <dsp:nvSpPr>
        <dsp:cNvPr id="0" name=""/>
        <dsp:cNvSpPr/>
      </dsp:nvSpPr>
      <dsp:spPr>
        <a:xfrm>
          <a:off x="6128426" y="1044996"/>
          <a:ext cx="794327" cy="7943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14C4DE8-0EAD-457D-874C-813F7DD62AAE}">
      <dsp:nvSpPr>
        <dsp:cNvPr id="0" name=""/>
        <dsp:cNvSpPr/>
      </dsp:nvSpPr>
      <dsp:spPr>
        <a:xfrm>
          <a:off x="7503826" y="757395"/>
          <a:ext cx="3228179" cy="1369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t>Page Value – Most Important Feature from Decision Tree</a:t>
          </a:r>
        </a:p>
      </dsp:txBody>
      <dsp:txXfrm>
        <a:off x="7503826" y="757395"/>
        <a:ext cx="3228179" cy="1369530"/>
      </dsp:txXfrm>
    </dsp:sp>
    <dsp:sp modelId="{ECD81F51-8E86-4807-A72B-E6750FBA9732}">
      <dsp:nvSpPr>
        <dsp:cNvPr id="0" name=""/>
        <dsp:cNvSpPr/>
      </dsp:nvSpPr>
      <dsp:spPr>
        <a:xfrm>
          <a:off x="167771" y="3020108"/>
          <a:ext cx="1369530" cy="136953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A1447A-85E2-4DC9-9A5D-561A26DA3B41}">
      <dsp:nvSpPr>
        <dsp:cNvPr id="0" name=""/>
        <dsp:cNvSpPr/>
      </dsp:nvSpPr>
      <dsp:spPr>
        <a:xfrm>
          <a:off x="455373" y="3307710"/>
          <a:ext cx="794327" cy="794327"/>
        </a:xfrm>
        <a:prstGeom prst="rect">
          <a:avLst/>
        </a:prstGeom>
        <a:blipFill>
          <a:blip xmlns:r="http://schemas.openxmlformats.org/officeDocument/2006/relationships" r:embed="rId5">
            <a:extLst>
              <a:ext uri="{837473B0-CC2E-450A-ABE3-18F120FF3D39}">
                <a1611:picAttrSrcUrl xmlns:a1611="http://schemas.microsoft.com/office/drawing/2016/11/main" r:id="rId6"/>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6293371-8256-4AA2-BE9C-B2F2B230610D}">
      <dsp:nvSpPr>
        <dsp:cNvPr id="0" name=""/>
        <dsp:cNvSpPr/>
      </dsp:nvSpPr>
      <dsp:spPr>
        <a:xfrm>
          <a:off x="1830773" y="3020108"/>
          <a:ext cx="3228179" cy="1369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err="1"/>
            <a:t>NaiveBayes</a:t>
          </a:r>
          <a:r>
            <a:rPr lang="en-US" sz="1700" kern="1200" dirty="0"/>
            <a:t> - Probability of purchase is 62% when user visits a non-zero page value</a:t>
          </a:r>
        </a:p>
      </dsp:txBody>
      <dsp:txXfrm>
        <a:off x="1830773" y="3020108"/>
        <a:ext cx="3228179" cy="1369530"/>
      </dsp:txXfrm>
    </dsp:sp>
    <dsp:sp modelId="{BDBBDE7B-04EE-4193-802A-CECE75BC19B4}">
      <dsp:nvSpPr>
        <dsp:cNvPr id="0" name=""/>
        <dsp:cNvSpPr/>
      </dsp:nvSpPr>
      <dsp:spPr>
        <a:xfrm>
          <a:off x="5621438" y="3020108"/>
          <a:ext cx="1369530" cy="136953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8D48F1-6E66-4CE3-9977-1FA057CA2D14}">
      <dsp:nvSpPr>
        <dsp:cNvPr id="0" name=""/>
        <dsp:cNvSpPr/>
      </dsp:nvSpPr>
      <dsp:spPr>
        <a:xfrm>
          <a:off x="5909039" y="3307710"/>
          <a:ext cx="794327" cy="7943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4847205-264B-4C25-B28D-886CADB33B73}">
      <dsp:nvSpPr>
        <dsp:cNvPr id="0" name=""/>
        <dsp:cNvSpPr/>
      </dsp:nvSpPr>
      <dsp:spPr>
        <a:xfrm>
          <a:off x="7284439" y="3020108"/>
          <a:ext cx="3228179" cy="1369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t>Target new visitors, users who spent more time on the Product Related pages and users who visiting a non-zero page value</a:t>
          </a:r>
        </a:p>
      </dsp:txBody>
      <dsp:txXfrm>
        <a:off x="7284439" y="3020108"/>
        <a:ext cx="3228179" cy="136953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5T16:50:03.83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1,'1308'0,"-1297"0,0 0,0 1,-1 0,1 1,1 0,11 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5T16:50:06.46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36,'0'-1,"1"0,-1 0,0-1,1 1,-1 0,1 0,0 0,-1 0,1-1,0 1,0 0,0 0,0 1,0-1,0 0,0 0,0 0,0 1,0-1,0 0,0 1,0-1,1 1,-1-1,0 1,0 0,2-1,39-6,-38 6,39-2,-1 2,1 2,-1 2,0 1,40 10,-28-7,-1-3,2-2,15-3,4 1,19 4,9 13,-70-10,1-2,14 1,206-4,-141-4,-81 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5T16:50:13.17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6,'165'-3,"-13"0,43 10,-153-2,-1 2,-1 2,12 5,-13-3,0-1,1-3,27 2,-9-6,-11-1,0 2,37 8,-35-1,13 3,0-3,0-2,49-1,-101-8,0 0,0-1,0 0,0-1,5-1,8-6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36DAB6-651D-4517-AA04-32B94039851A}"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93FDE-6826-404F-AA17-025C4417DDF1}" type="slidenum">
              <a:rPr lang="en-US" smtClean="0"/>
              <a:t>‹#›</a:t>
            </a:fld>
            <a:endParaRPr lang="en-US"/>
          </a:p>
        </p:txBody>
      </p:sp>
    </p:spTree>
    <p:extLst>
      <p:ext uri="{BB962C8B-B14F-4D97-AF65-F5344CB8AC3E}">
        <p14:creationId xmlns:p14="http://schemas.microsoft.com/office/powerpoint/2010/main" val="41732312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36DAB6-651D-4517-AA04-32B94039851A}"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93FDE-6826-404F-AA17-025C4417DDF1}" type="slidenum">
              <a:rPr lang="en-US" smtClean="0"/>
              <a:t>‹#›</a:t>
            </a:fld>
            <a:endParaRPr lang="en-US"/>
          </a:p>
        </p:txBody>
      </p:sp>
    </p:spTree>
    <p:extLst>
      <p:ext uri="{BB962C8B-B14F-4D97-AF65-F5344CB8AC3E}">
        <p14:creationId xmlns:p14="http://schemas.microsoft.com/office/powerpoint/2010/main" val="2393291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36DAB6-651D-4517-AA04-32B94039851A}"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93FDE-6826-404F-AA17-025C4417DDF1}" type="slidenum">
              <a:rPr lang="en-US" smtClean="0"/>
              <a:t>‹#›</a:t>
            </a:fld>
            <a:endParaRPr lang="en-US"/>
          </a:p>
        </p:txBody>
      </p:sp>
    </p:spTree>
    <p:extLst>
      <p:ext uri="{BB962C8B-B14F-4D97-AF65-F5344CB8AC3E}">
        <p14:creationId xmlns:p14="http://schemas.microsoft.com/office/powerpoint/2010/main" val="1411497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36DAB6-651D-4517-AA04-32B94039851A}"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93FDE-6826-404F-AA17-025C4417DDF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83562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36DAB6-651D-4517-AA04-32B94039851A}"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93FDE-6826-404F-AA17-025C4417DDF1}" type="slidenum">
              <a:rPr lang="en-US" smtClean="0"/>
              <a:t>‹#›</a:t>
            </a:fld>
            <a:endParaRPr lang="en-US"/>
          </a:p>
        </p:txBody>
      </p:sp>
    </p:spTree>
    <p:extLst>
      <p:ext uri="{BB962C8B-B14F-4D97-AF65-F5344CB8AC3E}">
        <p14:creationId xmlns:p14="http://schemas.microsoft.com/office/powerpoint/2010/main" val="32870058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36DAB6-651D-4517-AA04-32B94039851A}" type="datetimeFigureOut">
              <a:rPr lang="en-US" smtClean="0"/>
              <a:t>12/5/2019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93FDE-6826-404F-AA17-025C4417DDF1}" type="slidenum">
              <a:rPr lang="en-US" smtClean="0"/>
              <a:t>‹#›</a:t>
            </a:fld>
            <a:endParaRPr lang="en-US"/>
          </a:p>
        </p:txBody>
      </p:sp>
    </p:spTree>
    <p:extLst>
      <p:ext uri="{BB962C8B-B14F-4D97-AF65-F5344CB8AC3E}">
        <p14:creationId xmlns:p14="http://schemas.microsoft.com/office/powerpoint/2010/main" val="3285542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36DAB6-651D-4517-AA04-32B94039851A}" type="datetimeFigureOut">
              <a:rPr lang="en-US" smtClean="0"/>
              <a:t>12/5/2019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93FDE-6826-404F-AA17-025C4417DDF1}" type="slidenum">
              <a:rPr lang="en-US" smtClean="0"/>
              <a:t>‹#›</a:t>
            </a:fld>
            <a:endParaRPr lang="en-US"/>
          </a:p>
        </p:txBody>
      </p:sp>
    </p:spTree>
    <p:extLst>
      <p:ext uri="{BB962C8B-B14F-4D97-AF65-F5344CB8AC3E}">
        <p14:creationId xmlns:p14="http://schemas.microsoft.com/office/powerpoint/2010/main" val="1083810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36DAB6-651D-4517-AA04-32B94039851A}"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93FDE-6826-404F-AA17-025C4417DDF1}" type="slidenum">
              <a:rPr lang="en-US" smtClean="0"/>
              <a:t>‹#›</a:t>
            </a:fld>
            <a:endParaRPr lang="en-US"/>
          </a:p>
        </p:txBody>
      </p:sp>
    </p:spTree>
    <p:extLst>
      <p:ext uri="{BB962C8B-B14F-4D97-AF65-F5344CB8AC3E}">
        <p14:creationId xmlns:p14="http://schemas.microsoft.com/office/powerpoint/2010/main" val="34948852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36DAB6-651D-4517-AA04-32B94039851A}"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93FDE-6826-404F-AA17-025C4417DDF1}" type="slidenum">
              <a:rPr lang="en-US" smtClean="0"/>
              <a:t>‹#›</a:t>
            </a:fld>
            <a:endParaRPr lang="en-US"/>
          </a:p>
        </p:txBody>
      </p:sp>
    </p:spTree>
    <p:extLst>
      <p:ext uri="{BB962C8B-B14F-4D97-AF65-F5344CB8AC3E}">
        <p14:creationId xmlns:p14="http://schemas.microsoft.com/office/powerpoint/2010/main" val="456147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36DAB6-651D-4517-AA04-32B94039851A}"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93FDE-6826-404F-AA17-025C4417DDF1}" type="slidenum">
              <a:rPr lang="en-US" smtClean="0"/>
              <a:t>‹#›</a:t>
            </a:fld>
            <a:endParaRPr lang="en-US"/>
          </a:p>
        </p:txBody>
      </p:sp>
    </p:spTree>
    <p:extLst>
      <p:ext uri="{BB962C8B-B14F-4D97-AF65-F5344CB8AC3E}">
        <p14:creationId xmlns:p14="http://schemas.microsoft.com/office/powerpoint/2010/main" val="2909080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36DAB6-651D-4517-AA04-32B94039851A}"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93FDE-6826-404F-AA17-025C4417DDF1}" type="slidenum">
              <a:rPr lang="en-US" smtClean="0"/>
              <a:t>‹#›</a:t>
            </a:fld>
            <a:endParaRPr lang="en-US"/>
          </a:p>
        </p:txBody>
      </p:sp>
    </p:spTree>
    <p:extLst>
      <p:ext uri="{BB962C8B-B14F-4D97-AF65-F5344CB8AC3E}">
        <p14:creationId xmlns:p14="http://schemas.microsoft.com/office/powerpoint/2010/main" val="2139420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36DAB6-651D-4517-AA04-32B94039851A}"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93FDE-6826-404F-AA17-025C4417DDF1}" type="slidenum">
              <a:rPr lang="en-US" smtClean="0"/>
              <a:t>‹#›</a:t>
            </a:fld>
            <a:endParaRPr lang="en-US"/>
          </a:p>
        </p:txBody>
      </p:sp>
    </p:spTree>
    <p:extLst>
      <p:ext uri="{BB962C8B-B14F-4D97-AF65-F5344CB8AC3E}">
        <p14:creationId xmlns:p14="http://schemas.microsoft.com/office/powerpoint/2010/main" val="46275733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36DAB6-651D-4517-AA04-32B94039851A}" type="datetimeFigureOut">
              <a:rPr lang="en-US" smtClean="0"/>
              <a:t>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993FDE-6826-404F-AA17-025C4417DDF1}" type="slidenum">
              <a:rPr lang="en-US" smtClean="0"/>
              <a:t>‹#›</a:t>
            </a:fld>
            <a:endParaRPr lang="en-US"/>
          </a:p>
        </p:txBody>
      </p:sp>
    </p:spTree>
    <p:extLst>
      <p:ext uri="{BB962C8B-B14F-4D97-AF65-F5344CB8AC3E}">
        <p14:creationId xmlns:p14="http://schemas.microsoft.com/office/powerpoint/2010/main" val="1816141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36DAB6-651D-4517-AA04-32B94039851A}" type="datetimeFigureOut">
              <a:rPr lang="en-US" smtClean="0"/>
              <a:t>12/5/2019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1993FDE-6826-404F-AA17-025C4417DDF1}" type="slidenum">
              <a:rPr lang="en-US" smtClean="0"/>
              <a:t>‹#›</a:t>
            </a:fld>
            <a:endParaRPr lang="en-US"/>
          </a:p>
        </p:txBody>
      </p:sp>
    </p:spTree>
    <p:extLst>
      <p:ext uri="{BB962C8B-B14F-4D97-AF65-F5344CB8AC3E}">
        <p14:creationId xmlns:p14="http://schemas.microsoft.com/office/powerpoint/2010/main" val="2658014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36DAB6-651D-4517-AA04-32B94039851A}" type="datetimeFigureOut">
              <a:rPr lang="en-US" smtClean="0"/>
              <a:t>12/5/2019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1993FDE-6826-404F-AA17-025C4417DDF1}" type="slidenum">
              <a:rPr lang="en-US" smtClean="0"/>
              <a:t>‹#›</a:t>
            </a:fld>
            <a:endParaRPr lang="en-US"/>
          </a:p>
        </p:txBody>
      </p:sp>
    </p:spTree>
    <p:extLst>
      <p:ext uri="{BB962C8B-B14F-4D97-AF65-F5344CB8AC3E}">
        <p14:creationId xmlns:p14="http://schemas.microsoft.com/office/powerpoint/2010/main" val="14974261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36DAB6-651D-4517-AA04-32B94039851A}" type="datetimeFigureOut">
              <a:rPr lang="en-US" smtClean="0"/>
              <a:t>12/5/2019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1993FDE-6826-404F-AA17-025C4417DDF1}" type="slidenum">
              <a:rPr lang="en-US" smtClean="0"/>
              <a:t>‹#›</a:t>
            </a:fld>
            <a:endParaRPr lang="en-US"/>
          </a:p>
        </p:txBody>
      </p:sp>
    </p:spTree>
    <p:extLst>
      <p:ext uri="{BB962C8B-B14F-4D97-AF65-F5344CB8AC3E}">
        <p14:creationId xmlns:p14="http://schemas.microsoft.com/office/powerpoint/2010/main" val="337672202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36DAB6-651D-4517-AA04-32B94039851A}"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993FDE-6826-404F-AA17-025C4417DDF1}" type="slidenum">
              <a:rPr lang="en-US" smtClean="0"/>
              <a:t>‹#›</a:t>
            </a:fld>
            <a:endParaRPr lang="en-US"/>
          </a:p>
        </p:txBody>
      </p:sp>
    </p:spTree>
    <p:extLst>
      <p:ext uri="{BB962C8B-B14F-4D97-AF65-F5344CB8AC3E}">
        <p14:creationId xmlns:p14="http://schemas.microsoft.com/office/powerpoint/2010/main" val="2480736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36DAB6-651D-4517-AA04-32B94039851A}" type="datetimeFigureOut">
              <a:rPr lang="en-US" smtClean="0"/>
              <a:t>12/5/2019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1993FDE-6826-404F-AA17-025C4417DDF1}" type="slidenum">
              <a:rPr lang="en-US" smtClean="0"/>
              <a:t>‹#›</a:t>
            </a:fld>
            <a:endParaRPr lang="en-US"/>
          </a:p>
        </p:txBody>
      </p:sp>
    </p:spTree>
    <p:extLst>
      <p:ext uri="{BB962C8B-B14F-4D97-AF65-F5344CB8AC3E}">
        <p14:creationId xmlns:p14="http://schemas.microsoft.com/office/powerpoint/2010/main" val="2256788259"/>
      </p:ext>
    </p:extLst>
  </p:cSld>
  <p:clrMap bg1="dk1" tx1="lt1" bg2="dk2" tx2="lt2" accent1="accent1" accent2="accent2" accent3="accent3" accent4="accent4" accent5="accent5" accent6="accent6" hlink="hlink" folHlink="folHlink"/>
  <p:sldLayoutIdLst>
    <p:sldLayoutId id="2147484180" r:id="rId1"/>
    <p:sldLayoutId id="2147484181" r:id="rId2"/>
    <p:sldLayoutId id="2147484182" r:id="rId3"/>
    <p:sldLayoutId id="2147484183" r:id="rId4"/>
    <p:sldLayoutId id="2147484184" r:id="rId5"/>
    <p:sldLayoutId id="2147484185" r:id="rId6"/>
    <p:sldLayoutId id="2147484186" r:id="rId7"/>
    <p:sldLayoutId id="2147484187" r:id="rId8"/>
    <p:sldLayoutId id="2147484188" r:id="rId9"/>
    <p:sldLayoutId id="2147484189" r:id="rId10"/>
    <p:sldLayoutId id="2147484190" r:id="rId11"/>
    <p:sldLayoutId id="2147484191" r:id="rId12"/>
    <p:sldLayoutId id="2147484192" r:id="rId13"/>
    <p:sldLayoutId id="2147484193" r:id="rId14"/>
    <p:sldLayoutId id="2147484194" r:id="rId15"/>
    <p:sldLayoutId id="2147484195" r:id="rId16"/>
    <p:sldLayoutId id="214748419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1.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image" Target="../media/image2.png"/><Relationship Id="rId7" Type="http://schemas.openxmlformats.org/officeDocument/2006/relationships/diagramData" Target="../diagrams/data4.xml"/><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11" Type="http://schemas.microsoft.com/office/2007/relationships/diagramDrawing" Target="../diagrams/drawing4.xml"/><Relationship Id="rId5" Type="http://schemas.openxmlformats.org/officeDocument/2006/relationships/image" Target="../media/image4.png"/><Relationship Id="rId10" Type="http://schemas.openxmlformats.org/officeDocument/2006/relationships/diagramColors" Target="../diagrams/colors4.xml"/><Relationship Id="rId4" Type="http://schemas.openxmlformats.org/officeDocument/2006/relationships/image" Target="../media/image3.png"/><Relationship Id="rId9"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31.png"/><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customXml" Target="../ink/ink2.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4E2DBD-F563-4262-A490-78028737D564}"/>
              </a:ext>
            </a:extLst>
          </p:cNvPr>
          <p:cNvSpPr>
            <a:spLocks noGrp="1"/>
          </p:cNvSpPr>
          <p:nvPr>
            <p:ph type="ctrTitle"/>
          </p:nvPr>
        </p:nvSpPr>
        <p:spPr>
          <a:xfrm>
            <a:off x="4872012" y="1447800"/>
            <a:ext cx="6672748" cy="3329581"/>
          </a:xfrm>
        </p:spPr>
        <p:txBody>
          <a:bodyPr>
            <a:normAutofit/>
          </a:bodyPr>
          <a:lstStyle/>
          <a:p>
            <a:pPr>
              <a:lnSpc>
                <a:spcPct val="90000"/>
              </a:lnSpc>
            </a:pPr>
            <a:r>
              <a:rPr lang="en-US" sz="5600" dirty="0">
                <a:solidFill>
                  <a:srgbClr val="EBEBEB"/>
                </a:solidFill>
              </a:rPr>
              <a:t>Online Shopper’s Purchasing Intention</a:t>
            </a:r>
          </a:p>
        </p:txBody>
      </p:sp>
      <p:sp>
        <p:nvSpPr>
          <p:cNvPr id="3" name="Subtitle 2">
            <a:extLst>
              <a:ext uri="{FF2B5EF4-FFF2-40B4-BE49-F238E27FC236}">
                <a16:creationId xmlns:a16="http://schemas.microsoft.com/office/drawing/2014/main" id="{511A2C24-120D-41B7-9220-1F3DA0F54B41}"/>
              </a:ext>
            </a:extLst>
          </p:cNvPr>
          <p:cNvSpPr>
            <a:spLocks noGrp="1"/>
          </p:cNvSpPr>
          <p:nvPr>
            <p:ph type="subTitle" idx="1"/>
          </p:nvPr>
        </p:nvSpPr>
        <p:spPr>
          <a:xfrm>
            <a:off x="7497647" y="5996580"/>
            <a:ext cx="5222326" cy="861420"/>
          </a:xfrm>
        </p:spPr>
        <p:txBody>
          <a:bodyPr>
            <a:normAutofit/>
          </a:bodyPr>
          <a:lstStyle/>
          <a:p>
            <a:endParaRPr lang="en-US" dirty="0">
              <a:solidFill>
                <a:schemeClr val="tx2">
                  <a:lumMod val="40000"/>
                  <a:lumOff val="60000"/>
                </a:schemeClr>
              </a:solidFill>
            </a:endParaRPr>
          </a:p>
          <a:p>
            <a:r>
              <a:rPr lang="en-US" dirty="0">
                <a:solidFill>
                  <a:schemeClr val="tx2">
                    <a:lumMod val="40000"/>
                    <a:lumOff val="60000"/>
                  </a:schemeClr>
                </a:solidFill>
              </a:rPr>
              <a:t>Aashesh Vontivillu Nareshchand</a:t>
            </a:r>
          </a:p>
        </p:txBody>
      </p:sp>
      <p:sp>
        <p:nvSpPr>
          <p:cNvPr id="32"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4" name="Freeform: Shape 33">
            <a:extLst>
              <a:ext uri="{FF2B5EF4-FFF2-40B4-BE49-F238E27FC236}">
                <a16:creationId xmlns:a16="http://schemas.microsoft.com/office/drawing/2014/main" id="{09811DF6-66E4-43D5-B564-315179653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81964" cy="6858000"/>
          </a:xfrm>
          <a:custGeom>
            <a:avLst/>
            <a:gdLst>
              <a:gd name="connsiteX0" fmla="*/ 3137249 w 4481964"/>
              <a:gd name="connsiteY0" fmla="*/ 0 h 6858000"/>
              <a:gd name="connsiteX1" fmla="*/ 4480787 w 4481964"/>
              <a:gd name="connsiteY1" fmla="*/ 0 h 6858000"/>
              <a:gd name="connsiteX2" fmla="*/ 4455742 w 4481964"/>
              <a:gd name="connsiteY2" fmla="*/ 155676 h 6858000"/>
              <a:gd name="connsiteX3" fmla="*/ 4431873 w 4481964"/>
              <a:gd name="connsiteY3" fmla="*/ 310667 h 6858000"/>
              <a:gd name="connsiteX4" fmla="*/ 4408509 w 4481964"/>
              <a:gd name="connsiteY4" fmla="*/ 466344 h 6858000"/>
              <a:gd name="connsiteX5" fmla="*/ 4388506 w 4481964"/>
              <a:gd name="connsiteY5" fmla="*/ 622706 h 6858000"/>
              <a:gd name="connsiteX6" fmla="*/ 4368335 w 4481964"/>
              <a:gd name="connsiteY6" fmla="*/ 778383 h 6858000"/>
              <a:gd name="connsiteX7" fmla="*/ 4349509 w 4481964"/>
              <a:gd name="connsiteY7" fmla="*/ 934745 h 6858000"/>
              <a:gd name="connsiteX8" fmla="*/ 4333373 w 4481964"/>
              <a:gd name="connsiteY8" fmla="*/ 1089050 h 6858000"/>
              <a:gd name="connsiteX9" fmla="*/ 4318077 w 4481964"/>
              <a:gd name="connsiteY9" fmla="*/ 1245413 h 6858000"/>
              <a:gd name="connsiteX10" fmla="*/ 4304125 w 4481964"/>
              <a:gd name="connsiteY10" fmla="*/ 1401089 h 6858000"/>
              <a:gd name="connsiteX11" fmla="*/ 4292023 w 4481964"/>
              <a:gd name="connsiteY11" fmla="*/ 1554023 h 6858000"/>
              <a:gd name="connsiteX12" fmla="*/ 4279920 w 4481964"/>
              <a:gd name="connsiteY12" fmla="*/ 1709013 h 6858000"/>
              <a:gd name="connsiteX13" fmla="*/ 4269835 w 4481964"/>
              <a:gd name="connsiteY13" fmla="*/ 1861947 h 6858000"/>
              <a:gd name="connsiteX14" fmla="*/ 4261935 w 4481964"/>
              <a:gd name="connsiteY14" fmla="*/ 2014880 h 6858000"/>
              <a:gd name="connsiteX15" fmla="*/ 4253698 w 4481964"/>
              <a:gd name="connsiteY15" fmla="*/ 2167128 h 6858000"/>
              <a:gd name="connsiteX16" fmla="*/ 4246807 w 4481964"/>
              <a:gd name="connsiteY16" fmla="*/ 2318004 h 6858000"/>
              <a:gd name="connsiteX17" fmla="*/ 4241932 w 4481964"/>
              <a:gd name="connsiteY17" fmla="*/ 2467508 h 6858000"/>
              <a:gd name="connsiteX18" fmla="*/ 4237730 w 4481964"/>
              <a:gd name="connsiteY18" fmla="*/ 2617013 h 6858000"/>
              <a:gd name="connsiteX19" fmla="*/ 4233696 w 4481964"/>
              <a:gd name="connsiteY19" fmla="*/ 2765145 h 6858000"/>
              <a:gd name="connsiteX20" fmla="*/ 4231847 w 4481964"/>
              <a:gd name="connsiteY20" fmla="*/ 2911221 h 6858000"/>
              <a:gd name="connsiteX21" fmla="*/ 4229830 w 4481964"/>
              <a:gd name="connsiteY21" fmla="*/ 3057296 h 6858000"/>
              <a:gd name="connsiteX22" fmla="*/ 4228821 w 4481964"/>
              <a:gd name="connsiteY22" fmla="*/ 3201314 h 6858000"/>
              <a:gd name="connsiteX23" fmla="*/ 4229830 w 4481964"/>
              <a:gd name="connsiteY23" fmla="*/ 3343960 h 6858000"/>
              <a:gd name="connsiteX24" fmla="*/ 4229830 w 4481964"/>
              <a:gd name="connsiteY24" fmla="*/ 3485235 h 6858000"/>
              <a:gd name="connsiteX25" fmla="*/ 4231847 w 4481964"/>
              <a:gd name="connsiteY25" fmla="*/ 3625138 h 6858000"/>
              <a:gd name="connsiteX26" fmla="*/ 4234872 w 4481964"/>
              <a:gd name="connsiteY26" fmla="*/ 3762298 h 6858000"/>
              <a:gd name="connsiteX27" fmla="*/ 4237730 w 4481964"/>
              <a:gd name="connsiteY27" fmla="*/ 3898087 h 6858000"/>
              <a:gd name="connsiteX28" fmla="*/ 4240924 w 4481964"/>
              <a:gd name="connsiteY28" fmla="*/ 4031132 h 6858000"/>
              <a:gd name="connsiteX29" fmla="*/ 4245798 w 4481964"/>
              <a:gd name="connsiteY29" fmla="*/ 4163491 h 6858000"/>
              <a:gd name="connsiteX30" fmla="*/ 4251009 w 4481964"/>
              <a:gd name="connsiteY30" fmla="*/ 4293793 h 6858000"/>
              <a:gd name="connsiteX31" fmla="*/ 4255715 w 4481964"/>
              <a:gd name="connsiteY31" fmla="*/ 4421352 h 6858000"/>
              <a:gd name="connsiteX32" fmla="*/ 4268995 w 4481964"/>
              <a:gd name="connsiteY32" fmla="*/ 4670298 h 6858000"/>
              <a:gd name="connsiteX33" fmla="*/ 4283114 w 4481964"/>
              <a:gd name="connsiteY33" fmla="*/ 4908956 h 6858000"/>
              <a:gd name="connsiteX34" fmla="*/ 4297906 w 4481964"/>
              <a:gd name="connsiteY34" fmla="*/ 5138013 h 6858000"/>
              <a:gd name="connsiteX35" fmla="*/ 4314211 w 4481964"/>
              <a:gd name="connsiteY35" fmla="*/ 5354726 h 6858000"/>
              <a:gd name="connsiteX36" fmla="*/ 4331188 w 4481964"/>
              <a:gd name="connsiteY36" fmla="*/ 5561838 h 6858000"/>
              <a:gd name="connsiteX37" fmla="*/ 4349509 w 4481964"/>
              <a:gd name="connsiteY37" fmla="*/ 5753862 h 6858000"/>
              <a:gd name="connsiteX38" fmla="*/ 4367495 w 4481964"/>
              <a:gd name="connsiteY38" fmla="*/ 5934227 h 6858000"/>
              <a:gd name="connsiteX39" fmla="*/ 4385480 w 4481964"/>
              <a:gd name="connsiteY39" fmla="*/ 6100191 h 6858000"/>
              <a:gd name="connsiteX40" fmla="*/ 4402457 w 4481964"/>
              <a:gd name="connsiteY40" fmla="*/ 6252438 h 6858000"/>
              <a:gd name="connsiteX41" fmla="*/ 4418594 w 4481964"/>
              <a:gd name="connsiteY41" fmla="*/ 6387541 h 6858000"/>
              <a:gd name="connsiteX42" fmla="*/ 4433890 w 4481964"/>
              <a:gd name="connsiteY42" fmla="*/ 6509613 h 6858000"/>
              <a:gd name="connsiteX43" fmla="*/ 4446665 w 4481964"/>
              <a:gd name="connsiteY43" fmla="*/ 6612483 h 6858000"/>
              <a:gd name="connsiteX44" fmla="*/ 4458767 w 4481964"/>
              <a:gd name="connsiteY44" fmla="*/ 6698894 h 6858000"/>
              <a:gd name="connsiteX45" fmla="*/ 4476081 w 4481964"/>
              <a:gd name="connsiteY45" fmla="*/ 6817538 h 6858000"/>
              <a:gd name="connsiteX46" fmla="*/ 4481964 w 4481964"/>
              <a:gd name="connsiteY46" fmla="*/ 6858000 h 6858000"/>
              <a:gd name="connsiteX47" fmla="*/ 3577807 w 4481964"/>
              <a:gd name="connsiteY47" fmla="*/ 6858000 h 6858000"/>
              <a:gd name="connsiteX48" fmla="*/ 3577807 w 4481964"/>
              <a:gd name="connsiteY48" fmla="*/ 6858000 h 6858000"/>
              <a:gd name="connsiteX49" fmla="*/ 0 w 4481964"/>
              <a:gd name="connsiteY49" fmla="*/ 6858000 h 6858000"/>
              <a:gd name="connsiteX50" fmla="*/ 0 w 4481964"/>
              <a:gd name="connsiteY50" fmla="*/ 0 h 6858000"/>
              <a:gd name="connsiteX51" fmla="*/ 3137249 w 448196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481964" h="6858000">
                <a:moveTo>
                  <a:pt x="3137249" y="0"/>
                </a:move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3577807" y="6858000"/>
                </a:lnTo>
                <a:lnTo>
                  <a:pt x="0" y="6858000"/>
                </a:lnTo>
                <a:lnTo>
                  <a:pt x="0" y="0"/>
                </a:lnTo>
                <a:lnTo>
                  <a:pt x="313724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Rectangle 35">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7" name="Graphic 26" descr="Shopping cart">
            <a:extLst>
              <a:ext uri="{FF2B5EF4-FFF2-40B4-BE49-F238E27FC236}">
                <a16:creationId xmlns:a16="http://schemas.microsoft.com/office/drawing/2014/main" id="{49AC7078-E33D-4801-A384-42E6CAD02C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7240" y="2048756"/>
            <a:ext cx="2936836" cy="2936836"/>
          </a:xfrm>
          <a:prstGeom prst="rect">
            <a:avLst/>
          </a:prstGeom>
          <a:effectLst/>
        </p:spPr>
      </p:pic>
    </p:spTree>
    <p:extLst>
      <p:ext uri="{BB962C8B-B14F-4D97-AF65-F5344CB8AC3E}">
        <p14:creationId xmlns:p14="http://schemas.microsoft.com/office/powerpoint/2010/main" val="86967483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EAF20-79BE-470C-84CB-1FEBAB1DBB12}"/>
              </a:ext>
            </a:extLst>
          </p:cNvPr>
          <p:cNvSpPr>
            <a:spLocks noGrp="1"/>
          </p:cNvSpPr>
          <p:nvPr>
            <p:ph type="title"/>
          </p:nvPr>
        </p:nvSpPr>
        <p:spPr>
          <a:xfrm>
            <a:off x="646111" y="452718"/>
            <a:ext cx="9404723" cy="1400530"/>
          </a:xfrm>
        </p:spPr>
        <p:txBody>
          <a:bodyPr>
            <a:normAutofit/>
          </a:bodyPr>
          <a:lstStyle/>
          <a:p>
            <a:r>
              <a:rPr lang="en-US" dirty="0"/>
              <a:t>Conclusion and Recommendations</a:t>
            </a:r>
          </a:p>
        </p:txBody>
      </p:sp>
      <p:graphicFrame>
        <p:nvGraphicFramePr>
          <p:cNvPr id="24" name="Content Placeholder 4">
            <a:extLst>
              <a:ext uri="{FF2B5EF4-FFF2-40B4-BE49-F238E27FC236}">
                <a16:creationId xmlns:a16="http://schemas.microsoft.com/office/drawing/2014/main" id="{BB6F1A55-F2DA-46BD-8643-2A43CB62A2F5}"/>
              </a:ext>
            </a:extLst>
          </p:cNvPr>
          <p:cNvGraphicFramePr>
            <a:graphicFrameLocks noGrp="1"/>
          </p:cNvGraphicFramePr>
          <p:nvPr>
            <p:ph idx="1"/>
            <p:extLst>
              <p:ext uri="{D42A27DB-BD31-4B8C-83A1-F6EECF244321}">
                <p14:modId xmlns:p14="http://schemas.microsoft.com/office/powerpoint/2010/main" val="1602433873"/>
              </p:ext>
            </p:extLst>
          </p:nvPr>
        </p:nvGraphicFramePr>
        <p:xfrm>
          <a:off x="646111" y="1280160"/>
          <a:ext cx="10899778" cy="51251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7265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Picture 4">
            <a:extLst>
              <a:ext uri="{FF2B5EF4-FFF2-40B4-BE49-F238E27FC236}">
                <a16:creationId xmlns:a16="http://schemas.microsoft.com/office/drawing/2014/main" id="{FC152FBA-C9B2-484C-A333-94F35013FE2A}"/>
              </a:ext>
            </a:extLst>
          </p:cNvPr>
          <p:cNvPicPr>
            <a:picLocks noChangeAspect="1"/>
          </p:cNvPicPr>
          <p:nvPr/>
        </p:nvPicPr>
        <p:blipFill rotWithShape="1">
          <a:blip r:embed="rId7">
            <a:duotone>
              <a:prstClr val="black"/>
              <a:schemeClr val="accent5">
                <a:tint val="45000"/>
                <a:satMod val="400000"/>
              </a:schemeClr>
            </a:duotone>
            <a:alphaModFix amt="25000"/>
          </a:blip>
          <a:srcRect t="19832" b="5168"/>
          <a:stretch/>
        </p:blipFill>
        <p:spPr>
          <a:xfrm>
            <a:off x="20" y="10"/>
            <a:ext cx="12191980" cy="6857990"/>
          </a:xfrm>
          <a:prstGeom prst="rect">
            <a:avLst/>
          </a:prstGeom>
        </p:spPr>
      </p:pic>
      <p:sp>
        <p:nvSpPr>
          <p:cNvPr id="2" name="Title 1">
            <a:extLst>
              <a:ext uri="{FF2B5EF4-FFF2-40B4-BE49-F238E27FC236}">
                <a16:creationId xmlns:a16="http://schemas.microsoft.com/office/drawing/2014/main" id="{2B5E866F-4A9F-4A06-B0A4-77353D85A0EB}"/>
              </a:ext>
            </a:extLst>
          </p:cNvPr>
          <p:cNvSpPr>
            <a:spLocks noGrp="1"/>
          </p:cNvSpPr>
          <p:nvPr>
            <p:ph type="title"/>
          </p:nvPr>
        </p:nvSpPr>
        <p:spPr>
          <a:xfrm>
            <a:off x="1154955" y="1447800"/>
            <a:ext cx="8825658" cy="3329581"/>
          </a:xfrm>
        </p:spPr>
        <p:txBody>
          <a:bodyPr vert="horz" lIns="91440" tIns="45720" rIns="91440" bIns="45720" rtlCol="0" anchor="b">
            <a:normAutofit/>
          </a:bodyPr>
          <a:lstStyle/>
          <a:p>
            <a:r>
              <a:rPr lang="en-US" sz="7200" dirty="0"/>
              <a:t>Questions?</a:t>
            </a:r>
          </a:p>
        </p:txBody>
      </p:sp>
      <p:sp>
        <p:nvSpPr>
          <p:cNvPr id="21" name="Rectangle 20">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89979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87142-779C-4C1B-A5E3-710B2C32CCFE}"/>
              </a:ext>
            </a:extLst>
          </p:cNvPr>
          <p:cNvSpPr>
            <a:spLocks noGrp="1"/>
          </p:cNvSpPr>
          <p:nvPr>
            <p:ph type="title"/>
          </p:nvPr>
        </p:nvSpPr>
        <p:spPr>
          <a:xfrm>
            <a:off x="648930" y="629266"/>
            <a:ext cx="9252154" cy="1223983"/>
          </a:xfrm>
        </p:spPr>
        <p:txBody>
          <a:bodyPr>
            <a:normAutofit/>
          </a:bodyPr>
          <a:lstStyle/>
          <a:p>
            <a:r>
              <a:rPr lang="en-US"/>
              <a:t>Introduction</a:t>
            </a:r>
          </a:p>
        </p:txBody>
      </p:sp>
      <p:pic>
        <p:nvPicPr>
          <p:cNvPr id="1026" name="Picture 2" descr="Image result for buy or not buy">
            <a:extLst>
              <a:ext uri="{FF2B5EF4-FFF2-40B4-BE49-F238E27FC236}">
                <a16:creationId xmlns:a16="http://schemas.microsoft.com/office/drawing/2014/main" id="{EC8A623E-AB1D-4595-9A32-1768768988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93" b="1892"/>
          <a:stretch/>
        </p:blipFill>
        <p:spPr bwMode="auto">
          <a:xfrm>
            <a:off x="648930" y="2052213"/>
            <a:ext cx="5451627" cy="4196185"/>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385F419-4091-486D-BCD2-1D588A87E87B}"/>
              </a:ext>
            </a:extLst>
          </p:cNvPr>
          <p:cNvSpPr>
            <a:spLocks noGrp="1"/>
          </p:cNvSpPr>
          <p:nvPr>
            <p:ph idx="1"/>
          </p:nvPr>
        </p:nvSpPr>
        <p:spPr>
          <a:xfrm>
            <a:off x="6750752" y="2052214"/>
            <a:ext cx="4338409" cy="4196185"/>
          </a:xfrm>
        </p:spPr>
        <p:txBody>
          <a:bodyPr>
            <a:normAutofit/>
          </a:bodyPr>
          <a:lstStyle/>
          <a:p>
            <a:r>
              <a:rPr lang="en-US" dirty="0"/>
              <a:t>Online shopping - Made our life easy</a:t>
            </a:r>
          </a:p>
          <a:p>
            <a:pPr marL="0" indent="0">
              <a:buNone/>
            </a:pPr>
            <a:endParaRPr lang="en-US" dirty="0"/>
          </a:p>
          <a:p>
            <a:r>
              <a:rPr lang="en-US" dirty="0"/>
              <a:t>But does the customer always have an intention to purchase whenever he visits an eCommerce website ?</a:t>
            </a:r>
          </a:p>
          <a:p>
            <a:endParaRPr lang="en-US" dirty="0"/>
          </a:p>
          <a:p>
            <a:endParaRPr lang="en-US" dirty="0"/>
          </a:p>
          <a:p>
            <a:endParaRPr lang="en-US" dirty="0"/>
          </a:p>
        </p:txBody>
      </p:sp>
    </p:spTree>
    <p:extLst>
      <p:ext uri="{BB962C8B-B14F-4D97-AF65-F5344CB8AC3E}">
        <p14:creationId xmlns:p14="http://schemas.microsoft.com/office/powerpoint/2010/main" val="3846092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126F72F-E061-4AF4-A3FE-5B8844CD7104}"/>
              </a:ext>
            </a:extLst>
          </p:cNvPr>
          <p:cNvSpPr>
            <a:spLocks noGrp="1"/>
          </p:cNvSpPr>
          <p:nvPr>
            <p:ph type="title"/>
          </p:nvPr>
        </p:nvSpPr>
        <p:spPr>
          <a:xfrm>
            <a:off x="648930" y="629267"/>
            <a:ext cx="9252154" cy="1016654"/>
          </a:xfrm>
        </p:spPr>
        <p:txBody>
          <a:bodyPr>
            <a:normAutofit/>
          </a:bodyPr>
          <a:lstStyle/>
          <a:p>
            <a:r>
              <a:rPr lang="en-US">
                <a:solidFill>
                  <a:srgbClr val="EBEBEB"/>
                </a:solidFill>
              </a:rPr>
              <a:t>Goal of the project</a:t>
            </a: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7" name="Content Placeholder 2">
            <a:extLst>
              <a:ext uri="{FF2B5EF4-FFF2-40B4-BE49-F238E27FC236}">
                <a16:creationId xmlns:a16="http://schemas.microsoft.com/office/drawing/2014/main" id="{F38AC194-3736-4C9C-A7BE-7E4675453C56}"/>
              </a:ext>
            </a:extLst>
          </p:cNvPr>
          <p:cNvGraphicFramePr>
            <a:graphicFrameLocks noGrp="1"/>
          </p:cNvGraphicFramePr>
          <p:nvPr>
            <p:ph idx="1"/>
            <p:extLst>
              <p:ext uri="{D42A27DB-BD31-4B8C-83A1-F6EECF244321}">
                <p14:modId xmlns:p14="http://schemas.microsoft.com/office/powerpoint/2010/main" val="310898865"/>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515696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3CE091F-E30D-435D-B2DC-C28C1B7D5808}"/>
              </a:ext>
            </a:extLst>
          </p:cNvPr>
          <p:cNvSpPr>
            <a:spLocks noGrp="1"/>
          </p:cNvSpPr>
          <p:nvPr>
            <p:ph type="title"/>
          </p:nvPr>
        </p:nvSpPr>
        <p:spPr>
          <a:xfrm>
            <a:off x="648930" y="629267"/>
            <a:ext cx="9252154" cy="1016654"/>
          </a:xfrm>
        </p:spPr>
        <p:txBody>
          <a:bodyPr>
            <a:normAutofit/>
          </a:bodyPr>
          <a:lstStyle/>
          <a:p>
            <a:r>
              <a:rPr lang="en-US">
                <a:solidFill>
                  <a:srgbClr val="EBEBEB"/>
                </a:solidFill>
              </a:rPr>
              <a:t>Dataset</a:t>
            </a:r>
          </a:p>
        </p:txBody>
      </p:sp>
      <p:sp>
        <p:nvSpPr>
          <p:cNvPr id="22"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24" name="Content Placeholder 2">
            <a:extLst>
              <a:ext uri="{FF2B5EF4-FFF2-40B4-BE49-F238E27FC236}">
                <a16:creationId xmlns:a16="http://schemas.microsoft.com/office/drawing/2014/main" id="{21390457-C921-43E3-B814-B487C09852DE}"/>
              </a:ext>
            </a:extLst>
          </p:cNvPr>
          <p:cNvGraphicFramePr>
            <a:graphicFrameLocks noGrp="1"/>
          </p:cNvGraphicFramePr>
          <p:nvPr>
            <p:ph idx="1"/>
            <p:extLst>
              <p:ext uri="{D42A27DB-BD31-4B8C-83A1-F6EECF244321}">
                <p14:modId xmlns:p14="http://schemas.microsoft.com/office/powerpoint/2010/main" val="2068980310"/>
              </p:ext>
            </p:extLst>
          </p:nvPr>
        </p:nvGraphicFramePr>
        <p:xfrm>
          <a:off x="648930" y="2888634"/>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656888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5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77B0799-6CE9-4361-95AB-69776DCF2025}"/>
              </a:ext>
            </a:extLst>
          </p:cNvPr>
          <p:cNvSpPr>
            <a:spLocks noGrp="1"/>
          </p:cNvSpPr>
          <p:nvPr>
            <p:ph type="title"/>
          </p:nvPr>
        </p:nvSpPr>
        <p:spPr>
          <a:xfrm>
            <a:off x="648930" y="629267"/>
            <a:ext cx="9252154" cy="1016654"/>
          </a:xfrm>
        </p:spPr>
        <p:txBody>
          <a:bodyPr>
            <a:normAutofit/>
          </a:bodyPr>
          <a:lstStyle/>
          <a:p>
            <a:r>
              <a:rPr lang="en-US" dirty="0">
                <a:solidFill>
                  <a:srgbClr val="EBEBEB"/>
                </a:solidFill>
              </a:rPr>
              <a:t>Algorithms used</a:t>
            </a:r>
          </a:p>
        </p:txBody>
      </p:sp>
      <p:sp>
        <p:nvSpPr>
          <p:cNvPr id="82" name="Rectangle 6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3" name="Freeform: Shape 6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5" name="Content Placeholder 2">
            <a:extLst>
              <a:ext uri="{FF2B5EF4-FFF2-40B4-BE49-F238E27FC236}">
                <a16:creationId xmlns:a16="http://schemas.microsoft.com/office/drawing/2014/main" id="{FED879FD-29E1-48E9-BEE1-2094F992F262}"/>
              </a:ext>
            </a:extLst>
          </p:cNvPr>
          <p:cNvGraphicFramePr>
            <a:graphicFrameLocks noGrp="1"/>
          </p:cNvGraphicFramePr>
          <p:nvPr>
            <p:ph idx="1"/>
            <p:extLst>
              <p:ext uri="{D42A27DB-BD31-4B8C-83A1-F6EECF244321}">
                <p14:modId xmlns:p14="http://schemas.microsoft.com/office/powerpoint/2010/main" val="3258356375"/>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579584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35" name="Picture 10">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6" name="Picture 12">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7" name="Oval 14">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8" name="Picture 16">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9" name="Picture 18">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0" name="Rectangle 20">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7809FB3-BFB7-4E27-B71E-D60A65744E11}"/>
              </a:ext>
            </a:extLst>
          </p:cNvPr>
          <p:cNvSpPr>
            <a:spLocks noGrp="1"/>
          </p:cNvSpPr>
          <p:nvPr>
            <p:ph type="title"/>
          </p:nvPr>
        </p:nvSpPr>
        <p:spPr>
          <a:xfrm>
            <a:off x="646111" y="452718"/>
            <a:ext cx="9404723" cy="1400530"/>
          </a:xfrm>
        </p:spPr>
        <p:txBody>
          <a:bodyPr vert="horz" lIns="91440" tIns="45720" rIns="91440" bIns="45720" rtlCol="0" anchor="t">
            <a:normAutofit/>
          </a:bodyPr>
          <a:lstStyle/>
          <a:p>
            <a:r>
              <a:rPr lang="en-US" b="1" dirty="0"/>
              <a:t>Recall Score</a:t>
            </a:r>
            <a:r>
              <a:rPr lang="en-US" dirty="0"/>
              <a:t> - Metric for evaluation</a:t>
            </a:r>
          </a:p>
        </p:txBody>
      </p:sp>
      <p:graphicFrame>
        <p:nvGraphicFramePr>
          <p:cNvPr id="41" name="Content Placeholder 3">
            <a:extLst>
              <a:ext uri="{FF2B5EF4-FFF2-40B4-BE49-F238E27FC236}">
                <a16:creationId xmlns:a16="http://schemas.microsoft.com/office/drawing/2014/main" id="{29AB34B1-38AE-4596-8F3D-84D166E370C4}"/>
              </a:ext>
            </a:extLst>
          </p:cNvPr>
          <p:cNvGraphicFramePr>
            <a:graphicFrameLocks noGrp="1"/>
          </p:cNvGraphicFramePr>
          <p:nvPr>
            <p:ph sz="half" idx="2"/>
            <p:extLst>
              <p:ext uri="{D42A27DB-BD31-4B8C-83A1-F6EECF244321}">
                <p14:modId xmlns:p14="http://schemas.microsoft.com/office/powerpoint/2010/main" val="2754631854"/>
              </p:ext>
            </p:extLst>
          </p:nvPr>
        </p:nvGraphicFramePr>
        <p:xfrm>
          <a:off x="646111" y="2237362"/>
          <a:ext cx="9404352" cy="404670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31142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04D50E8E-AAE5-4A71-9E4C-DBDCCCECAECD}"/>
              </a:ext>
            </a:extLst>
          </p:cNvPr>
          <p:cNvSpPr>
            <a:spLocks/>
          </p:cNvSpPr>
          <p:nvPr/>
        </p:nvSpPr>
        <p:spPr bwMode="auto">
          <a:xfrm>
            <a:off x="3730836" y="831596"/>
            <a:ext cx="2727752" cy="2657003"/>
          </a:xfrm>
          <a:custGeom>
            <a:avLst/>
            <a:gdLst>
              <a:gd name="connsiteX0" fmla="*/ 475588 w 2727752"/>
              <a:gd name="connsiteY0" fmla="*/ 2108303 h 2657003"/>
              <a:gd name="connsiteX1" fmla="*/ 475489 w 2727752"/>
              <a:gd name="connsiteY1" fmla="*/ 2108332 h 2657003"/>
              <a:gd name="connsiteX2" fmla="*/ 475489 w 2727752"/>
              <a:gd name="connsiteY2" fmla="*/ 2109041 h 2657003"/>
              <a:gd name="connsiteX3" fmla="*/ 475588 w 2727752"/>
              <a:gd name="connsiteY3" fmla="*/ 2109071 h 2657003"/>
              <a:gd name="connsiteX4" fmla="*/ 475588 w 2727752"/>
              <a:gd name="connsiteY4" fmla="*/ 2108701 h 2657003"/>
              <a:gd name="connsiteX5" fmla="*/ 474242 w 2727752"/>
              <a:gd name="connsiteY5" fmla="*/ 1071297 h 2657003"/>
              <a:gd name="connsiteX6" fmla="*/ 252448 w 2727752"/>
              <a:gd name="connsiteY6" fmla="*/ 1137341 h 2657003"/>
              <a:gd name="connsiteX7" fmla="*/ 253013 w 2727752"/>
              <a:gd name="connsiteY7" fmla="*/ 1137341 h 2657003"/>
              <a:gd name="connsiteX8" fmla="*/ 474242 w 2727752"/>
              <a:gd name="connsiteY8" fmla="*/ 1071427 h 2657003"/>
              <a:gd name="connsiteX9" fmla="*/ 846075 w 2727752"/>
              <a:gd name="connsiteY9" fmla="*/ 0 h 2657003"/>
              <a:gd name="connsiteX10" fmla="*/ 1097092 w 2727752"/>
              <a:gd name="connsiteY10" fmla="*/ 0 h 2657003"/>
              <a:gd name="connsiteX11" fmla="*/ 1098569 w 2727752"/>
              <a:gd name="connsiteY11" fmla="*/ 0 h 2657003"/>
              <a:gd name="connsiteX12" fmla="*/ 1098044 w 2727752"/>
              <a:gd name="connsiteY12" fmla="*/ 706 h 2657003"/>
              <a:gd name="connsiteX13" fmla="*/ 1949516 w 2727752"/>
              <a:gd name="connsiteY13" fmla="*/ 631677 h 2657003"/>
              <a:gd name="connsiteX14" fmla="*/ 1727807 w 2727752"/>
              <a:gd name="connsiteY14" fmla="*/ 697989 h 2657003"/>
              <a:gd name="connsiteX15" fmla="*/ 1727807 w 2727752"/>
              <a:gd name="connsiteY15" fmla="*/ 1737358 h 2657003"/>
              <a:gd name="connsiteX16" fmla="*/ 1727253 w 2727752"/>
              <a:gd name="connsiteY16" fmla="*/ 1737522 h 2657003"/>
              <a:gd name="connsiteX17" fmla="*/ 2726923 w 2727752"/>
              <a:gd name="connsiteY17" fmla="*/ 2034268 h 2657003"/>
              <a:gd name="connsiteX18" fmla="*/ 2727752 w 2727752"/>
              <a:gd name="connsiteY18" fmla="*/ 2034022 h 2657003"/>
              <a:gd name="connsiteX19" fmla="*/ 2727752 w 2727752"/>
              <a:gd name="connsiteY19" fmla="*/ 2285573 h 2657003"/>
              <a:gd name="connsiteX20" fmla="*/ 1475895 w 2727752"/>
              <a:gd name="connsiteY20" fmla="*/ 2657003 h 2657003"/>
              <a:gd name="connsiteX21" fmla="*/ 1475895 w 2727752"/>
              <a:gd name="connsiteY21" fmla="*/ 2405436 h 2657003"/>
              <a:gd name="connsiteX22" fmla="*/ 1475894 w 2727752"/>
              <a:gd name="connsiteY22" fmla="*/ 2405436 h 2657003"/>
              <a:gd name="connsiteX23" fmla="*/ 1475894 w 2727752"/>
              <a:gd name="connsiteY23" fmla="*/ 2657003 h 2657003"/>
              <a:gd name="connsiteX24" fmla="*/ 224037 w 2727752"/>
              <a:gd name="connsiteY24" fmla="*/ 2285803 h 2657003"/>
              <a:gd name="connsiteX25" fmla="*/ 224037 w 2727752"/>
              <a:gd name="connsiteY25" fmla="*/ 1137874 h 2657003"/>
              <a:gd name="connsiteX26" fmla="*/ 0 w 2727752"/>
              <a:gd name="connsiteY26" fmla="*/ 1137874 h 2657003"/>
              <a:gd name="connsiteX0" fmla="*/ 475588 w 2727752"/>
              <a:gd name="connsiteY0" fmla="*/ 2108701 h 2657003"/>
              <a:gd name="connsiteX1" fmla="*/ 475489 w 2727752"/>
              <a:gd name="connsiteY1" fmla="*/ 2108332 h 2657003"/>
              <a:gd name="connsiteX2" fmla="*/ 475489 w 2727752"/>
              <a:gd name="connsiteY2" fmla="*/ 2109041 h 2657003"/>
              <a:gd name="connsiteX3" fmla="*/ 475588 w 2727752"/>
              <a:gd name="connsiteY3" fmla="*/ 2109071 h 2657003"/>
              <a:gd name="connsiteX4" fmla="*/ 475588 w 2727752"/>
              <a:gd name="connsiteY4" fmla="*/ 2108701 h 2657003"/>
              <a:gd name="connsiteX5" fmla="*/ 474242 w 2727752"/>
              <a:gd name="connsiteY5" fmla="*/ 1071297 h 2657003"/>
              <a:gd name="connsiteX6" fmla="*/ 252448 w 2727752"/>
              <a:gd name="connsiteY6" fmla="*/ 1137341 h 2657003"/>
              <a:gd name="connsiteX7" fmla="*/ 253013 w 2727752"/>
              <a:gd name="connsiteY7" fmla="*/ 1137341 h 2657003"/>
              <a:gd name="connsiteX8" fmla="*/ 474242 w 2727752"/>
              <a:gd name="connsiteY8" fmla="*/ 1071427 h 2657003"/>
              <a:gd name="connsiteX9" fmla="*/ 474242 w 2727752"/>
              <a:gd name="connsiteY9" fmla="*/ 1071297 h 2657003"/>
              <a:gd name="connsiteX10" fmla="*/ 846075 w 2727752"/>
              <a:gd name="connsiteY10" fmla="*/ 0 h 2657003"/>
              <a:gd name="connsiteX11" fmla="*/ 1097092 w 2727752"/>
              <a:gd name="connsiteY11" fmla="*/ 0 h 2657003"/>
              <a:gd name="connsiteX12" fmla="*/ 1098569 w 2727752"/>
              <a:gd name="connsiteY12" fmla="*/ 0 h 2657003"/>
              <a:gd name="connsiteX13" fmla="*/ 1098044 w 2727752"/>
              <a:gd name="connsiteY13" fmla="*/ 706 h 2657003"/>
              <a:gd name="connsiteX14" fmla="*/ 1949516 w 2727752"/>
              <a:gd name="connsiteY14" fmla="*/ 631677 h 2657003"/>
              <a:gd name="connsiteX15" fmla="*/ 1727807 w 2727752"/>
              <a:gd name="connsiteY15" fmla="*/ 697989 h 2657003"/>
              <a:gd name="connsiteX16" fmla="*/ 1727807 w 2727752"/>
              <a:gd name="connsiteY16" fmla="*/ 1737358 h 2657003"/>
              <a:gd name="connsiteX17" fmla="*/ 1727253 w 2727752"/>
              <a:gd name="connsiteY17" fmla="*/ 1737522 h 2657003"/>
              <a:gd name="connsiteX18" fmla="*/ 2726923 w 2727752"/>
              <a:gd name="connsiteY18" fmla="*/ 2034268 h 2657003"/>
              <a:gd name="connsiteX19" fmla="*/ 2727752 w 2727752"/>
              <a:gd name="connsiteY19" fmla="*/ 2034022 h 2657003"/>
              <a:gd name="connsiteX20" fmla="*/ 2727752 w 2727752"/>
              <a:gd name="connsiteY20" fmla="*/ 2285573 h 2657003"/>
              <a:gd name="connsiteX21" fmla="*/ 1475895 w 2727752"/>
              <a:gd name="connsiteY21" fmla="*/ 2657003 h 2657003"/>
              <a:gd name="connsiteX22" fmla="*/ 1475895 w 2727752"/>
              <a:gd name="connsiteY22" fmla="*/ 2405436 h 2657003"/>
              <a:gd name="connsiteX23" fmla="*/ 1475894 w 2727752"/>
              <a:gd name="connsiteY23" fmla="*/ 2405436 h 2657003"/>
              <a:gd name="connsiteX24" fmla="*/ 1475894 w 2727752"/>
              <a:gd name="connsiteY24" fmla="*/ 2657003 h 2657003"/>
              <a:gd name="connsiteX25" fmla="*/ 224037 w 2727752"/>
              <a:gd name="connsiteY25" fmla="*/ 2285803 h 2657003"/>
              <a:gd name="connsiteX26" fmla="*/ 224037 w 2727752"/>
              <a:gd name="connsiteY26" fmla="*/ 1137874 h 2657003"/>
              <a:gd name="connsiteX27" fmla="*/ 0 w 2727752"/>
              <a:gd name="connsiteY27" fmla="*/ 1137874 h 2657003"/>
              <a:gd name="connsiteX28" fmla="*/ 846075 w 2727752"/>
              <a:gd name="connsiteY28" fmla="*/ 0 h 2657003"/>
              <a:gd name="connsiteX0" fmla="*/ 475588 w 2727752"/>
              <a:gd name="connsiteY0" fmla="*/ 2109071 h 2657003"/>
              <a:gd name="connsiteX1" fmla="*/ 475489 w 2727752"/>
              <a:gd name="connsiteY1" fmla="*/ 2108332 h 2657003"/>
              <a:gd name="connsiteX2" fmla="*/ 475489 w 2727752"/>
              <a:gd name="connsiteY2" fmla="*/ 2109041 h 2657003"/>
              <a:gd name="connsiteX3" fmla="*/ 475588 w 2727752"/>
              <a:gd name="connsiteY3" fmla="*/ 2109071 h 2657003"/>
              <a:gd name="connsiteX4" fmla="*/ 474242 w 2727752"/>
              <a:gd name="connsiteY4" fmla="*/ 1071297 h 2657003"/>
              <a:gd name="connsiteX5" fmla="*/ 252448 w 2727752"/>
              <a:gd name="connsiteY5" fmla="*/ 1137341 h 2657003"/>
              <a:gd name="connsiteX6" fmla="*/ 253013 w 2727752"/>
              <a:gd name="connsiteY6" fmla="*/ 1137341 h 2657003"/>
              <a:gd name="connsiteX7" fmla="*/ 474242 w 2727752"/>
              <a:gd name="connsiteY7" fmla="*/ 1071427 h 2657003"/>
              <a:gd name="connsiteX8" fmla="*/ 474242 w 2727752"/>
              <a:gd name="connsiteY8" fmla="*/ 1071297 h 2657003"/>
              <a:gd name="connsiteX9" fmla="*/ 846075 w 2727752"/>
              <a:gd name="connsiteY9" fmla="*/ 0 h 2657003"/>
              <a:gd name="connsiteX10" fmla="*/ 1097092 w 2727752"/>
              <a:gd name="connsiteY10" fmla="*/ 0 h 2657003"/>
              <a:gd name="connsiteX11" fmla="*/ 1098569 w 2727752"/>
              <a:gd name="connsiteY11" fmla="*/ 0 h 2657003"/>
              <a:gd name="connsiteX12" fmla="*/ 1098044 w 2727752"/>
              <a:gd name="connsiteY12" fmla="*/ 706 h 2657003"/>
              <a:gd name="connsiteX13" fmla="*/ 1949516 w 2727752"/>
              <a:gd name="connsiteY13" fmla="*/ 631677 h 2657003"/>
              <a:gd name="connsiteX14" fmla="*/ 1727807 w 2727752"/>
              <a:gd name="connsiteY14" fmla="*/ 697989 h 2657003"/>
              <a:gd name="connsiteX15" fmla="*/ 1727807 w 2727752"/>
              <a:gd name="connsiteY15" fmla="*/ 1737358 h 2657003"/>
              <a:gd name="connsiteX16" fmla="*/ 1727253 w 2727752"/>
              <a:gd name="connsiteY16" fmla="*/ 1737522 h 2657003"/>
              <a:gd name="connsiteX17" fmla="*/ 2726923 w 2727752"/>
              <a:gd name="connsiteY17" fmla="*/ 2034268 h 2657003"/>
              <a:gd name="connsiteX18" fmla="*/ 2727752 w 2727752"/>
              <a:gd name="connsiteY18" fmla="*/ 2034022 h 2657003"/>
              <a:gd name="connsiteX19" fmla="*/ 2727752 w 2727752"/>
              <a:gd name="connsiteY19" fmla="*/ 2285573 h 2657003"/>
              <a:gd name="connsiteX20" fmla="*/ 1475895 w 2727752"/>
              <a:gd name="connsiteY20" fmla="*/ 2657003 h 2657003"/>
              <a:gd name="connsiteX21" fmla="*/ 1475895 w 2727752"/>
              <a:gd name="connsiteY21" fmla="*/ 2405436 h 2657003"/>
              <a:gd name="connsiteX22" fmla="*/ 1475894 w 2727752"/>
              <a:gd name="connsiteY22" fmla="*/ 2405436 h 2657003"/>
              <a:gd name="connsiteX23" fmla="*/ 1475894 w 2727752"/>
              <a:gd name="connsiteY23" fmla="*/ 2657003 h 2657003"/>
              <a:gd name="connsiteX24" fmla="*/ 224037 w 2727752"/>
              <a:gd name="connsiteY24" fmla="*/ 2285803 h 2657003"/>
              <a:gd name="connsiteX25" fmla="*/ 224037 w 2727752"/>
              <a:gd name="connsiteY25" fmla="*/ 1137874 h 2657003"/>
              <a:gd name="connsiteX26" fmla="*/ 0 w 2727752"/>
              <a:gd name="connsiteY26" fmla="*/ 1137874 h 2657003"/>
              <a:gd name="connsiteX27" fmla="*/ 846075 w 2727752"/>
              <a:gd name="connsiteY27" fmla="*/ 0 h 2657003"/>
              <a:gd name="connsiteX0" fmla="*/ 475489 w 2727752"/>
              <a:gd name="connsiteY0" fmla="*/ 2109041 h 2657003"/>
              <a:gd name="connsiteX1" fmla="*/ 475489 w 2727752"/>
              <a:gd name="connsiteY1" fmla="*/ 2108332 h 2657003"/>
              <a:gd name="connsiteX2" fmla="*/ 475489 w 2727752"/>
              <a:gd name="connsiteY2" fmla="*/ 2109041 h 2657003"/>
              <a:gd name="connsiteX3" fmla="*/ 474242 w 2727752"/>
              <a:gd name="connsiteY3" fmla="*/ 1071297 h 2657003"/>
              <a:gd name="connsiteX4" fmla="*/ 252448 w 2727752"/>
              <a:gd name="connsiteY4" fmla="*/ 1137341 h 2657003"/>
              <a:gd name="connsiteX5" fmla="*/ 253013 w 2727752"/>
              <a:gd name="connsiteY5" fmla="*/ 1137341 h 2657003"/>
              <a:gd name="connsiteX6" fmla="*/ 474242 w 2727752"/>
              <a:gd name="connsiteY6" fmla="*/ 1071427 h 2657003"/>
              <a:gd name="connsiteX7" fmla="*/ 474242 w 2727752"/>
              <a:gd name="connsiteY7" fmla="*/ 1071297 h 2657003"/>
              <a:gd name="connsiteX8" fmla="*/ 846075 w 2727752"/>
              <a:gd name="connsiteY8" fmla="*/ 0 h 2657003"/>
              <a:gd name="connsiteX9" fmla="*/ 1097092 w 2727752"/>
              <a:gd name="connsiteY9" fmla="*/ 0 h 2657003"/>
              <a:gd name="connsiteX10" fmla="*/ 1098569 w 2727752"/>
              <a:gd name="connsiteY10" fmla="*/ 0 h 2657003"/>
              <a:gd name="connsiteX11" fmla="*/ 1098044 w 2727752"/>
              <a:gd name="connsiteY11" fmla="*/ 706 h 2657003"/>
              <a:gd name="connsiteX12" fmla="*/ 1949516 w 2727752"/>
              <a:gd name="connsiteY12" fmla="*/ 631677 h 2657003"/>
              <a:gd name="connsiteX13" fmla="*/ 1727807 w 2727752"/>
              <a:gd name="connsiteY13" fmla="*/ 697989 h 2657003"/>
              <a:gd name="connsiteX14" fmla="*/ 1727807 w 2727752"/>
              <a:gd name="connsiteY14" fmla="*/ 1737358 h 2657003"/>
              <a:gd name="connsiteX15" fmla="*/ 1727253 w 2727752"/>
              <a:gd name="connsiteY15" fmla="*/ 1737522 h 2657003"/>
              <a:gd name="connsiteX16" fmla="*/ 2726923 w 2727752"/>
              <a:gd name="connsiteY16" fmla="*/ 2034268 h 2657003"/>
              <a:gd name="connsiteX17" fmla="*/ 2727752 w 2727752"/>
              <a:gd name="connsiteY17" fmla="*/ 2034022 h 2657003"/>
              <a:gd name="connsiteX18" fmla="*/ 2727752 w 2727752"/>
              <a:gd name="connsiteY18" fmla="*/ 2285573 h 2657003"/>
              <a:gd name="connsiteX19" fmla="*/ 1475895 w 2727752"/>
              <a:gd name="connsiteY19" fmla="*/ 2657003 h 2657003"/>
              <a:gd name="connsiteX20" fmla="*/ 1475895 w 2727752"/>
              <a:gd name="connsiteY20" fmla="*/ 2405436 h 2657003"/>
              <a:gd name="connsiteX21" fmla="*/ 1475894 w 2727752"/>
              <a:gd name="connsiteY21" fmla="*/ 2405436 h 2657003"/>
              <a:gd name="connsiteX22" fmla="*/ 1475894 w 2727752"/>
              <a:gd name="connsiteY22" fmla="*/ 2657003 h 2657003"/>
              <a:gd name="connsiteX23" fmla="*/ 224037 w 2727752"/>
              <a:gd name="connsiteY23" fmla="*/ 2285803 h 2657003"/>
              <a:gd name="connsiteX24" fmla="*/ 224037 w 2727752"/>
              <a:gd name="connsiteY24" fmla="*/ 1137874 h 2657003"/>
              <a:gd name="connsiteX25" fmla="*/ 0 w 2727752"/>
              <a:gd name="connsiteY25" fmla="*/ 1137874 h 2657003"/>
              <a:gd name="connsiteX26" fmla="*/ 846075 w 2727752"/>
              <a:gd name="connsiteY26" fmla="*/ 0 h 2657003"/>
              <a:gd name="connsiteX0" fmla="*/ 474242 w 2727752"/>
              <a:gd name="connsiteY0" fmla="*/ 1071297 h 2657003"/>
              <a:gd name="connsiteX1" fmla="*/ 252448 w 2727752"/>
              <a:gd name="connsiteY1" fmla="*/ 1137341 h 2657003"/>
              <a:gd name="connsiteX2" fmla="*/ 253013 w 2727752"/>
              <a:gd name="connsiteY2" fmla="*/ 1137341 h 2657003"/>
              <a:gd name="connsiteX3" fmla="*/ 474242 w 2727752"/>
              <a:gd name="connsiteY3" fmla="*/ 1071427 h 2657003"/>
              <a:gd name="connsiteX4" fmla="*/ 474242 w 2727752"/>
              <a:gd name="connsiteY4" fmla="*/ 1071297 h 2657003"/>
              <a:gd name="connsiteX5" fmla="*/ 846075 w 2727752"/>
              <a:gd name="connsiteY5" fmla="*/ 0 h 2657003"/>
              <a:gd name="connsiteX6" fmla="*/ 1097092 w 2727752"/>
              <a:gd name="connsiteY6" fmla="*/ 0 h 2657003"/>
              <a:gd name="connsiteX7" fmla="*/ 1098569 w 2727752"/>
              <a:gd name="connsiteY7" fmla="*/ 0 h 2657003"/>
              <a:gd name="connsiteX8" fmla="*/ 1098044 w 2727752"/>
              <a:gd name="connsiteY8" fmla="*/ 706 h 2657003"/>
              <a:gd name="connsiteX9" fmla="*/ 1949516 w 2727752"/>
              <a:gd name="connsiteY9" fmla="*/ 631677 h 2657003"/>
              <a:gd name="connsiteX10" fmla="*/ 1727807 w 2727752"/>
              <a:gd name="connsiteY10" fmla="*/ 697989 h 2657003"/>
              <a:gd name="connsiteX11" fmla="*/ 1727807 w 2727752"/>
              <a:gd name="connsiteY11" fmla="*/ 1737358 h 2657003"/>
              <a:gd name="connsiteX12" fmla="*/ 1727253 w 2727752"/>
              <a:gd name="connsiteY12" fmla="*/ 1737522 h 2657003"/>
              <a:gd name="connsiteX13" fmla="*/ 2726923 w 2727752"/>
              <a:gd name="connsiteY13" fmla="*/ 2034268 h 2657003"/>
              <a:gd name="connsiteX14" fmla="*/ 2727752 w 2727752"/>
              <a:gd name="connsiteY14" fmla="*/ 2034022 h 2657003"/>
              <a:gd name="connsiteX15" fmla="*/ 2727752 w 2727752"/>
              <a:gd name="connsiteY15" fmla="*/ 2285573 h 2657003"/>
              <a:gd name="connsiteX16" fmla="*/ 1475895 w 2727752"/>
              <a:gd name="connsiteY16" fmla="*/ 2657003 h 2657003"/>
              <a:gd name="connsiteX17" fmla="*/ 1475895 w 2727752"/>
              <a:gd name="connsiteY17" fmla="*/ 2405436 h 2657003"/>
              <a:gd name="connsiteX18" fmla="*/ 1475894 w 2727752"/>
              <a:gd name="connsiteY18" fmla="*/ 2405436 h 2657003"/>
              <a:gd name="connsiteX19" fmla="*/ 1475894 w 2727752"/>
              <a:gd name="connsiteY19" fmla="*/ 2657003 h 2657003"/>
              <a:gd name="connsiteX20" fmla="*/ 224037 w 2727752"/>
              <a:gd name="connsiteY20" fmla="*/ 2285803 h 2657003"/>
              <a:gd name="connsiteX21" fmla="*/ 224037 w 2727752"/>
              <a:gd name="connsiteY21" fmla="*/ 1137874 h 2657003"/>
              <a:gd name="connsiteX22" fmla="*/ 0 w 2727752"/>
              <a:gd name="connsiteY22" fmla="*/ 1137874 h 2657003"/>
              <a:gd name="connsiteX23" fmla="*/ 846075 w 2727752"/>
              <a:gd name="connsiteY23" fmla="*/ 0 h 2657003"/>
              <a:gd name="connsiteX0" fmla="*/ 474242 w 2727752"/>
              <a:gd name="connsiteY0" fmla="*/ 1071427 h 2657003"/>
              <a:gd name="connsiteX1" fmla="*/ 252448 w 2727752"/>
              <a:gd name="connsiteY1" fmla="*/ 1137341 h 2657003"/>
              <a:gd name="connsiteX2" fmla="*/ 253013 w 2727752"/>
              <a:gd name="connsiteY2" fmla="*/ 1137341 h 2657003"/>
              <a:gd name="connsiteX3" fmla="*/ 474242 w 2727752"/>
              <a:gd name="connsiteY3" fmla="*/ 1071427 h 2657003"/>
              <a:gd name="connsiteX4" fmla="*/ 846075 w 2727752"/>
              <a:gd name="connsiteY4" fmla="*/ 0 h 2657003"/>
              <a:gd name="connsiteX5" fmla="*/ 1097092 w 2727752"/>
              <a:gd name="connsiteY5" fmla="*/ 0 h 2657003"/>
              <a:gd name="connsiteX6" fmla="*/ 1098569 w 2727752"/>
              <a:gd name="connsiteY6" fmla="*/ 0 h 2657003"/>
              <a:gd name="connsiteX7" fmla="*/ 1098044 w 2727752"/>
              <a:gd name="connsiteY7" fmla="*/ 706 h 2657003"/>
              <a:gd name="connsiteX8" fmla="*/ 1949516 w 2727752"/>
              <a:gd name="connsiteY8" fmla="*/ 631677 h 2657003"/>
              <a:gd name="connsiteX9" fmla="*/ 1727807 w 2727752"/>
              <a:gd name="connsiteY9" fmla="*/ 697989 h 2657003"/>
              <a:gd name="connsiteX10" fmla="*/ 1727807 w 2727752"/>
              <a:gd name="connsiteY10" fmla="*/ 1737358 h 2657003"/>
              <a:gd name="connsiteX11" fmla="*/ 1727253 w 2727752"/>
              <a:gd name="connsiteY11" fmla="*/ 1737522 h 2657003"/>
              <a:gd name="connsiteX12" fmla="*/ 2726923 w 2727752"/>
              <a:gd name="connsiteY12" fmla="*/ 2034268 h 2657003"/>
              <a:gd name="connsiteX13" fmla="*/ 2727752 w 2727752"/>
              <a:gd name="connsiteY13" fmla="*/ 2034022 h 2657003"/>
              <a:gd name="connsiteX14" fmla="*/ 2727752 w 2727752"/>
              <a:gd name="connsiteY14" fmla="*/ 2285573 h 2657003"/>
              <a:gd name="connsiteX15" fmla="*/ 1475895 w 2727752"/>
              <a:gd name="connsiteY15" fmla="*/ 2657003 h 2657003"/>
              <a:gd name="connsiteX16" fmla="*/ 1475895 w 2727752"/>
              <a:gd name="connsiteY16" fmla="*/ 2405436 h 2657003"/>
              <a:gd name="connsiteX17" fmla="*/ 1475894 w 2727752"/>
              <a:gd name="connsiteY17" fmla="*/ 2405436 h 2657003"/>
              <a:gd name="connsiteX18" fmla="*/ 1475894 w 2727752"/>
              <a:gd name="connsiteY18" fmla="*/ 2657003 h 2657003"/>
              <a:gd name="connsiteX19" fmla="*/ 224037 w 2727752"/>
              <a:gd name="connsiteY19" fmla="*/ 2285803 h 2657003"/>
              <a:gd name="connsiteX20" fmla="*/ 224037 w 2727752"/>
              <a:gd name="connsiteY20" fmla="*/ 1137874 h 2657003"/>
              <a:gd name="connsiteX21" fmla="*/ 0 w 2727752"/>
              <a:gd name="connsiteY21" fmla="*/ 1137874 h 2657003"/>
              <a:gd name="connsiteX22" fmla="*/ 846075 w 2727752"/>
              <a:gd name="connsiteY22" fmla="*/ 0 h 2657003"/>
              <a:gd name="connsiteX0" fmla="*/ 253013 w 2727752"/>
              <a:gd name="connsiteY0" fmla="*/ 1137341 h 2657003"/>
              <a:gd name="connsiteX1" fmla="*/ 252448 w 2727752"/>
              <a:gd name="connsiteY1" fmla="*/ 1137341 h 2657003"/>
              <a:gd name="connsiteX2" fmla="*/ 253013 w 2727752"/>
              <a:gd name="connsiteY2" fmla="*/ 1137341 h 2657003"/>
              <a:gd name="connsiteX3" fmla="*/ 846075 w 2727752"/>
              <a:gd name="connsiteY3" fmla="*/ 0 h 2657003"/>
              <a:gd name="connsiteX4" fmla="*/ 1097092 w 2727752"/>
              <a:gd name="connsiteY4" fmla="*/ 0 h 2657003"/>
              <a:gd name="connsiteX5" fmla="*/ 1098569 w 2727752"/>
              <a:gd name="connsiteY5" fmla="*/ 0 h 2657003"/>
              <a:gd name="connsiteX6" fmla="*/ 1098044 w 2727752"/>
              <a:gd name="connsiteY6" fmla="*/ 706 h 2657003"/>
              <a:gd name="connsiteX7" fmla="*/ 1949516 w 2727752"/>
              <a:gd name="connsiteY7" fmla="*/ 631677 h 2657003"/>
              <a:gd name="connsiteX8" fmla="*/ 1727807 w 2727752"/>
              <a:gd name="connsiteY8" fmla="*/ 697989 h 2657003"/>
              <a:gd name="connsiteX9" fmla="*/ 1727807 w 2727752"/>
              <a:gd name="connsiteY9" fmla="*/ 1737358 h 2657003"/>
              <a:gd name="connsiteX10" fmla="*/ 1727253 w 2727752"/>
              <a:gd name="connsiteY10" fmla="*/ 1737522 h 2657003"/>
              <a:gd name="connsiteX11" fmla="*/ 2726923 w 2727752"/>
              <a:gd name="connsiteY11" fmla="*/ 2034268 h 2657003"/>
              <a:gd name="connsiteX12" fmla="*/ 2727752 w 2727752"/>
              <a:gd name="connsiteY12" fmla="*/ 2034022 h 2657003"/>
              <a:gd name="connsiteX13" fmla="*/ 2727752 w 2727752"/>
              <a:gd name="connsiteY13" fmla="*/ 2285573 h 2657003"/>
              <a:gd name="connsiteX14" fmla="*/ 1475895 w 2727752"/>
              <a:gd name="connsiteY14" fmla="*/ 2657003 h 2657003"/>
              <a:gd name="connsiteX15" fmla="*/ 1475895 w 2727752"/>
              <a:gd name="connsiteY15" fmla="*/ 2405436 h 2657003"/>
              <a:gd name="connsiteX16" fmla="*/ 1475894 w 2727752"/>
              <a:gd name="connsiteY16" fmla="*/ 2405436 h 2657003"/>
              <a:gd name="connsiteX17" fmla="*/ 1475894 w 2727752"/>
              <a:gd name="connsiteY17" fmla="*/ 2657003 h 2657003"/>
              <a:gd name="connsiteX18" fmla="*/ 224037 w 2727752"/>
              <a:gd name="connsiteY18" fmla="*/ 2285803 h 2657003"/>
              <a:gd name="connsiteX19" fmla="*/ 224037 w 2727752"/>
              <a:gd name="connsiteY19" fmla="*/ 1137874 h 2657003"/>
              <a:gd name="connsiteX20" fmla="*/ 0 w 2727752"/>
              <a:gd name="connsiteY20" fmla="*/ 1137874 h 2657003"/>
              <a:gd name="connsiteX21" fmla="*/ 846075 w 2727752"/>
              <a:gd name="connsiteY21" fmla="*/ 0 h 2657003"/>
              <a:gd name="connsiteX0" fmla="*/ 253013 w 2727752"/>
              <a:gd name="connsiteY0" fmla="*/ 1137341 h 2657003"/>
              <a:gd name="connsiteX1" fmla="*/ 252448 w 2727752"/>
              <a:gd name="connsiteY1" fmla="*/ 1137341 h 2657003"/>
              <a:gd name="connsiteX2" fmla="*/ 253013 w 2727752"/>
              <a:gd name="connsiteY2" fmla="*/ 1137341 h 2657003"/>
              <a:gd name="connsiteX3" fmla="*/ 846075 w 2727752"/>
              <a:gd name="connsiteY3" fmla="*/ 0 h 2657003"/>
              <a:gd name="connsiteX4" fmla="*/ 1097092 w 2727752"/>
              <a:gd name="connsiteY4" fmla="*/ 0 h 2657003"/>
              <a:gd name="connsiteX5" fmla="*/ 1098569 w 2727752"/>
              <a:gd name="connsiteY5" fmla="*/ 0 h 2657003"/>
              <a:gd name="connsiteX6" fmla="*/ 1098044 w 2727752"/>
              <a:gd name="connsiteY6" fmla="*/ 706 h 2657003"/>
              <a:gd name="connsiteX7" fmla="*/ 1949516 w 2727752"/>
              <a:gd name="connsiteY7" fmla="*/ 631677 h 2657003"/>
              <a:gd name="connsiteX8" fmla="*/ 1727807 w 2727752"/>
              <a:gd name="connsiteY8" fmla="*/ 697989 h 2657003"/>
              <a:gd name="connsiteX9" fmla="*/ 1727807 w 2727752"/>
              <a:gd name="connsiteY9" fmla="*/ 1737358 h 2657003"/>
              <a:gd name="connsiteX10" fmla="*/ 1727253 w 2727752"/>
              <a:gd name="connsiteY10" fmla="*/ 1737522 h 2657003"/>
              <a:gd name="connsiteX11" fmla="*/ 2726923 w 2727752"/>
              <a:gd name="connsiteY11" fmla="*/ 2034268 h 2657003"/>
              <a:gd name="connsiteX12" fmla="*/ 2727752 w 2727752"/>
              <a:gd name="connsiteY12" fmla="*/ 2034022 h 2657003"/>
              <a:gd name="connsiteX13" fmla="*/ 2727752 w 2727752"/>
              <a:gd name="connsiteY13" fmla="*/ 2285573 h 2657003"/>
              <a:gd name="connsiteX14" fmla="*/ 1475895 w 2727752"/>
              <a:gd name="connsiteY14" fmla="*/ 2657003 h 2657003"/>
              <a:gd name="connsiteX15" fmla="*/ 1475895 w 2727752"/>
              <a:gd name="connsiteY15" fmla="*/ 2405436 h 2657003"/>
              <a:gd name="connsiteX16" fmla="*/ 1475894 w 2727752"/>
              <a:gd name="connsiteY16" fmla="*/ 2657003 h 2657003"/>
              <a:gd name="connsiteX17" fmla="*/ 224037 w 2727752"/>
              <a:gd name="connsiteY17" fmla="*/ 2285803 h 2657003"/>
              <a:gd name="connsiteX18" fmla="*/ 224037 w 2727752"/>
              <a:gd name="connsiteY18" fmla="*/ 1137874 h 2657003"/>
              <a:gd name="connsiteX19" fmla="*/ 0 w 2727752"/>
              <a:gd name="connsiteY19" fmla="*/ 1137874 h 2657003"/>
              <a:gd name="connsiteX20" fmla="*/ 846075 w 2727752"/>
              <a:gd name="connsiteY20" fmla="*/ 0 h 2657003"/>
              <a:gd name="connsiteX0" fmla="*/ 253013 w 2727752"/>
              <a:gd name="connsiteY0" fmla="*/ 1137341 h 2657003"/>
              <a:gd name="connsiteX1" fmla="*/ 252448 w 2727752"/>
              <a:gd name="connsiteY1" fmla="*/ 1137341 h 2657003"/>
              <a:gd name="connsiteX2" fmla="*/ 253013 w 2727752"/>
              <a:gd name="connsiteY2" fmla="*/ 1137341 h 2657003"/>
              <a:gd name="connsiteX3" fmla="*/ 846075 w 2727752"/>
              <a:gd name="connsiteY3" fmla="*/ 0 h 2657003"/>
              <a:gd name="connsiteX4" fmla="*/ 1097092 w 2727752"/>
              <a:gd name="connsiteY4" fmla="*/ 0 h 2657003"/>
              <a:gd name="connsiteX5" fmla="*/ 1098569 w 2727752"/>
              <a:gd name="connsiteY5" fmla="*/ 0 h 2657003"/>
              <a:gd name="connsiteX6" fmla="*/ 1098044 w 2727752"/>
              <a:gd name="connsiteY6" fmla="*/ 706 h 2657003"/>
              <a:gd name="connsiteX7" fmla="*/ 1949516 w 2727752"/>
              <a:gd name="connsiteY7" fmla="*/ 631677 h 2657003"/>
              <a:gd name="connsiteX8" fmla="*/ 1727807 w 2727752"/>
              <a:gd name="connsiteY8" fmla="*/ 697989 h 2657003"/>
              <a:gd name="connsiteX9" fmla="*/ 1727807 w 2727752"/>
              <a:gd name="connsiteY9" fmla="*/ 1737358 h 2657003"/>
              <a:gd name="connsiteX10" fmla="*/ 1727253 w 2727752"/>
              <a:gd name="connsiteY10" fmla="*/ 1737522 h 2657003"/>
              <a:gd name="connsiteX11" fmla="*/ 2726923 w 2727752"/>
              <a:gd name="connsiteY11" fmla="*/ 2034268 h 2657003"/>
              <a:gd name="connsiteX12" fmla="*/ 2727752 w 2727752"/>
              <a:gd name="connsiteY12" fmla="*/ 2034022 h 2657003"/>
              <a:gd name="connsiteX13" fmla="*/ 2727752 w 2727752"/>
              <a:gd name="connsiteY13" fmla="*/ 2285573 h 2657003"/>
              <a:gd name="connsiteX14" fmla="*/ 1475895 w 2727752"/>
              <a:gd name="connsiteY14" fmla="*/ 2657003 h 2657003"/>
              <a:gd name="connsiteX15" fmla="*/ 1475894 w 2727752"/>
              <a:gd name="connsiteY15" fmla="*/ 2657003 h 2657003"/>
              <a:gd name="connsiteX16" fmla="*/ 224037 w 2727752"/>
              <a:gd name="connsiteY16" fmla="*/ 2285803 h 2657003"/>
              <a:gd name="connsiteX17" fmla="*/ 224037 w 2727752"/>
              <a:gd name="connsiteY17" fmla="*/ 1137874 h 2657003"/>
              <a:gd name="connsiteX18" fmla="*/ 0 w 2727752"/>
              <a:gd name="connsiteY18" fmla="*/ 1137874 h 2657003"/>
              <a:gd name="connsiteX19" fmla="*/ 846075 w 2727752"/>
              <a:gd name="connsiteY19" fmla="*/ 0 h 2657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27752" h="2657003">
                <a:moveTo>
                  <a:pt x="253013" y="1137341"/>
                </a:moveTo>
                <a:lnTo>
                  <a:pt x="252448" y="1137341"/>
                </a:lnTo>
                <a:lnTo>
                  <a:pt x="253013" y="1137341"/>
                </a:lnTo>
                <a:close/>
                <a:moveTo>
                  <a:pt x="846075" y="0"/>
                </a:moveTo>
                <a:lnTo>
                  <a:pt x="1097092" y="0"/>
                </a:lnTo>
                <a:lnTo>
                  <a:pt x="1098569" y="0"/>
                </a:lnTo>
                <a:lnTo>
                  <a:pt x="1098044" y="706"/>
                </a:lnTo>
                <a:lnTo>
                  <a:pt x="1949516" y="631677"/>
                </a:lnTo>
                <a:lnTo>
                  <a:pt x="1727807" y="697989"/>
                </a:lnTo>
                <a:lnTo>
                  <a:pt x="1727807" y="1737358"/>
                </a:lnTo>
                <a:lnTo>
                  <a:pt x="1727253" y="1737522"/>
                </a:lnTo>
                <a:lnTo>
                  <a:pt x="2726923" y="2034268"/>
                </a:lnTo>
                <a:lnTo>
                  <a:pt x="2727752" y="2034022"/>
                </a:lnTo>
                <a:lnTo>
                  <a:pt x="2727752" y="2285573"/>
                </a:lnTo>
                <a:lnTo>
                  <a:pt x="1475895" y="2657003"/>
                </a:lnTo>
                <a:lnTo>
                  <a:pt x="1475894" y="2657003"/>
                </a:lnTo>
                <a:lnTo>
                  <a:pt x="224037" y="2285803"/>
                </a:lnTo>
                <a:lnTo>
                  <a:pt x="224037" y="1137874"/>
                </a:lnTo>
                <a:lnTo>
                  <a:pt x="0" y="1137874"/>
                </a:lnTo>
                <a:lnTo>
                  <a:pt x="846075"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5" name="Group 4">
            <a:extLst>
              <a:ext uri="{FF2B5EF4-FFF2-40B4-BE49-F238E27FC236}">
                <a16:creationId xmlns:a16="http://schemas.microsoft.com/office/drawing/2014/main" id="{AAAD514B-01E3-43A2-B846-7C8FB3070E24}"/>
              </a:ext>
            </a:extLst>
          </p:cNvPr>
          <p:cNvGrpSpPr/>
          <p:nvPr/>
        </p:nvGrpSpPr>
        <p:grpSpPr>
          <a:xfrm>
            <a:off x="3730833" y="831596"/>
            <a:ext cx="2727755" cy="2657408"/>
            <a:chOff x="3730833" y="1679575"/>
            <a:chExt cx="2727755" cy="2657408"/>
          </a:xfrm>
        </p:grpSpPr>
        <p:sp>
          <p:nvSpPr>
            <p:cNvPr id="6" name="Freeform 139">
              <a:extLst>
                <a:ext uri="{FF2B5EF4-FFF2-40B4-BE49-F238E27FC236}">
                  <a16:creationId xmlns:a16="http://schemas.microsoft.com/office/drawing/2014/main" id="{EAE496A9-CEDA-41FD-ADBF-D65F0C8C9339}"/>
                </a:ext>
              </a:extLst>
            </p:cNvPr>
            <p:cNvSpPr>
              <a:spLocks/>
            </p:cNvSpPr>
            <p:nvPr/>
          </p:nvSpPr>
          <p:spPr bwMode="auto">
            <a:xfrm>
              <a:off x="3730836" y="1679575"/>
              <a:ext cx="1098569" cy="1137874"/>
            </a:xfrm>
            <a:custGeom>
              <a:avLst/>
              <a:gdLst>
                <a:gd name="T0" fmla="*/ 512 w 2232"/>
                <a:gd name="T1" fmla="*/ 2316 h 2316"/>
                <a:gd name="T2" fmla="*/ 0 w 2232"/>
                <a:gd name="T3" fmla="*/ 2316 h 2316"/>
                <a:gd name="T4" fmla="*/ 1719 w 2232"/>
                <a:gd name="T5" fmla="*/ 0 h 2316"/>
                <a:gd name="T6" fmla="*/ 2232 w 2232"/>
                <a:gd name="T7" fmla="*/ 0 h 2316"/>
                <a:gd name="T8" fmla="*/ 512 w 2232"/>
                <a:gd name="T9" fmla="*/ 2316 h 2316"/>
              </a:gdLst>
              <a:ahLst/>
              <a:cxnLst>
                <a:cxn ang="0">
                  <a:pos x="T0" y="T1"/>
                </a:cxn>
                <a:cxn ang="0">
                  <a:pos x="T2" y="T3"/>
                </a:cxn>
                <a:cxn ang="0">
                  <a:pos x="T4" y="T5"/>
                </a:cxn>
                <a:cxn ang="0">
                  <a:pos x="T6" y="T7"/>
                </a:cxn>
                <a:cxn ang="0">
                  <a:pos x="T8" y="T9"/>
                </a:cxn>
              </a:cxnLst>
              <a:rect l="0" t="0" r="r" b="b"/>
              <a:pathLst>
                <a:path w="2232" h="2316">
                  <a:moveTo>
                    <a:pt x="512" y="2316"/>
                  </a:moveTo>
                  <a:lnTo>
                    <a:pt x="0" y="2316"/>
                  </a:lnTo>
                  <a:lnTo>
                    <a:pt x="1719" y="0"/>
                  </a:lnTo>
                  <a:lnTo>
                    <a:pt x="2232" y="0"/>
                  </a:lnTo>
                  <a:lnTo>
                    <a:pt x="512" y="2316"/>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140">
              <a:extLst>
                <a:ext uri="{FF2B5EF4-FFF2-40B4-BE49-F238E27FC236}">
                  <a16:creationId xmlns:a16="http://schemas.microsoft.com/office/drawing/2014/main" id="{2A39D716-02BF-49AC-92C1-AB0AF34B5A1B}"/>
                </a:ext>
              </a:extLst>
            </p:cNvPr>
            <p:cNvSpPr>
              <a:spLocks/>
            </p:cNvSpPr>
            <p:nvPr/>
          </p:nvSpPr>
          <p:spPr bwMode="auto">
            <a:xfrm>
              <a:off x="4206424" y="3416846"/>
              <a:ext cx="2252163" cy="668181"/>
            </a:xfrm>
            <a:custGeom>
              <a:avLst/>
              <a:gdLst>
                <a:gd name="T0" fmla="*/ 4586 w 4586"/>
                <a:gd name="T1" fmla="*/ 605 h 1360"/>
                <a:gd name="T2" fmla="*/ 2037 w 4586"/>
                <a:gd name="T3" fmla="*/ 1360 h 1360"/>
                <a:gd name="T4" fmla="*/ 2037 w 4586"/>
                <a:gd name="T5" fmla="*/ 1360 h 1360"/>
                <a:gd name="T6" fmla="*/ 0 w 4586"/>
                <a:gd name="T7" fmla="*/ 757 h 1360"/>
                <a:gd name="T8" fmla="*/ 0 w 4586"/>
                <a:gd name="T9" fmla="*/ 755 h 1360"/>
                <a:gd name="T10" fmla="*/ 2547 w 4586"/>
                <a:gd name="T11" fmla="*/ 0 h 1360"/>
                <a:gd name="T12" fmla="*/ 4586 w 4586"/>
                <a:gd name="T13" fmla="*/ 605 h 1360"/>
              </a:gdLst>
              <a:ahLst/>
              <a:cxnLst>
                <a:cxn ang="0">
                  <a:pos x="T0" y="T1"/>
                </a:cxn>
                <a:cxn ang="0">
                  <a:pos x="T2" y="T3"/>
                </a:cxn>
                <a:cxn ang="0">
                  <a:pos x="T4" y="T5"/>
                </a:cxn>
                <a:cxn ang="0">
                  <a:pos x="T6" y="T7"/>
                </a:cxn>
                <a:cxn ang="0">
                  <a:pos x="T8" y="T9"/>
                </a:cxn>
                <a:cxn ang="0">
                  <a:pos x="T10" y="T11"/>
                </a:cxn>
                <a:cxn ang="0">
                  <a:pos x="T12" y="T13"/>
                </a:cxn>
              </a:cxnLst>
              <a:rect l="0" t="0" r="r" b="b"/>
              <a:pathLst>
                <a:path w="4586" h="1360">
                  <a:moveTo>
                    <a:pt x="4586" y="605"/>
                  </a:moveTo>
                  <a:lnTo>
                    <a:pt x="2037" y="1360"/>
                  </a:lnTo>
                  <a:lnTo>
                    <a:pt x="2037" y="1360"/>
                  </a:lnTo>
                  <a:lnTo>
                    <a:pt x="0" y="757"/>
                  </a:lnTo>
                  <a:lnTo>
                    <a:pt x="0" y="755"/>
                  </a:lnTo>
                  <a:lnTo>
                    <a:pt x="2547" y="0"/>
                  </a:lnTo>
                  <a:lnTo>
                    <a:pt x="4586" y="605"/>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41">
              <a:extLst>
                <a:ext uri="{FF2B5EF4-FFF2-40B4-BE49-F238E27FC236}">
                  <a16:creationId xmlns:a16="http://schemas.microsoft.com/office/drawing/2014/main" id="{EA736FDF-BCAC-40A4-8FCF-EE4AF0E315AA}"/>
                </a:ext>
              </a:extLst>
            </p:cNvPr>
            <p:cNvSpPr>
              <a:spLocks/>
            </p:cNvSpPr>
            <p:nvPr/>
          </p:nvSpPr>
          <p:spPr bwMode="auto">
            <a:xfrm>
              <a:off x="4206424" y="3640883"/>
              <a:ext cx="0" cy="147393"/>
            </a:xfrm>
            <a:custGeom>
              <a:avLst/>
              <a:gdLst>
                <a:gd name="T0" fmla="*/ 302 h 302"/>
                <a:gd name="T1" fmla="*/ 0 h 302"/>
                <a:gd name="T2" fmla="*/ 302 h 302"/>
              </a:gdLst>
              <a:ahLst/>
              <a:cxnLst>
                <a:cxn ang="0">
                  <a:pos x="0" y="T0"/>
                </a:cxn>
                <a:cxn ang="0">
                  <a:pos x="0" y="T1"/>
                </a:cxn>
                <a:cxn ang="0">
                  <a:pos x="0" y="T2"/>
                </a:cxn>
              </a:cxnLst>
              <a:rect l="0" t="0" r="r" b="b"/>
              <a:pathLst>
                <a:path h="302">
                  <a:moveTo>
                    <a:pt x="0" y="302"/>
                  </a:moveTo>
                  <a:lnTo>
                    <a:pt x="0" y="0"/>
                  </a:lnTo>
                  <a:lnTo>
                    <a:pt x="0" y="302"/>
                  </a:lnTo>
                  <a:close/>
                </a:path>
              </a:pathLst>
            </a:custGeom>
            <a:solidFill>
              <a:srgbClr val="FF70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42">
              <a:extLst>
                <a:ext uri="{FF2B5EF4-FFF2-40B4-BE49-F238E27FC236}">
                  <a16:creationId xmlns:a16="http://schemas.microsoft.com/office/drawing/2014/main" id="{3BDA1BD5-BC64-4113-B074-6DBAE16A342A}"/>
                </a:ext>
              </a:extLst>
            </p:cNvPr>
            <p:cNvSpPr>
              <a:spLocks/>
            </p:cNvSpPr>
            <p:nvPr/>
          </p:nvSpPr>
          <p:spPr bwMode="auto">
            <a:xfrm>
              <a:off x="3982386" y="1679575"/>
              <a:ext cx="1697966" cy="2108701"/>
            </a:xfrm>
            <a:custGeom>
              <a:avLst/>
              <a:gdLst>
                <a:gd name="T0" fmla="*/ 0 w 3454"/>
                <a:gd name="T1" fmla="*/ 2316 h 4293"/>
                <a:gd name="T2" fmla="*/ 1720 w 3454"/>
                <a:gd name="T3" fmla="*/ 0 h 4293"/>
                <a:gd name="T4" fmla="*/ 3454 w 3454"/>
                <a:gd name="T5" fmla="*/ 1286 h 4293"/>
                <a:gd name="T6" fmla="*/ 3003 w 3454"/>
                <a:gd name="T7" fmla="*/ 1421 h 4293"/>
                <a:gd name="T8" fmla="*/ 3003 w 3454"/>
                <a:gd name="T9" fmla="*/ 3537 h 4293"/>
                <a:gd name="T10" fmla="*/ 453 w 3454"/>
                <a:gd name="T11" fmla="*/ 4293 h 4293"/>
                <a:gd name="T12" fmla="*/ 453 w 3454"/>
                <a:gd name="T13" fmla="*/ 2181 h 4293"/>
                <a:gd name="T14" fmla="*/ 0 w 3454"/>
                <a:gd name="T15" fmla="*/ 2316 h 42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54" h="4293">
                  <a:moveTo>
                    <a:pt x="0" y="2316"/>
                  </a:moveTo>
                  <a:lnTo>
                    <a:pt x="1720" y="0"/>
                  </a:lnTo>
                  <a:lnTo>
                    <a:pt x="3454" y="1286"/>
                  </a:lnTo>
                  <a:lnTo>
                    <a:pt x="3003" y="1421"/>
                  </a:lnTo>
                  <a:lnTo>
                    <a:pt x="3003" y="3537"/>
                  </a:lnTo>
                  <a:lnTo>
                    <a:pt x="453" y="4293"/>
                  </a:lnTo>
                  <a:lnTo>
                    <a:pt x="453" y="2181"/>
                  </a:lnTo>
                  <a:lnTo>
                    <a:pt x="0" y="2316"/>
                  </a:lnTo>
                  <a:close/>
                </a:path>
              </a:pathLst>
            </a:custGeom>
            <a:solidFill>
              <a:srgbClr val="B015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43">
              <a:extLst>
                <a:ext uri="{FF2B5EF4-FFF2-40B4-BE49-F238E27FC236}">
                  <a16:creationId xmlns:a16="http://schemas.microsoft.com/office/drawing/2014/main" id="{E2C27980-73DA-41CC-A4B6-E007071F78F4}"/>
                </a:ext>
              </a:extLst>
            </p:cNvPr>
            <p:cNvSpPr>
              <a:spLocks/>
            </p:cNvSpPr>
            <p:nvPr/>
          </p:nvSpPr>
          <p:spPr bwMode="auto">
            <a:xfrm>
              <a:off x="3954873" y="2750630"/>
              <a:ext cx="1251857" cy="1585948"/>
            </a:xfrm>
            <a:custGeom>
              <a:avLst/>
              <a:gdLst>
                <a:gd name="T0" fmla="*/ 0 w 2549"/>
                <a:gd name="T1" fmla="*/ 135 h 3230"/>
                <a:gd name="T2" fmla="*/ 59 w 2549"/>
                <a:gd name="T3" fmla="*/ 135 h 3230"/>
                <a:gd name="T4" fmla="*/ 512 w 2549"/>
                <a:gd name="T5" fmla="*/ 0 h 3230"/>
                <a:gd name="T6" fmla="*/ 512 w 2549"/>
                <a:gd name="T7" fmla="*/ 2114 h 3230"/>
                <a:gd name="T8" fmla="*/ 2549 w 2549"/>
                <a:gd name="T9" fmla="*/ 2717 h 3230"/>
                <a:gd name="T10" fmla="*/ 2549 w 2549"/>
                <a:gd name="T11" fmla="*/ 3230 h 3230"/>
                <a:gd name="T12" fmla="*/ 0 w 2549"/>
                <a:gd name="T13" fmla="*/ 2474 h 3230"/>
                <a:gd name="T14" fmla="*/ 0 w 2549"/>
                <a:gd name="T15" fmla="*/ 135 h 32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9" h="3230">
                  <a:moveTo>
                    <a:pt x="0" y="135"/>
                  </a:moveTo>
                  <a:lnTo>
                    <a:pt x="59" y="135"/>
                  </a:lnTo>
                  <a:lnTo>
                    <a:pt x="512" y="0"/>
                  </a:lnTo>
                  <a:lnTo>
                    <a:pt x="512" y="2114"/>
                  </a:lnTo>
                  <a:lnTo>
                    <a:pt x="2549" y="2717"/>
                  </a:lnTo>
                  <a:lnTo>
                    <a:pt x="2549" y="3230"/>
                  </a:lnTo>
                  <a:lnTo>
                    <a:pt x="0" y="2474"/>
                  </a:lnTo>
                  <a:lnTo>
                    <a:pt x="0" y="135"/>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45">
              <a:extLst>
                <a:ext uri="{FF2B5EF4-FFF2-40B4-BE49-F238E27FC236}">
                  <a16:creationId xmlns:a16="http://schemas.microsoft.com/office/drawing/2014/main" id="{2852BA1B-642A-47DE-9288-B2888D19A565}"/>
                </a:ext>
              </a:extLst>
            </p:cNvPr>
            <p:cNvSpPr>
              <a:spLocks/>
            </p:cNvSpPr>
            <p:nvPr/>
          </p:nvSpPr>
          <p:spPr bwMode="auto">
            <a:xfrm>
              <a:off x="5206731" y="3713597"/>
              <a:ext cx="1251857" cy="622981"/>
            </a:xfrm>
            <a:custGeom>
              <a:avLst/>
              <a:gdLst>
                <a:gd name="T0" fmla="*/ 0 w 2549"/>
                <a:gd name="T1" fmla="*/ 755 h 1268"/>
                <a:gd name="T2" fmla="*/ 2549 w 2549"/>
                <a:gd name="T3" fmla="*/ 0 h 1268"/>
                <a:gd name="T4" fmla="*/ 2549 w 2549"/>
                <a:gd name="T5" fmla="*/ 512 h 1268"/>
                <a:gd name="T6" fmla="*/ 0 w 2549"/>
                <a:gd name="T7" fmla="*/ 1268 h 1268"/>
                <a:gd name="T8" fmla="*/ 0 w 2549"/>
                <a:gd name="T9" fmla="*/ 755 h 1268"/>
              </a:gdLst>
              <a:ahLst/>
              <a:cxnLst>
                <a:cxn ang="0">
                  <a:pos x="T0" y="T1"/>
                </a:cxn>
                <a:cxn ang="0">
                  <a:pos x="T2" y="T3"/>
                </a:cxn>
                <a:cxn ang="0">
                  <a:pos x="T4" y="T5"/>
                </a:cxn>
                <a:cxn ang="0">
                  <a:pos x="T6" y="T7"/>
                </a:cxn>
                <a:cxn ang="0">
                  <a:pos x="T8" y="T9"/>
                </a:cxn>
              </a:cxnLst>
              <a:rect l="0" t="0" r="r" b="b"/>
              <a:pathLst>
                <a:path w="2549" h="1268">
                  <a:moveTo>
                    <a:pt x="0" y="755"/>
                  </a:moveTo>
                  <a:lnTo>
                    <a:pt x="2549" y="0"/>
                  </a:lnTo>
                  <a:lnTo>
                    <a:pt x="2549" y="512"/>
                  </a:lnTo>
                  <a:lnTo>
                    <a:pt x="0" y="1268"/>
                  </a:lnTo>
                  <a:lnTo>
                    <a:pt x="0" y="755"/>
                  </a:lnTo>
                  <a:close/>
                </a:path>
              </a:pathLst>
            </a:custGeom>
            <a:solidFill>
              <a:srgbClr val="8410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39">
              <a:extLst>
                <a:ext uri="{FF2B5EF4-FFF2-40B4-BE49-F238E27FC236}">
                  <a16:creationId xmlns:a16="http://schemas.microsoft.com/office/drawing/2014/main" id="{9B05A46E-B96E-495B-B5DC-D063030463EC}"/>
                </a:ext>
              </a:extLst>
            </p:cNvPr>
            <p:cNvSpPr>
              <a:spLocks/>
            </p:cNvSpPr>
            <p:nvPr/>
          </p:nvSpPr>
          <p:spPr bwMode="auto">
            <a:xfrm>
              <a:off x="3730836" y="1679980"/>
              <a:ext cx="1098569" cy="1137874"/>
            </a:xfrm>
            <a:custGeom>
              <a:avLst/>
              <a:gdLst>
                <a:gd name="T0" fmla="*/ 512 w 2232"/>
                <a:gd name="T1" fmla="*/ 2316 h 2316"/>
                <a:gd name="T2" fmla="*/ 0 w 2232"/>
                <a:gd name="T3" fmla="*/ 2316 h 2316"/>
                <a:gd name="T4" fmla="*/ 1719 w 2232"/>
                <a:gd name="T5" fmla="*/ 0 h 2316"/>
                <a:gd name="T6" fmla="*/ 2232 w 2232"/>
                <a:gd name="T7" fmla="*/ 0 h 2316"/>
                <a:gd name="T8" fmla="*/ 512 w 2232"/>
                <a:gd name="T9" fmla="*/ 2316 h 2316"/>
              </a:gdLst>
              <a:ahLst/>
              <a:cxnLst>
                <a:cxn ang="0">
                  <a:pos x="T0" y="T1"/>
                </a:cxn>
                <a:cxn ang="0">
                  <a:pos x="T2" y="T3"/>
                </a:cxn>
                <a:cxn ang="0">
                  <a:pos x="T4" y="T5"/>
                </a:cxn>
                <a:cxn ang="0">
                  <a:pos x="T6" y="T7"/>
                </a:cxn>
                <a:cxn ang="0">
                  <a:pos x="T8" y="T9"/>
                </a:cxn>
              </a:cxnLst>
              <a:rect l="0" t="0" r="r" b="b"/>
              <a:pathLst>
                <a:path w="2232" h="2316">
                  <a:moveTo>
                    <a:pt x="512" y="2316"/>
                  </a:moveTo>
                  <a:lnTo>
                    <a:pt x="0" y="2316"/>
                  </a:lnTo>
                  <a:lnTo>
                    <a:pt x="1719" y="0"/>
                  </a:lnTo>
                  <a:lnTo>
                    <a:pt x="2232" y="0"/>
                  </a:lnTo>
                  <a:lnTo>
                    <a:pt x="512" y="2316"/>
                  </a:lnTo>
                  <a:close/>
                </a:path>
              </a:pathLst>
            </a:custGeom>
            <a:solidFill>
              <a:srgbClr val="B015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40">
              <a:extLst>
                <a:ext uri="{FF2B5EF4-FFF2-40B4-BE49-F238E27FC236}">
                  <a16:creationId xmlns:a16="http://schemas.microsoft.com/office/drawing/2014/main" id="{1413EAA5-28AF-402E-BD0D-4FEB2AAE9519}"/>
                </a:ext>
              </a:extLst>
            </p:cNvPr>
            <p:cNvSpPr>
              <a:spLocks/>
            </p:cNvSpPr>
            <p:nvPr/>
          </p:nvSpPr>
          <p:spPr bwMode="auto">
            <a:xfrm>
              <a:off x="4206424" y="3417251"/>
              <a:ext cx="2252163" cy="668181"/>
            </a:xfrm>
            <a:custGeom>
              <a:avLst/>
              <a:gdLst>
                <a:gd name="T0" fmla="*/ 4586 w 4586"/>
                <a:gd name="T1" fmla="*/ 605 h 1360"/>
                <a:gd name="T2" fmla="*/ 2037 w 4586"/>
                <a:gd name="T3" fmla="*/ 1360 h 1360"/>
                <a:gd name="T4" fmla="*/ 2037 w 4586"/>
                <a:gd name="T5" fmla="*/ 1360 h 1360"/>
                <a:gd name="T6" fmla="*/ 0 w 4586"/>
                <a:gd name="T7" fmla="*/ 757 h 1360"/>
                <a:gd name="T8" fmla="*/ 0 w 4586"/>
                <a:gd name="T9" fmla="*/ 755 h 1360"/>
                <a:gd name="T10" fmla="*/ 2547 w 4586"/>
                <a:gd name="T11" fmla="*/ 0 h 1360"/>
                <a:gd name="T12" fmla="*/ 4586 w 4586"/>
                <a:gd name="T13" fmla="*/ 605 h 1360"/>
              </a:gdLst>
              <a:ahLst/>
              <a:cxnLst>
                <a:cxn ang="0">
                  <a:pos x="T0" y="T1"/>
                </a:cxn>
                <a:cxn ang="0">
                  <a:pos x="T2" y="T3"/>
                </a:cxn>
                <a:cxn ang="0">
                  <a:pos x="T4" y="T5"/>
                </a:cxn>
                <a:cxn ang="0">
                  <a:pos x="T6" y="T7"/>
                </a:cxn>
                <a:cxn ang="0">
                  <a:pos x="T8" y="T9"/>
                </a:cxn>
                <a:cxn ang="0">
                  <a:pos x="T10" y="T11"/>
                </a:cxn>
                <a:cxn ang="0">
                  <a:pos x="T12" y="T13"/>
                </a:cxn>
              </a:cxnLst>
              <a:rect l="0" t="0" r="r" b="b"/>
              <a:pathLst>
                <a:path w="4586" h="1360">
                  <a:moveTo>
                    <a:pt x="4586" y="605"/>
                  </a:moveTo>
                  <a:lnTo>
                    <a:pt x="2037" y="1360"/>
                  </a:lnTo>
                  <a:lnTo>
                    <a:pt x="2037" y="1360"/>
                  </a:lnTo>
                  <a:lnTo>
                    <a:pt x="0" y="757"/>
                  </a:lnTo>
                  <a:lnTo>
                    <a:pt x="0" y="755"/>
                  </a:lnTo>
                  <a:lnTo>
                    <a:pt x="2547" y="0"/>
                  </a:lnTo>
                  <a:lnTo>
                    <a:pt x="4586" y="605"/>
                  </a:lnTo>
                  <a:close/>
                </a:path>
              </a:pathLst>
            </a:custGeom>
            <a:solidFill>
              <a:srgbClr val="B015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43">
              <a:extLst>
                <a:ext uri="{FF2B5EF4-FFF2-40B4-BE49-F238E27FC236}">
                  <a16:creationId xmlns:a16="http://schemas.microsoft.com/office/drawing/2014/main" id="{44A08323-5E25-4CFA-93AA-7E7A11668F32}"/>
                </a:ext>
              </a:extLst>
            </p:cNvPr>
            <p:cNvSpPr>
              <a:spLocks/>
            </p:cNvSpPr>
            <p:nvPr/>
          </p:nvSpPr>
          <p:spPr bwMode="auto">
            <a:xfrm>
              <a:off x="3954873" y="2751035"/>
              <a:ext cx="1251857" cy="1585948"/>
            </a:xfrm>
            <a:custGeom>
              <a:avLst/>
              <a:gdLst>
                <a:gd name="T0" fmla="*/ 0 w 2549"/>
                <a:gd name="T1" fmla="*/ 135 h 3230"/>
                <a:gd name="T2" fmla="*/ 59 w 2549"/>
                <a:gd name="T3" fmla="*/ 135 h 3230"/>
                <a:gd name="T4" fmla="*/ 512 w 2549"/>
                <a:gd name="T5" fmla="*/ 0 h 3230"/>
                <a:gd name="T6" fmla="*/ 512 w 2549"/>
                <a:gd name="T7" fmla="*/ 2114 h 3230"/>
                <a:gd name="T8" fmla="*/ 2549 w 2549"/>
                <a:gd name="T9" fmla="*/ 2717 h 3230"/>
                <a:gd name="T10" fmla="*/ 2549 w 2549"/>
                <a:gd name="T11" fmla="*/ 3230 h 3230"/>
                <a:gd name="T12" fmla="*/ 0 w 2549"/>
                <a:gd name="T13" fmla="*/ 2474 h 3230"/>
                <a:gd name="T14" fmla="*/ 0 w 2549"/>
                <a:gd name="T15" fmla="*/ 135 h 32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9" h="3230">
                  <a:moveTo>
                    <a:pt x="0" y="135"/>
                  </a:moveTo>
                  <a:lnTo>
                    <a:pt x="59" y="135"/>
                  </a:lnTo>
                  <a:lnTo>
                    <a:pt x="512" y="0"/>
                  </a:lnTo>
                  <a:lnTo>
                    <a:pt x="512" y="2114"/>
                  </a:lnTo>
                  <a:lnTo>
                    <a:pt x="2549" y="2717"/>
                  </a:lnTo>
                  <a:lnTo>
                    <a:pt x="2549" y="3230"/>
                  </a:lnTo>
                  <a:lnTo>
                    <a:pt x="0" y="2474"/>
                  </a:lnTo>
                  <a:lnTo>
                    <a:pt x="0" y="135"/>
                  </a:lnTo>
                  <a:close/>
                </a:path>
              </a:pathLst>
            </a:custGeom>
            <a:solidFill>
              <a:srgbClr val="B015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39">
              <a:extLst>
                <a:ext uri="{FF2B5EF4-FFF2-40B4-BE49-F238E27FC236}">
                  <a16:creationId xmlns:a16="http://schemas.microsoft.com/office/drawing/2014/main" id="{30557686-59E1-4613-BE38-26AEDD6402FD}"/>
                </a:ext>
              </a:extLst>
            </p:cNvPr>
            <p:cNvSpPr>
              <a:spLocks/>
            </p:cNvSpPr>
            <p:nvPr/>
          </p:nvSpPr>
          <p:spPr bwMode="auto">
            <a:xfrm>
              <a:off x="3730833" y="1679575"/>
              <a:ext cx="1098569" cy="1137874"/>
            </a:xfrm>
            <a:custGeom>
              <a:avLst/>
              <a:gdLst>
                <a:gd name="T0" fmla="*/ 512 w 2232"/>
                <a:gd name="T1" fmla="*/ 2316 h 2316"/>
                <a:gd name="T2" fmla="*/ 0 w 2232"/>
                <a:gd name="T3" fmla="*/ 2316 h 2316"/>
                <a:gd name="T4" fmla="*/ 1719 w 2232"/>
                <a:gd name="T5" fmla="*/ 0 h 2316"/>
                <a:gd name="T6" fmla="*/ 2232 w 2232"/>
                <a:gd name="T7" fmla="*/ 0 h 2316"/>
                <a:gd name="T8" fmla="*/ 512 w 2232"/>
                <a:gd name="T9" fmla="*/ 2316 h 2316"/>
              </a:gdLst>
              <a:ahLst/>
              <a:cxnLst>
                <a:cxn ang="0">
                  <a:pos x="T0" y="T1"/>
                </a:cxn>
                <a:cxn ang="0">
                  <a:pos x="T2" y="T3"/>
                </a:cxn>
                <a:cxn ang="0">
                  <a:pos x="T4" y="T5"/>
                </a:cxn>
                <a:cxn ang="0">
                  <a:pos x="T6" y="T7"/>
                </a:cxn>
                <a:cxn ang="0">
                  <a:pos x="T8" y="T9"/>
                </a:cxn>
              </a:cxnLst>
              <a:rect l="0" t="0" r="r" b="b"/>
              <a:pathLst>
                <a:path w="2232" h="2316">
                  <a:moveTo>
                    <a:pt x="512" y="2316"/>
                  </a:moveTo>
                  <a:lnTo>
                    <a:pt x="0" y="2316"/>
                  </a:lnTo>
                  <a:lnTo>
                    <a:pt x="1719" y="0"/>
                  </a:lnTo>
                  <a:lnTo>
                    <a:pt x="2232" y="0"/>
                  </a:lnTo>
                  <a:lnTo>
                    <a:pt x="512" y="2316"/>
                  </a:lnTo>
                  <a:close/>
                </a:path>
              </a:pathLst>
            </a:custGeom>
            <a:solidFill>
              <a:srgbClr val="8410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43">
              <a:extLst>
                <a:ext uri="{FF2B5EF4-FFF2-40B4-BE49-F238E27FC236}">
                  <a16:creationId xmlns:a16="http://schemas.microsoft.com/office/drawing/2014/main" id="{C5D8F400-EACC-4E86-B58C-86AEB01D8692}"/>
                </a:ext>
              </a:extLst>
            </p:cNvPr>
            <p:cNvSpPr>
              <a:spLocks/>
            </p:cNvSpPr>
            <p:nvPr/>
          </p:nvSpPr>
          <p:spPr bwMode="auto">
            <a:xfrm>
              <a:off x="3954870" y="2750630"/>
              <a:ext cx="1251857" cy="1585948"/>
            </a:xfrm>
            <a:custGeom>
              <a:avLst/>
              <a:gdLst>
                <a:gd name="T0" fmla="*/ 0 w 2549"/>
                <a:gd name="T1" fmla="*/ 135 h 3230"/>
                <a:gd name="T2" fmla="*/ 59 w 2549"/>
                <a:gd name="T3" fmla="*/ 135 h 3230"/>
                <a:gd name="T4" fmla="*/ 512 w 2549"/>
                <a:gd name="T5" fmla="*/ 0 h 3230"/>
                <a:gd name="T6" fmla="*/ 512 w 2549"/>
                <a:gd name="T7" fmla="*/ 2114 h 3230"/>
                <a:gd name="T8" fmla="*/ 2549 w 2549"/>
                <a:gd name="T9" fmla="*/ 2717 h 3230"/>
                <a:gd name="T10" fmla="*/ 2549 w 2549"/>
                <a:gd name="T11" fmla="*/ 3230 h 3230"/>
                <a:gd name="T12" fmla="*/ 0 w 2549"/>
                <a:gd name="T13" fmla="*/ 2474 h 3230"/>
                <a:gd name="T14" fmla="*/ 0 w 2549"/>
                <a:gd name="T15" fmla="*/ 135 h 32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9" h="3230">
                  <a:moveTo>
                    <a:pt x="0" y="135"/>
                  </a:moveTo>
                  <a:lnTo>
                    <a:pt x="59" y="135"/>
                  </a:lnTo>
                  <a:lnTo>
                    <a:pt x="512" y="0"/>
                  </a:lnTo>
                  <a:lnTo>
                    <a:pt x="512" y="2114"/>
                  </a:lnTo>
                  <a:lnTo>
                    <a:pt x="2549" y="2717"/>
                  </a:lnTo>
                  <a:lnTo>
                    <a:pt x="2549" y="3230"/>
                  </a:lnTo>
                  <a:lnTo>
                    <a:pt x="0" y="2474"/>
                  </a:lnTo>
                  <a:lnTo>
                    <a:pt x="0" y="135"/>
                  </a:lnTo>
                  <a:close/>
                </a:path>
              </a:pathLst>
            </a:custGeom>
            <a:solidFill>
              <a:srgbClr val="8410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Freeform: Shape 11">
            <a:extLst>
              <a:ext uri="{FF2B5EF4-FFF2-40B4-BE49-F238E27FC236}">
                <a16:creationId xmlns:a16="http://schemas.microsoft.com/office/drawing/2014/main" id="{8C0C84C9-1E46-4E6F-9A80-395694D7BE2A}"/>
              </a:ext>
            </a:extLst>
          </p:cNvPr>
          <p:cNvSpPr>
            <a:spLocks/>
          </p:cNvSpPr>
          <p:nvPr/>
        </p:nvSpPr>
        <p:spPr bwMode="auto">
          <a:xfrm>
            <a:off x="4955180" y="3117169"/>
            <a:ext cx="2505680" cy="921697"/>
          </a:xfrm>
          <a:custGeom>
            <a:avLst/>
            <a:gdLst>
              <a:gd name="connsiteX0" fmla="*/ 1503954 w 2505680"/>
              <a:gd name="connsiteY0" fmla="*/ 0 h 921697"/>
              <a:gd name="connsiteX1" fmla="*/ 2505680 w 2505680"/>
              <a:gd name="connsiteY1" fmla="*/ 297624 h 921697"/>
              <a:gd name="connsiteX2" fmla="*/ 1385651 w 2505680"/>
              <a:gd name="connsiteY2" fmla="*/ 630512 h 921697"/>
              <a:gd name="connsiteX3" fmla="*/ 2505678 w 2505680"/>
              <a:gd name="connsiteY3" fmla="*/ 298716 h 921697"/>
              <a:gd name="connsiteX4" fmla="*/ 2505678 w 2505680"/>
              <a:gd name="connsiteY4" fmla="*/ 550267 h 921697"/>
              <a:gd name="connsiteX5" fmla="*/ 1251857 w 2505680"/>
              <a:gd name="connsiteY5" fmla="*/ 921697 h 921697"/>
              <a:gd name="connsiteX6" fmla="*/ 1251857 w 2505680"/>
              <a:gd name="connsiteY6" fmla="*/ 921697 h 921697"/>
              <a:gd name="connsiteX7" fmla="*/ 1251856 w 2505680"/>
              <a:gd name="connsiteY7" fmla="*/ 921697 h 921697"/>
              <a:gd name="connsiteX8" fmla="*/ 1251856 w 2505680"/>
              <a:gd name="connsiteY8" fmla="*/ 921697 h 921697"/>
              <a:gd name="connsiteX9" fmla="*/ 0 w 2505680"/>
              <a:gd name="connsiteY9" fmla="*/ 550267 h 921697"/>
              <a:gd name="connsiteX10" fmla="*/ 0 w 2505680"/>
              <a:gd name="connsiteY10" fmla="*/ 298716 h 921697"/>
              <a:gd name="connsiteX11" fmla="*/ 1251857 w 2505680"/>
              <a:gd name="connsiteY11" fmla="*/ 670147 h 921697"/>
              <a:gd name="connsiteX12" fmla="*/ 1252075 w 2505680"/>
              <a:gd name="connsiteY12" fmla="*/ 670082 h 921697"/>
              <a:gd name="connsiteX13" fmla="*/ 251551 w 2505680"/>
              <a:gd name="connsiteY13" fmla="*/ 372523 h 921697"/>
              <a:gd name="connsiteX0" fmla="*/ 1503954 w 2505680"/>
              <a:gd name="connsiteY0" fmla="*/ 0 h 921697"/>
              <a:gd name="connsiteX1" fmla="*/ 2505680 w 2505680"/>
              <a:gd name="connsiteY1" fmla="*/ 297624 h 921697"/>
              <a:gd name="connsiteX2" fmla="*/ 1385651 w 2505680"/>
              <a:gd name="connsiteY2" fmla="*/ 630512 h 921697"/>
              <a:gd name="connsiteX3" fmla="*/ 2505678 w 2505680"/>
              <a:gd name="connsiteY3" fmla="*/ 298716 h 921697"/>
              <a:gd name="connsiteX4" fmla="*/ 2505678 w 2505680"/>
              <a:gd name="connsiteY4" fmla="*/ 550267 h 921697"/>
              <a:gd name="connsiteX5" fmla="*/ 1251857 w 2505680"/>
              <a:gd name="connsiteY5" fmla="*/ 921697 h 921697"/>
              <a:gd name="connsiteX6" fmla="*/ 1251857 w 2505680"/>
              <a:gd name="connsiteY6" fmla="*/ 921697 h 921697"/>
              <a:gd name="connsiteX7" fmla="*/ 1251856 w 2505680"/>
              <a:gd name="connsiteY7" fmla="*/ 921697 h 921697"/>
              <a:gd name="connsiteX8" fmla="*/ 1251856 w 2505680"/>
              <a:gd name="connsiteY8" fmla="*/ 921697 h 921697"/>
              <a:gd name="connsiteX9" fmla="*/ 0 w 2505680"/>
              <a:gd name="connsiteY9" fmla="*/ 550267 h 921697"/>
              <a:gd name="connsiteX10" fmla="*/ 0 w 2505680"/>
              <a:gd name="connsiteY10" fmla="*/ 298716 h 921697"/>
              <a:gd name="connsiteX11" fmla="*/ 1251857 w 2505680"/>
              <a:gd name="connsiteY11" fmla="*/ 670147 h 921697"/>
              <a:gd name="connsiteX12" fmla="*/ 251551 w 2505680"/>
              <a:gd name="connsiteY12" fmla="*/ 372523 h 921697"/>
              <a:gd name="connsiteX13" fmla="*/ 1503954 w 2505680"/>
              <a:gd name="connsiteY13" fmla="*/ 0 h 921697"/>
              <a:gd name="connsiteX0" fmla="*/ 1503954 w 2505680"/>
              <a:gd name="connsiteY0" fmla="*/ 0 h 921697"/>
              <a:gd name="connsiteX1" fmla="*/ 2505680 w 2505680"/>
              <a:gd name="connsiteY1" fmla="*/ 297624 h 921697"/>
              <a:gd name="connsiteX2" fmla="*/ 1385651 w 2505680"/>
              <a:gd name="connsiteY2" fmla="*/ 630512 h 921697"/>
              <a:gd name="connsiteX3" fmla="*/ 2505678 w 2505680"/>
              <a:gd name="connsiteY3" fmla="*/ 298716 h 921697"/>
              <a:gd name="connsiteX4" fmla="*/ 2505678 w 2505680"/>
              <a:gd name="connsiteY4" fmla="*/ 550267 h 921697"/>
              <a:gd name="connsiteX5" fmla="*/ 1251857 w 2505680"/>
              <a:gd name="connsiteY5" fmla="*/ 921697 h 921697"/>
              <a:gd name="connsiteX6" fmla="*/ 1251857 w 2505680"/>
              <a:gd name="connsiteY6" fmla="*/ 921697 h 921697"/>
              <a:gd name="connsiteX7" fmla="*/ 1251856 w 2505680"/>
              <a:gd name="connsiteY7" fmla="*/ 921697 h 921697"/>
              <a:gd name="connsiteX8" fmla="*/ 1251856 w 2505680"/>
              <a:gd name="connsiteY8" fmla="*/ 921697 h 921697"/>
              <a:gd name="connsiteX9" fmla="*/ 0 w 2505680"/>
              <a:gd name="connsiteY9" fmla="*/ 550267 h 921697"/>
              <a:gd name="connsiteX10" fmla="*/ 0 w 2505680"/>
              <a:gd name="connsiteY10" fmla="*/ 298716 h 921697"/>
              <a:gd name="connsiteX11" fmla="*/ 251551 w 2505680"/>
              <a:gd name="connsiteY11" fmla="*/ 372523 h 921697"/>
              <a:gd name="connsiteX12" fmla="*/ 1503954 w 2505680"/>
              <a:gd name="connsiteY12" fmla="*/ 0 h 921697"/>
              <a:gd name="connsiteX0" fmla="*/ 1503954 w 2505680"/>
              <a:gd name="connsiteY0" fmla="*/ 0 h 921697"/>
              <a:gd name="connsiteX1" fmla="*/ 2505680 w 2505680"/>
              <a:gd name="connsiteY1" fmla="*/ 297624 h 921697"/>
              <a:gd name="connsiteX2" fmla="*/ 2505678 w 2505680"/>
              <a:gd name="connsiteY2" fmla="*/ 298716 h 921697"/>
              <a:gd name="connsiteX3" fmla="*/ 2505678 w 2505680"/>
              <a:gd name="connsiteY3" fmla="*/ 550267 h 921697"/>
              <a:gd name="connsiteX4" fmla="*/ 1251857 w 2505680"/>
              <a:gd name="connsiteY4" fmla="*/ 921697 h 921697"/>
              <a:gd name="connsiteX5" fmla="*/ 1251857 w 2505680"/>
              <a:gd name="connsiteY5" fmla="*/ 921697 h 921697"/>
              <a:gd name="connsiteX6" fmla="*/ 1251856 w 2505680"/>
              <a:gd name="connsiteY6" fmla="*/ 921697 h 921697"/>
              <a:gd name="connsiteX7" fmla="*/ 1251856 w 2505680"/>
              <a:gd name="connsiteY7" fmla="*/ 921697 h 921697"/>
              <a:gd name="connsiteX8" fmla="*/ 0 w 2505680"/>
              <a:gd name="connsiteY8" fmla="*/ 550267 h 921697"/>
              <a:gd name="connsiteX9" fmla="*/ 0 w 2505680"/>
              <a:gd name="connsiteY9" fmla="*/ 298716 h 921697"/>
              <a:gd name="connsiteX10" fmla="*/ 251551 w 2505680"/>
              <a:gd name="connsiteY10" fmla="*/ 372523 h 921697"/>
              <a:gd name="connsiteX11" fmla="*/ 1503954 w 2505680"/>
              <a:gd name="connsiteY11" fmla="*/ 0 h 921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05680" h="921697">
                <a:moveTo>
                  <a:pt x="1503954" y="0"/>
                </a:moveTo>
                <a:lnTo>
                  <a:pt x="2505680" y="297624"/>
                </a:lnTo>
                <a:cubicBezTo>
                  <a:pt x="2505679" y="297988"/>
                  <a:pt x="2505679" y="298352"/>
                  <a:pt x="2505678" y="298716"/>
                </a:cubicBezTo>
                <a:lnTo>
                  <a:pt x="2505678" y="550267"/>
                </a:lnTo>
                <a:lnTo>
                  <a:pt x="1251857" y="921697"/>
                </a:lnTo>
                <a:lnTo>
                  <a:pt x="1251857" y="921697"/>
                </a:lnTo>
                <a:lnTo>
                  <a:pt x="1251856" y="921697"/>
                </a:lnTo>
                <a:lnTo>
                  <a:pt x="1251856" y="921697"/>
                </a:lnTo>
                <a:lnTo>
                  <a:pt x="0" y="550267"/>
                </a:lnTo>
                <a:lnTo>
                  <a:pt x="0" y="298716"/>
                </a:lnTo>
                <a:lnTo>
                  <a:pt x="251551" y="372523"/>
                </a:lnTo>
                <a:lnTo>
                  <a:pt x="1503954"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13" name="Group 12">
            <a:extLst>
              <a:ext uri="{FF2B5EF4-FFF2-40B4-BE49-F238E27FC236}">
                <a16:creationId xmlns:a16="http://schemas.microsoft.com/office/drawing/2014/main" id="{2F0FAE4A-361D-43E3-826C-36F9863FAA70}"/>
              </a:ext>
            </a:extLst>
          </p:cNvPr>
          <p:cNvGrpSpPr/>
          <p:nvPr/>
        </p:nvGrpSpPr>
        <p:grpSpPr>
          <a:xfrm>
            <a:off x="4955178" y="3117167"/>
            <a:ext cx="2505680" cy="921697"/>
            <a:chOff x="4955180" y="3965148"/>
            <a:chExt cx="2505680" cy="921697"/>
          </a:xfrm>
        </p:grpSpPr>
        <p:sp>
          <p:nvSpPr>
            <p:cNvPr id="14" name="Freeform 138">
              <a:extLst>
                <a:ext uri="{FF2B5EF4-FFF2-40B4-BE49-F238E27FC236}">
                  <a16:creationId xmlns:a16="http://schemas.microsoft.com/office/drawing/2014/main" id="{9DD7A503-B4D9-4A15-ADF2-4E66A1C65ADE}"/>
                </a:ext>
              </a:extLst>
            </p:cNvPr>
            <p:cNvSpPr>
              <a:spLocks/>
            </p:cNvSpPr>
            <p:nvPr/>
          </p:nvSpPr>
          <p:spPr bwMode="auto">
            <a:xfrm>
              <a:off x="4955180" y="4263864"/>
              <a:ext cx="1251857" cy="622981"/>
            </a:xfrm>
            <a:custGeom>
              <a:avLst/>
              <a:gdLst>
                <a:gd name="T0" fmla="*/ 2550 w 2550"/>
                <a:gd name="T1" fmla="*/ 756 h 1268"/>
                <a:gd name="T2" fmla="*/ 2550 w 2550"/>
                <a:gd name="T3" fmla="*/ 1268 h 1268"/>
                <a:gd name="T4" fmla="*/ 0 w 2550"/>
                <a:gd name="T5" fmla="*/ 512 h 1268"/>
                <a:gd name="T6" fmla="*/ 0 w 2550"/>
                <a:gd name="T7" fmla="*/ 0 h 1268"/>
                <a:gd name="T8" fmla="*/ 2550 w 2550"/>
                <a:gd name="T9" fmla="*/ 756 h 1268"/>
              </a:gdLst>
              <a:ahLst/>
              <a:cxnLst>
                <a:cxn ang="0">
                  <a:pos x="T0" y="T1"/>
                </a:cxn>
                <a:cxn ang="0">
                  <a:pos x="T2" y="T3"/>
                </a:cxn>
                <a:cxn ang="0">
                  <a:pos x="T4" y="T5"/>
                </a:cxn>
                <a:cxn ang="0">
                  <a:pos x="T6" y="T7"/>
                </a:cxn>
                <a:cxn ang="0">
                  <a:pos x="T8" y="T9"/>
                </a:cxn>
              </a:cxnLst>
              <a:rect l="0" t="0" r="r" b="b"/>
              <a:pathLst>
                <a:path w="2550" h="1268">
                  <a:moveTo>
                    <a:pt x="2550" y="756"/>
                  </a:moveTo>
                  <a:lnTo>
                    <a:pt x="2550" y="1268"/>
                  </a:lnTo>
                  <a:lnTo>
                    <a:pt x="0" y="512"/>
                  </a:lnTo>
                  <a:lnTo>
                    <a:pt x="0" y="0"/>
                  </a:lnTo>
                  <a:lnTo>
                    <a:pt x="2550" y="756"/>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4">
              <a:extLst>
                <a:ext uri="{FF2B5EF4-FFF2-40B4-BE49-F238E27FC236}">
                  <a16:creationId xmlns:a16="http://schemas.microsoft.com/office/drawing/2014/main" id="{210A3845-8A4B-4106-BA85-EECE0D7F840F}"/>
                </a:ext>
              </a:extLst>
            </p:cNvPr>
            <p:cNvSpPr>
              <a:spLocks/>
            </p:cNvSpPr>
            <p:nvPr/>
          </p:nvSpPr>
          <p:spPr bwMode="auto">
            <a:xfrm>
              <a:off x="5206731" y="3965148"/>
              <a:ext cx="2254129" cy="670147"/>
            </a:xfrm>
            <a:custGeom>
              <a:avLst/>
              <a:gdLst>
                <a:gd name="T0" fmla="*/ 2548 w 4586"/>
                <a:gd name="T1" fmla="*/ 0 h 1360"/>
                <a:gd name="T2" fmla="*/ 2548 w 4586"/>
                <a:gd name="T3" fmla="*/ 0 h 1360"/>
                <a:gd name="T4" fmla="*/ 4586 w 4586"/>
                <a:gd name="T5" fmla="*/ 604 h 1360"/>
                <a:gd name="T6" fmla="*/ 2036 w 4586"/>
                <a:gd name="T7" fmla="*/ 1360 h 1360"/>
                <a:gd name="T8" fmla="*/ 0 w 4586"/>
                <a:gd name="T9" fmla="*/ 756 h 1360"/>
                <a:gd name="T10" fmla="*/ 2548 w 4586"/>
                <a:gd name="T11" fmla="*/ 0 h 1360"/>
              </a:gdLst>
              <a:ahLst/>
              <a:cxnLst>
                <a:cxn ang="0">
                  <a:pos x="T0" y="T1"/>
                </a:cxn>
                <a:cxn ang="0">
                  <a:pos x="T2" y="T3"/>
                </a:cxn>
                <a:cxn ang="0">
                  <a:pos x="T4" y="T5"/>
                </a:cxn>
                <a:cxn ang="0">
                  <a:pos x="T6" y="T7"/>
                </a:cxn>
                <a:cxn ang="0">
                  <a:pos x="T8" y="T9"/>
                </a:cxn>
                <a:cxn ang="0">
                  <a:pos x="T10" y="T11"/>
                </a:cxn>
              </a:cxnLst>
              <a:rect l="0" t="0" r="r" b="b"/>
              <a:pathLst>
                <a:path w="4586" h="1360">
                  <a:moveTo>
                    <a:pt x="2548" y="0"/>
                  </a:moveTo>
                  <a:lnTo>
                    <a:pt x="2548" y="0"/>
                  </a:lnTo>
                  <a:lnTo>
                    <a:pt x="4586" y="604"/>
                  </a:lnTo>
                  <a:lnTo>
                    <a:pt x="2036" y="1360"/>
                  </a:lnTo>
                  <a:lnTo>
                    <a:pt x="0" y="756"/>
                  </a:lnTo>
                  <a:lnTo>
                    <a:pt x="2548"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9">
              <a:extLst>
                <a:ext uri="{FF2B5EF4-FFF2-40B4-BE49-F238E27FC236}">
                  <a16:creationId xmlns:a16="http://schemas.microsoft.com/office/drawing/2014/main" id="{A85FAA4A-9AE5-4BFA-BE5E-18361DADED05}"/>
                </a:ext>
              </a:extLst>
            </p:cNvPr>
            <p:cNvSpPr>
              <a:spLocks/>
            </p:cNvSpPr>
            <p:nvPr/>
          </p:nvSpPr>
          <p:spPr bwMode="auto">
            <a:xfrm>
              <a:off x="6207036" y="4263864"/>
              <a:ext cx="1253822" cy="622981"/>
            </a:xfrm>
            <a:custGeom>
              <a:avLst/>
              <a:gdLst>
                <a:gd name="T0" fmla="*/ 2550 w 2550"/>
                <a:gd name="T1" fmla="*/ 0 h 1268"/>
                <a:gd name="T2" fmla="*/ 2550 w 2550"/>
                <a:gd name="T3" fmla="*/ 512 h 1268"/>
                <a:gd name="T4" fmla="*/ 0 w 2550"/>
                <a:gd name="T5" fmla="*/ 1268 h 1268"/>
                <a:gd name="T6" fmla="*/ 0 w 2550"/>
                <a:gd name="T7" fmla="*/ 756 h 1268"/>
                <a:gd name="T8" fmla="*/ 2550 w 2550"/>
                <a:gd name="T9" fmla="*/ 0 h 1268"/>
              </a:gdLst>
              <a:ahLst/>
              <a:cxnLst>
                <a:cxn ang="0">
                  <a:pos x="T0" y="T1"/>
                </a:cxn>
                <a:cxn ang="0">
                  <a:pos x="T2" y="T3"/>
                </a:cxn>
                <a:cxn ang="0">
                  <a:pos x="T4" y="T5"/>
                </a:cxn>
                <a:cxn ang="0">
                  <a:pos x="T6" y="T7"/>
                </a:cxn>
                <a:cxn ang="0">
                  <a:pos x="T8" y="T9"/>
                </a:cxn>
              </a:cxnLst>
              <a:rect l="0" t="0" r="r" b="b"/>
              <a:pathLst>
                <a:path w="2550" h="1268">
                  <a:moveTo>
                    <a:pt x="2550" y="0"/>
                  </a:moveTo>
                  <a:lnTo>
                    <a:pt x="2550" y="512"/>
                  </a:lnTo>
                  <a:lnTo>
                    <a:pt x="0" y="1268"/>
                  </a:lnTo>
                  <a:lnTo>
                    <a:pt x="0" y="756"/>
                  </a:lnTo>
                  <a:lnTo>
                    <a:pt x="2550" y="0"/>
                  </a:lnTo>
                  <a:close/>
                </a:path>
              </a:pathLst>
            </a:custGeom>
            <a:solidFill>
              <a:srgbClr val="4B86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7" name="Freeform: Shape 16">
            <a:extLst>
              <a:ext uri="{FF2B5EF4-FFF2-40B4-BE49-F238E27FC236}">
                <a16:creationId xmlns:a16="http://schemas.microsoft.com/office/drawing/2014/main" id="{CA3B6FE1-0634-4079-A872-2EC1CDAAA5A6}"/>
              </a:ext>
            </a:extLst>
          </p:cNvPr>
          <p:cNvSpPr>
            <a:spLocks/>
          </p:cNvSpPr>
          <p:nvPr/>
        </p:nvSpPr>
        <p:spPr bwMode="auto">
          <a:xfrm>
            <a:off x="5955486" y="3667435"/>
            <a:ext cx="2505679" cy="919732"/>
          </a:xfrm>
          <a:custGeom>
            <a:avLst/>
            <a:gdLst>
              <a:gd name="connsiteX0" fmla="*/ 1900481 w 2505679"/>
              <a:gd name="connsiteY0" fmla="*/ 476316 h 919732"/>
              <a:gd name="connsiteX1" fmla="*/ 1253330 w 2505679"/>
              <a:gd name="connsiteY1" fmla="*/ 668036 h 919732"/>
              <a:gd name="connsiteX2" fmla="*/ 1253822 w 2505679"/>
              <a:gd name="connsiteY2" fmla="*/ 668182 h 919732"/>
              <a:gd name="connsiteX3" fmla="*/ 1503407 w 2505679"/>
              <a:gd name="connsiteY3" fmla="*/ 0 h 919732"/>
              <a:gd name="connsiteX4" fmla="*/ 2505219 w 2505679"/>
              <a:gd name="connsiteY4" fmla="*/ 296888 h 919732"/>
              <a:gd name="connsiteX5" fmla="*/ 2505679 w 2505679"/>
              <a:gd name="connsiteY5" fmla="*/ 296751 h 919732"/>
              <a:gd name="connsiteX6" fmla="*/ 2505679 w 2505679"/>
              <a:gd name="connsiteY6" fmla="*/ 297024 h 919732"/>
              <a:gd name="connsiteX7" fmla="*/ 2505679 w 2505679"/>
              <a:gd name="connsiteY7" fmla="*/ 548302 h 919732"/>
              <a:gd name="connsiteX8" fmla="*/ 1253822 w 2505679"/>
              <a:gd name="connsiteY8" fmla="*/ 919732 h 919732"/>
              <a:gd name="connsiteX9" fmla="*/ 325994 w 2505679"/>
              <a:gd name="connsiteY9" fmla="*/ 645090 h 919732"/>
              <a:gd name="connsiteX10" fmla="*/ 0 w 2505679"/>
              <a:gd name="connsiteY10" fmla="*/ 548302 h 919732"/>
              <a:gd name="connsiteX11" fmla="*/ 0 w 2505679"/>
              <a:gd name="connsiteY11" fmla="*/ 296751 h 919732"/>
              <a:gd name="connsiteX12" fmla="*/ 927459 w 2505679"/>
              <a:gd name="connsiteY12" fmla="*/ 571500 h 919732"/>
              <a:gd name="connsiteX13" fmla="*/ 251550 w 2505679"/>
              <a:gd name="connsiteY13" fmla="*/ 370666 h 919732"/>
              <a:gd name="connsiteX0" fmla="*/ 1900481 w 2505679"/>
              <a:gd name="connsiteY0" fmla="*/ 476316 h 919732"/>
              <a:gd name="connsiteX1" fmla="*/ 1253330 w 2505679"/>
              <a:gd name="connsiteY1" fmla="*/ 668036 h 919732"/>
              <a:gd name="connsiteX2" fmla="*/ 1253822 w 2505679"/>
              <a:gd name="connsiteY2" fmla="*/ 668182 h 919732"/>
              <a:gd name="connsiteX3" fmla="*/ 1900481 w 2505679"/>
              <a:gd name="connsiteY3" fmla="*/ 476316 h 919732"/>
              <a:gd name="connsiteX4" fmla="*/ 1503407 w 2505679"/>
              <a:gd name="connsiteY4" fmla="*/ 0 h 919732"/>
              <a:gd name="connsiteX5" fmla="*/ 2505219 w 2505679"/>
              <a:gd name="connsiteY5" fmla="*/ 296888 h 919732"/>
              <a:gd name="connsiteX6" fmla="*/ 2505679 w 2505679"/>
              <a:gd name="connsiteY6" fmla="*/ 296751 h 919732"/>
              <a:gd name="connsiteX7" fmla="*/ 2505679 w 2505679"/>
              <a:gd name="connsiteY7" fmla="*/ 297024 h 919732"/>
              <a:gd name="connsiteX8" fmla="*/ 2505679 w 2505679"/>
              <a:gd name="connsiteY8" fmla="*/ 548302 h 919732"/>
              <a:gd name="connsiteX9" fmla="*/ 1253822 w 2505679"/>
              <a:gd name="connsiteY9" fmla="*/ 919732 h 919732"/>
              <a:gd name="connsiteX10" fmla="*/ 325994 w 2505679"/>
              <a:gd name="connsiteY10" fmla="*/ 645090 h 919732"/>
              <a:gd name="connsiteX11" fmla="*/ 0 w 2505679"/>
              <a:gd name="connsiteY11" fmla="*/ 548302 h 919732"/>
              <a:gd name="connsiteX12" fmla="*/ 0 w 2505679"/>
              <a:gd name="connsiteY12" fmla="*/ 296751 h 919732"/>
              <a:gd name="connsiteX13" fmla="*/ 251550 w 2505679"/>
              <a:gd name="connsiteY13" fmla="*/ 370666 h 919732"/>
              <a:gd name="connsiteX14" fmla="*/ 1503407 w 2505679"/>
              <a:gd name="connsiteY14" fmla="*/ 0 h 919732"/>
              <a:gd name="connsiteX0" fmla="*/ 1900481 w 2505679"/>
              <a:gd name="connsiteY0" fmla="*/ 476316 h 919732"/>
              <a:gd name="connsiteX1" fmla="*/ 1253330 w 2505679"/>
              <a:gd name="connsiteY1" fmla="*/ 668036 h 919732"/>
              <a:gd name="connsiteX2" fmla="*/ 1900481 w 2505679"/>
              <a:gd name="connsiteY2" fmla="*/ 476316 h 919732"/>
              <a:gd name="connsiteX3" fmla="*/ 1503407 w 2505679"/>
              <a:gd name="connsiteY3" fmla="*/ 0 h 919732"/>
              <a:gd name="connsiteX4" fmla="*/ 2505219 w 2505679"/>
              <a:gd name="connsiteY4" fmla="*/ 296888 h 919732"/>
              <a:gd name="connsiteX5" fmla="*/ 2505679 w 2505679"/>
              <a:gd name="connsiteY5" fmla="*/ 296751 h 919732"/>
              <a:gd name="connsiteX6" fmla="*/ 2505679 w 2505679"/>
              <a:gd name="connsiteY6" fmla="*/ 297024 h 919732"/>
              <a:gd name="connsiteX7" fmla="*/ 2505679 w 2505679"/>
              <a:gd name="connsiteY7" fmla="*/ 548302 h 919732"/>
              <a:gd name="connsiteX8" fmla="*/ 1253822 w 2505679"/>
              <a:gd name="connsiteY8" fmla="*/ 919732 h 919732"/>
              <a:gd name="connsiteX9" fmla="*/ 325994 w 2505679"/>
              <a:gd name="connsiteY9" fmla="*/ 645090 h 919732"/>
              <a:gd name="connsiteX10" fmla="*/ 0 w 2505679"/>
              <a:gd name="connsiteY10" fmla="*/ 548302 h 919732"/>
              <a:gd name="connsiteX11" fmla="*/ 0 w 2505679"/>
              <a:gd name="connsiteY11" fmla="*/ 296751 h 919732"/>
              <a:gd name="connsiteX12" fmla="*/ 251550 w 2505679"/>
              <a:gd name="connsiteY12" fmla="*/ 370666 h 919732"/>
              <a:gd name="connsiteX13" fmla="*/ 1503407 w 2505679"/>
              <a:gd name="connsiteY13" fmla="*/ 0 h 919732"/>
              <a:gd name="connsiteX0" fmla="*/ 1503407 w 2505679"/>
              <a:gd name="connsiteY0" fmla="*/ 0 h 919732"/>
              <a:gd name="connsiteX1" fmla="*/ 2505219 w 2505679"/>
              <a:gd name="connsiteY1" fmla="*/ 296888 h 919732"/>
              <a:gd name="connsiteX2" fmla="*/ 2505679 w 2505679"/>
              <a:gd name="connsiteY2" fmla="*/ 296751 h 919732"/>
              <a:gd name="connsiteX3" fmla="*/ 2505679 w 2505679"/>
              <a:gd name="connsiteY3" fmla="*/ 297024 h 919732"/>
              <a:gd name="connsiteX4" fmla="*/ 2505679 w 2505679"/>
              <a:gd name="connsiteY4" fmla="*/ 548302 h 919732"/>
              <a:gd name="connsiteX5" fmla="*/ 1253822 w 2505679"/>
              <a:gd name="connsiteY5" fmla="*/ 919732 h 919732"/>
              <a:gd name="connsiteX6" fmla="*/ 325994 w 2505679"/>
              <a:gd name="connsiteY6" fmla="*/ 645090 h 919732"/>
              <a:gd name="connsiteX7" fmla="*/ 0 w 2505679"/>
              <a:gd name="connsiteY7" fmla="*/ 548302 h 919732"/>
              <a:gd name="connsiteX8" fmla="*/ 0 w 2505679"/>
              <a:gd name="connsiteY8" fmla="*/ 296751 h 919732"/>
              <a:gd name="connsiteX9" fmla="*/ 251550 w 2505679"/>
              <a:gd name="connsiteY9" fmla="*/ 370666 h 919732"/>
              <a:gd name="connsiteX10" fmla="*/ 1503407 w 2505679"/>
              <a:gd name="connsiteY10" fmla="*/ 0 h 91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5679" h="919732">
                <a:moveTo>
                  <a:pt x="1503407" y="0"/>
                </a:moveTo>
                <a:lnTo>
                  <a:pt x="2505219" y="296888"/>
                </a:lnTo>
                <a:lnTo>
                  <a:pt x="2505679" y="296751"/>
                </a:lnTo>
                <a:lnTo>
                  <a:pt x="2505679" y="297024"/>
                </a:lnTo>
                <a:lnTo>
                  <a:pt x="2505679" y="548302"/>
                </a:lnTo>
                <a:lnTo>
                  <a:pt x="1253822" y="919732"/>
                </a:lnTo>
                <a:lnTo>
                  <a:pt x="325994" y="645090"/>
                </a:lnTo>
                <a:lnTo>
                  <a:pt x="0" y="548302"/>
                </a:lnTo>
                <a:lnTo>
                  <a:pt x="0" y="296751"/>
                </a:lnTo>
                <a:lnTo>
                  <a:pt x="251550" y="370666"/>
                </a:lnTo>
                <a:lnTo>
                  <a:pt x="1503407"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18" name="Group 17">
            <a:extLst>
              <a:ext uri="{FF2B5EF4-FFF2-40B4-BE49-F238E27FC236}">
                <a16:creationId xmlns:a16="http://schemas.microsoft.com/office/drawing/2014/main" id="{5EF5F37C-5A8F-4877-AE5C-05737C7768D8}"/>
              </a:ext>
            </a:extLst>
          </p:cNvPr>
          <p:cNvGrpSpPr/>
          <p:nvPr/>
        </p:nvGrpSpPr>
        <p:grpSpPr>
          <a:xfrm>
            <a:off x="5955486" y="3667435"/>
            <a:ext cx="2505679" cy="919732"/>
            <a:chOff x="5955486" y="4515414"/>
            <a:chExt cx="2505679" cy="919732"/>
          </a:xfrm>
        </p:grpSpPr>
        <p:sp>
          <p:nvSpPr>
            <p:cNvPr id="19" name="Freeform 136">
              <a:extLst>
                <a:ext uri="{FF2B5EF4-FFF2-40B4-BE49-F238E27FC236}">
                  <a16:creationId xmlns:a16="http://schemas.microsoft.com/office/drawing/2014/main" id="{1787EA1E-DAF9-41CF-A7B2-67BCD7C0ACC6}"/>
                </a:ext>
              </a:extLst>
            </p:cNvPr>
            <p:cNvSpPr>
              <a:spLocks/>
            </p:cNvSpPr>
            <p:nvPr/>
          </p:nvSpPr>
          <p:spPr bwMode="auto">
            <a:xfrm>
              <a:off x="7209308" y="4812165"/>
              <a:ext cx="1251857" cy="622981"/>
            </a:xfrm>
            <a:custGeom>
              <a:avLst/>
              <a:gdLst>
                <a:gd name="T0" fmla="*/ 0 w 2550"/>
                <a:gd name="T1" fmla="*/ 756 h 1268"/>
                <a:gd name="T2" fmla="*/ 2550 w 2550"/>
                <a:gd name="T3" fmla="*/ 0 h 1268"/>
                <a:gd name="T4" fmla="*/ 2550 w 2550"/>
                <a:gd name="T5" fmla="*/ 512 h 1268"/>
                <a:gd name="T6" fmla="*/ 0 w 2550"/>
                <a:gd name="T7" fmla="*/ 1268 h 1268"/>
                <a:gd name="T8" fmla="*/ 0 w 2550"/>
                <a:gd name="T9" fmla="*/ 756 h 1268"/>
              </a:gdLst>
              <a:ahLst/>
              <a:cxnLst>
                <a:cxn ang="0">
                  <a:pos x="T0" y="T1"/>
                </a:cxn>
                <a:cxn ang="0">
                  <a:pos x="T2" y="T3"/>
                </a:cxn>
                <a:cxn ang="0">
                  <a:pos x="T4" y="T5"/>
                </a:cxn>
                <a:cxn ang="0">
                  <a:pos x="T6" y="T7"/>
                </a:cxn>
                <a:cxn ang="0">
                  <a:pos x="T8" y="T9"/>
                </a:cxn>
              </a:cxnLst>
              <a:rect l="0" t="0" r="r" b="b"/>
              <a:pathLst>
                <a:path w="2550" h="1268">
                  <a:moveTo>
                    <a:pt x="0" y="756"/>
                  </a:moveTo>
                  <a:lnTo>
                    <a:pt x="2550" y="0"/>
                  </a:lnTo>
                  <a:lnTo>
                    <a:pt x="2550" y="512"/>
                  </a:lnTo>
                  <a:lnTo>
                    <a:pt x="0" y="1268"/>
                  </a:lnTo>
                  <a:lnTo>
                    <a:pt x="0" y="756"/>
                  </a:lnTo>
                  <a:close/>
                </a:path>
              </a:pathLst>
            </a:custGeom>
            <a:solidFill>
              <a:srgbClr val="B04A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46">
              <a:extLst>
                <a:ext uri="{FF2B5EF4-FFF2-40B4-BE49-F238E27FC236}">
                  <a16:creationId xmlns:a16="http://schemas.microsoft.com/office/drawing/2014/main" id="{4E6F9E5D-8ED9-4F4C-8C6F-B8A1D7E4AE06}"/>
                </a:ext>
              </a:extLst>
            </p:cNvPr>
            <p:cNvSpPr>
              <a:spLocks/>
            </p:cNvSpPr>
            <p:nvPr/>
          </p:nvSpPr>
          <p:spPr bwMode="auto">
            <a:xfrm>
              <a:off x="6207036" y="4515414"/>
              <a:ext cx="2254129" cy="668181"/>
            </a:xfrm>
            <a:custGeom>
              <a:avLst/>
              <a:gdLst>
                <a:gd name="T0" fmla="*/ 0 w 4588"/>
                <a:gd name="T1" fmla="*/ 755 h 1361"/>
                <a:gd name="T2" fmla="*/ 2548 w 4588"/>
                <a:gd name="T3" fmla="*/ 0 h 1361"/>
                <a:gd name="T4" fmla="*/ 4588 w 4588"/>
                <a:gd name="T5" fmla="*/ 605 h 1361"/>
                <a:gd name="T6" fmla="*/ 2038 w 4588"/>
                <a:gd name="T7" fmla="*/ 1361 h 1361"/>
                <a:gd name="T8" fmla="*/ 0 w 4588"/>
                <a:gd name="T9" fmla="*/ 755 h 1361"/>
              </a:gdLst>
              <a:ahLst/>
              <a:cxnLst>
                <a:cxn ang="0">
                  <a:pos x="T0" y="T1"/>
                </a:cxn>
                <a:cxn ang="0">
                  <a:pos x="T2" y="T3"/>
                </a:cxn>
                <a:cxn ang="0">
                  <a:pos x="T4" y="T5"/>
                </a:cxn>
                <a:cxn ang="0">
                  <a:pos x="T6" y="T7"/>
                </a:cxn>
                <a:cxn ang="0">
                  <a:pos x="T8" y="T9"/>
                </a:cxn>
              </a:cxnLst>
              <a:rect l="0" t="0" r="r" b="b"/>
              <a:pathLst>
                <a:path w="4588" h="1361">
                  <a:moveTo>
                    <a:pt x="0" y="755"/>
                  </a:moveTo>
                  <a:lnTo>
                    <a:pt x="2548" y="0"/>
                  </a:lnTo>
                  <a:lnTo>
                    <a:pt x="4588" y="605"/>
                  </a:lnTo>
                  <a:lnTo>
                    <a:pt x="2038" y="1361"/>
                  </a:lnTo>
                  <a:lnTo>
                    <a:pt x="0" y="75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8">
              <a:extLst>
                <a:ext uri="{FF2B5EF4-FFF2-40B4-BE49-F238E27FC236}">
                  <a16:creationId xmlns:a16="http://schemas.microsoft.com/office/drawing/2014/main" id="{95D928DE-E8C4-47A7-ADC5-EC2491BCE608}"/>
                </a:ext>
              </a:extLst>
            </p:cNvPr>
            <p:cNvSpPr>
              <a:spLocks/>
            </p:cNvSpPr>
            <p:nvPr/>
          </p:nvSpPr>
          <p:spPr bwMode="auto">
            <a:xfrm>
              <a:off x="5955486" y="4812165"/>
              <a:ext cx="1253822" cy="622981"/>
            </a:xfrm>
            <a:custGeom>
              <a:avLst/>
              <a:gdLst>
                <a:gd name="T0" fmla="*/ 0 w 2550"/>
                <a:gd name="T1" fmla="*/ 512 h 1268"/>
                <a:gd name="T2" fmla="*/ 0 w 2550"/>
                <a:gd name="T3" fmla="*/ 0 h 1268"/>
                <a:gd name="T4" fmla="*/ 2550 w 2550"/>
                <a:gd name="T5" fmla="*/ 756 h 1268"/>
                <a:gd name="T6" fmla="*/ 2550 w 2550"/>
                <a:gd name="T7" fmla="*/ 1268 h 1268"/>
                <a:gd name="T8" fmla="*/ 663 w 2550"/>
                <a:gd name="T9" fmla="*/ 709 h 1268"/>
                <a:gd name="T10" fmla="*/ 0 w 2550"/>
                <a:gd name="T11" fmla="*/ 512 h 1268"/>
              </a:gdLst>
              <a:ahLst/>
              <a:cxnLst>
                <a:cxn ang="0">
                  <a:pos x="T0" y="T1"/>
                </a:cxn>
                <a:cxn ang="0">
                  <a:pos x="T2" y="T3"/>
                </a:cxn>
                <a:cxn ang="0">
                  <a:pos x="T4" y="T5"/>
                </a:cxn>
                <a:cxn ang="0">
                  <a:pos x="T6" y="T7"/>
                </a:cxn>
                <a:cxn ang="0">
                  <a:pos x="T8" y="T9"/>
                </a:cxn>
                <a:cxn ang="0">
                  <a:pos x="T10" y="T11"/>
                </a:cxn>
              </a:cxnLst>
              <a:rect l="0" t="0" r="r" b="b"/>
              <a:pathLst>
                <a:path w="2550" h="1268">
                  <a:moveTo>
                    <a:pt x="0" y="512"/>
                  </a:moveTo>
                  <a:lnTo>
                    <a:pt x="0" y="0"/>
                  </a:lnTo>
                  <a:lnTo>
                    <a:pt x="2550" y="756"/>
                  </a:lnTo>
                  <a:lnTo>
                    <a:pt x="2550" y="1268"/>
                  </a:lnTo>
                  <a:lnTo>
                    <a:pt x="663" y="709"/>
                  </a:lnTo>
                  <a:lnTo>
                    <a:pt x="0" y="512"/>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2" name="Freeform: Shape 21">
            <a:extLst>
              <a:ext uri="{FF2B5EF4-FFF2-40B4-BE49-F238E27FC236}">
                <a16:creationId xmlns:a16="http://schemas.microsoft.com/office/drawing/2014/main" id="{DC78199F-E52F-49B9-AC7F-29F90221504C}"/>
              </a:ext>
            </a:extLst>
          </p:cNvPr>
          <p:cNvSpPr>
            <a:spLocks/>
          </p:cNvSpPr>
          <p:nvPr/>
        </p:nvSpPr>
        <p:spPr bwMode="auto">
          <a:xfrm>
            <a:off x="4955180" y="4215736"/>
            <a:ext cx="2505678" cy="919733"/>
          </a:xfrm>
          <a:custGeom>
            <a:avLst/>
            <a:gdLst>
              <a:gd name="connsiteX0" fmla="*/ 1000634 w 2505678"/>
              <a:gd name="connsiteY0" fmla="*/ 0 h 919733"/>
              <a:gd name="connsiteX1" fmla="*/ 1000634 w 2505678"/>
              <a:gd name="connsiteY1" fmla="*/ 491 h 919733"/>
              <a:gd name="connsiteX2" fmla="*/ 2251880 w 2505678"/>
              <a:gd name="connsiteY2" fmla="*/ 371838 h 919733"/>
              <a:gd name="connsiteX3" fmla="*/ 2505678 w 2505678"/>
              <a:gd name="connsiteY3" fmla="*/ 296752 h 919733"/>
              <a:gd name="connsiteX4" fmla="*/ 2505678 w 2505678"/>
              <a:gd name="connsiteY4" fmla="*/ 548303 h 919733"/>
              <a:gd name="connsiteX5" fmla="*/ 1251857 w 2505678"/>
              <a:gd name="connsiteY5" fmla="*/ 919733 h 919733"/>
              <a:gd name="connsiteX6" fmla="*/ 1251857 w 2505678"/>
              <a:gd name="connsiteY6" fmla="*/ 919733 h 919733"/>
              <a:gd name="connsiteX7" fmla="*/ 1251857 w 2505678"/>
              <a:gd name="connsiteY7" fmla="*/ 919733 h 919733"/>
              <a:gd name="connsiteX8" fmla="*/ 1251856 w 2505678"/>
              <a:gd name="connsiteY8" fmla="*/ 919733 h 919733"/>
              <a:gd name="connsiteX9" fmla="*/ 1251856 w 2505678"/>
              <a:gd name="connsiteY9" fmla="*/ 919733 h 919733"/>
              <a:gd name="connsiteX10" fmla="*/ 0 w 2505678"/>
              <a:gd name="connsiteY10" fmla="*/ 548303 h 919733"/>
              <a:gd name="connsiteX11" fmla="*/ 0 w 2505678"/>
              <a:gd name="connsiteY11" fmla="*/ 297243 h 919733"/>
              <a:gd name="connsiteX12" fmla="*/ 0 w 2505678"/>
              <a:gd name="connsiteY12" fmla="*/ 296752 h 919733"/>
              <a:gd name="connsiteX13" fmla="*/ 827 w 2505678"/>
              <a:gd name="connsiteY13" fmla="*/ 296997 h 91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05678" h="919733">
                <a:moveTo>
                  <a:pt x="1000634" y="0"/>
                </a:moveTo>
                <a:lnTo>
                  <a:pt x="1000634" y="491"/>
                </a:lnTo>
                <a:lnTo>
                  <a:pt x="2251880" y="371838"/>
                </a:lnTo>
                <a:lnTo>
                  <a:pt x="2505678" y="296752"/>
                </a:lnTo>
                <a:lnTo>
                  <a:pt x="2505678" y="548303"/>
                </a:lnTo>
                <a:lnTo>
                  <a:pt x="1251857" y="919733"/>
                </a:lnTo>
                <a:lnTo>
                  <a:pt x="1251857" y="919733"/>
                </a:lnTo>
                <a:lnTo>
                  <a:pt x="1251857" y="919733"/>
                </a:lnTo>
                <a:lnTo>
                  <a:pt x="1251856" y="919733"/>
                </a:lnTo>
                <a:lnTo>
                  <a:pt x="1251856" y="919733"/>
                </a:lnTo>
                <a:lnTo>
                  <a:pt x="0" y="548303"/>
                </a:lnTo>
                <a:lnTo>
                  <a:pt x="0" y="297243"/>
                </a:lnTo>
                <a:lnTo>
                  <a:pt x="0" y="296752"/>
                </a:lnTo>
                <a:lnTo>
                  <a:pt x="827" y="29699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3" name="Group 22">
            <a:extLst>
              <a:ext uri="{FF2B5EF4-FFF2-40B4-BE49-F238E27FC236}">
                <a16:creationId xmlns:a16="http://schemas.microsoft.com/office/drawing/2014/main" id="{82FDE4DC-1598-450D-B0A9-E6CBE58B84BB}"/>
              </a:ext>
            </a:extLst>
          </p:cNvPr>
          <p:cNvGrpSpPr/>
          <p:nvPr/>
        </p:nvGrpSpPr>
        <p:grpSpPr>
          <a:xfrm>
            <a:off x="4955178" y="4215736"/>
            <a:ext cx="2505678" cy="919733"/>
            <a:chOff x="4955180" y="5063715"/>
            <a:chExt cx="2505678" cy="919733"/>
          </a:xfrm>
          <a:solidFill>
            <a:srgbClr val="00B050"/>
          </a:solidFill>
        </p:grpSpPr>
        <p:sp>
          <p:nvSpPr>
            <p:cNvPr id="24" name="Freeform 137">
              <a:extLst>
                <a:ext uri="{FF2B5EF4-FFF2-40B4-BE49-F238E27FC236}">
                  <a16:creationId xmlns:a16="http://schemas.microsoft.com/office/drawing/2014/main" id="{0F2F1111-5988-4C02-973C-031CE8AF8EF1}"/>
                </a:ext>
              </a:extLst>
            </p:cNvPr>
            <p:cNvSpPr>
              <a:spLocks/>
            </p:cNvSpPr>
            <p:nvPr/>
          </p:nvSpPr>
          <p:spPr bwMode="auto">
            <a:xfrm>
              <a:off x="4955180" y="5063715"/>
              <a:ext cx="2252163" cy="668181"/>
            </a:xfrm>
            <a:custGeom>
              <a:avLst/>
              <a:gdLst>
                <a:gd name="T0" fmla="*/ 2038 w 4587"/>
                <a:gd name="T1" fmla="*/ 0 h 1360"/>
                <a:gd name="T2" fmla="*/ 2038 w 4587"/>
                <a:gd name="T3" fmla="*/ 1 h 1360"/>
                <a:gd name="T4" fmla="*/ 4587 w 4587"/>
                <a:gd name="T5" fmla="*/ 757 h 1360"/>
                <a:gd name="T6" fmla="*/ 2550 w 4587"/>
                <a:gd name="T7" fmla="*/ 1360 h 1360"/>
                <a:gd name="T8" fmla="*/ 0 w 4587"/>
                <a:gd name="T9" fmla="*/ 605 h 1360"/>
                <a:gd name="T10" fmla="*/ 2038 w 4587"/>
                <a:gd name="T11" fmla="*/ 0 h 1360"/>
              </a:gdLst>
              <a:ahLst/>
              <a:cxnLst>
                <a:cxn ang="0">
                  <a:pos x="T0" y="T1"/>
                </a:cxn>
                <a:cxn ang="0">
                  <a:pos x="T2" y="T3"/>
                </a:cxn>
                <a:cxn ang="0">
                  <a:pos x="T4" y="T5"/>
                </a:cxn>
                <a:cxn ang="0">
                  <a:pos x="T6" y="T7"/>
                </a:cxn>
                <a:cxn ang="0">
                  <a:pos x="T8" y="T9"/>
                </a:cxn>
                <a:cxn ang="0">
                  <a:pos x="T10" y="T11"/>
                </a:cxn>
              </a:cxnLst>
              <a:rect l="0" t="0" r="r" b="b"/>
              <a:pathLst>
                <a:path w="4587" h="1360">
                  <a:moveTo>
                    <a:pt x="2038" y="0"/>
                  </a:moveTo>
                  <a:lnTo>
                    <a:pt x="2038" y="1"/>
                  </a:lnTo>
                  <a:lnTo>
                    <a:pt x="4587" y="757"/>
                  </a:lnTo>
                  <a:lnTo>
                    <a:pt x="2550" y="1360"/>
                  </a:lnTo>
                  <a:lnTo>
                    <a:pt x="0" y="605"/>
                  </a:lnTo>
                  <a:lnTo>
                    <a:pt x="20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0">
              <a:extLst>
                <a:ext uri="{FF2B5EF4-FFF2-40B4-BE49-F238E27FC236}">
                  <a16:creationId xmlns:a16="http://schemas.microsoft.com/office/drawing/2014/main" id="{7D25DA8C-624A-47B0-AF65-18BCBDE7E92E}"/>
                </a:ext>
              </a:extLst>
            </p:cNvPr>
            <p:cNvSpPr>
              <a:spLocks/>
            </p:cNvSpPr>
            <p:nvPr/>
          </p:nvSpPr>
          <p:spPr bwMode="auto">
            <a:xfrm>
              <a:off x="4955180" y="5360467"/>
              <a:ext cx="1251857" cy="622981"/>
            </a:xfrm>
            <a:custGeom>
              <a:avLst/>
              <a:gdLst>
                <a:gd name="T0" fmla="*/ 0 w 2550"/>
                <a:gd name="T1" fmla="*/ 0 h 1268"/>
                <a:gd name="T2" fmla="*/ 2550 w 2550"/>
                <a:gd name="T3" fmla="*/ 755 h 1268"/>
                <a:gd name="T4" fmla="*/ 2550 w 2550"/>
                <a:gd name="T5" fmla="*/ 1268 h 1268"/>
                <a:gd name="T6" fmla="*/ 0 w 2550"/>
                <a:gd name="T7" fmla="*/ 512 h 1268"/>
                <a:gd name="T8" fmla="*/ 0 w 2550"/>
                <a:gd name="T9" fmla="*/ 0 h 1268"/>
              </a:gdLst>
              <a:ahLst/>
              <a:cxnLst>
                <a:cxn ang="0">
                  <a:pos x="T0" y="T1"/>
                </a:cxn>
                <a:cxn ang="0">
                  <a:pos x="T2" y="T3"/>
                </a:cxn>
                <a:cxn ang="0">
                  <a:pos x="T4" y="T5"/>
                </a:cxn>
                <a:cxn ang="0">
                  <a:pos x="T6" y="T7"/>
                </a:cxn>
                <a:cxn ang="0">
                  <a:pos x="T8" y="T9"/>
                </a:cxn>
              </a:cxnLst>
              <a:rect l="0" t="0" r="r" b="b"/>
              <a:pathLst>
                <a:path w="2550" h="1268">
                  <a:moveTo>
                    <a:pt x="0" y="0"/>
                  </a:moveTo>
                  <a:lnTo>
                    <a:pt x="2550" y="755"/>
                  </a:lnTo>
                  <a:lnTo>
                    <a:pt x="2550" y="1268"/>
                  </a:lnTo>
                  <a:lnTo>
                    <a:pt x="0" y="512"/>
                  </a:lnTo>
                  <a:lnTo>
                    <a:pt x="0" y="0"/>
                  </a:lnTo>
                  <a:close/>
                </a:path>
              </a:pathLst>
            </a:custGeom>
            <a:solidFill>
              <a:srgbClr val="258F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51">
              <a:extLst>
                <a:ext uri="{FF2B5EF4-FFF2-40B4-BE49-F238E27FC236}">
                  <a16:creationId xmlns:a16="http://schemas.microsoft.com/office/drawing/2014/main" id="{FB5176F4-0C18-440B-9D07-D48868C90739}"/>
                </a:ext>
              </a:extLst>
            </p:cNvPr>
            <p:cNvSpPr>
              <a:spLocks/>
            </p:cNvSpPr>
            <p:nvPr/>
          </p:nvSpPr>
          <p:spPr bwMode="auto">
            <a:xfrm>
              <a:off x="6207036" y="5360467"/>
              <a:ext cx="1253822" cy="622981"/>
            </a:xfrm>
            <a:custGeom>
              <a:avLst/>
              <a:gdLst>
                <a:gd name="T0" fmla="*/ 0 w 2550"/>
                <a:gd name="T1" fmla="*/ 755 h 1268"/>
                <a:gd name="T2" fmla="*/ 2550 w 2550"/>
                <a:gd name="T3" fmla="*/ 0 h 1268"/>
                <a:gd name="T4" fmla="*/ 2550 w 2550"/>
                <a:gd name="T5" fmla="*/ 512 h 1268"/>
                <a:gd name="T6" fmla="*/ 0 w 2550"/>
                <a:gd name="T7" fmla="*/ 1268 h 1268"/>
                <a:gd name="T8" fmla="*/ 0 w 2550"/>
                <a:gd name="T9" fmla="*/ 755 h 1268"/>
              </a:gdLst>
              <a:ahLst/>
              <a:cxnLst>
                <a:cxn ang="0">
                  <a:pos x="T0" y="T1"/>
                </a:cxn>
                <a:cxn ang="0">
                  <a:pos x="T2" y="T3"/>
                </a:cxn>
                <a:cxn ang="0">
                  <a:pos x="T4" y="T5"/>
                </a:cxn>
                <a:cxn ang="0">
                  <a:pos x="T6" y="T7"/>
                </a:cxn>
                <a:cxn ang="0">
                  <a:pos x="T8" y="T9"/>
                </a:cxn>
              </a:cxnLst>
              <a:rect l="0" t="0" r="r" b="b"/>
              <a:pathLst>
                <a:path w="2550" h="1268">
                  <a:moveTo>
                    <a:pt x="0" y="755"/>
                  </a:moveTo>
                  <a:lnTo>
                    <a:pt x="2550" y="0"/>
                  </a:lnTo>
                  <a:lnTo>
                    <a:pt x="2550" y="512"/>
                  </a:lnTo>
                  <a:lnTo>
                    <a:pt x="0" y="1268"/>
                  </a:lnTo>
                  <a:lnTo>
                    <a:pt x="0" y="755"/>
                  </a:lnTo>
                  <a:close/>
                </a:path>
              </a:pathLst>
            </a:custGeom>
            <a:solidFill>
              <a:srgbClr val="258F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7" name="Freeform: Shape 26">
            <a:extLst>
              <a:ext uri="{FF2B5EF4-FFF2-40B4-BE49-F238E27FC236}">
                <a16:creationId xmlns:a16="http://schemas.microsoft.com/office/drawing/2014/main" id="{C358F1CA-4FB2-44DA-895D-3F5CDA4D7F0E}"/>
              </a:ext>
            </a:extLst>
          </p:cNvPr>
          <p:cNvSpPr>
            <a:spLocks/>
          </p:cNvSpPr>
          <p:nvPr/>
        </p:nvSpPr>
        <p:spPr bwMode="auto">
          <a:xfrm>
            <a:off x="3954873" y="4764038"/>
            <a:ext cx="2503715" cy="919732"/>
          </a:xfrm>
          <a:custGeom>
            <a:avLst/>
            <a:gdLst>
              <a:gd name="connsiteX0" fmla="*/ 1001343 w 2503715"/>
              <a:gd name="connsiteY0" fmla="*/ 0 h 919732"/>
              <a:gd name="connsiteX1" fmla="*/ 2252163 w 2503715"/>
              <a:gd name="connsiteY1" fmla="*/ 370939 h 919732"/>
              <a:gd name="connsiteX2" fmla="*/ 2055686 w 2503715"/>
              <a:gd name="connsiteY2" fmla="*/ 429319 h 919732"/>
              <a:gd name="connsiteX3" fmla="*/ 2056270 w 2503715"/>
              <a:gd name="connsiteY3" fmla="*/ 429510 h 919732"/>
              <a:gd name="connsiteX4" fmla="*/ 2503715 w 2503715"/>
              <a:gd name="connsiteY4" fmla="*/ 296751 h 919732"/>
              <a:gd name="connsiteX5" fmla="*/ 2503715 w 2503715"/>
              <a:gd name="connsiteY5" fmla="*/ 548302 h 919732"/>
              <a:gd name="connsiteX6" fmla="*/ 1251858 w 2503715"/>
              <a:gd name="connsiteY6" fmla="*/ 919732 h 919732"/>
              <a:gd name="connsiteX7" fmla="*/ 1251858 w 2503715"/>
              <a:gd name="connsiteY7" fmla="*/ 796763 h 919732"/>
              <a:gd name="connsiteX8" fmla="*/ 1251857 w 2503715"/>
              <a:gd name="connsiteY8" fmla="*/ 796763 h 919732"/>
              <a:gd name="connsiteX9" fmla="*/ 1251857 w 2503715"/>
              <a:gd name="connsiteY9" fmla="*/ 919732 h 919732"/>
              <a:gd name="connsiteX10" fmla="*/ 0 w 2503715"/>
              <a:gd name="connsiteY10" fmla="*/ 548302 h 919732"/>
              <a:gd name="connsiteX11" fmla="*/ 0 w 2503715"/>
              <a:gd name="connsiteY11" fmla="*/ 296751 h 919732"/>
              <a:gd name="connsiteX0" fmla="*/ 1001343 w 2503715"/>
              <a:gd name="connsiteY0" fmla="*/ 0 h 919732"/>
              <a:gd name="connsiteX1" fmla="*/ 2252163 w 2503715"/>
              <a:gd name="connsiteY1" fmla="*/ 370939 h 919732"/>
              <a:gd name="connsiteX2" fmla="*/ 2055686 w 2503715"/>
              <a:gd name="connsiteY2" fmla="*/ 429319 h 919732"/>
              <a:gd name="connsiteX3" fmla="*/ 2503715 w 2503715"/>
              <a:gd name="connsiteY3" fmla="*/ 296751 h 919732"/>
              <a:gd name="connsiteX4" fmla="*/ 2503715 w 2503715"/>
              <a:gd name="connsiteY4" fmla="*/ 548302 h 919732"/>
              <a:gd name="connsiteX5" fmla="*/ 1251858 w 2503715"/>
              <a:gd name="connsiteY5" fmla="*/ 919732 h 919732"/>
              <a:gd name="connsiteX6" fmla="*/ 1251858 w 2503715"/>
              <a:gd name="connsiteY6" fmla="*/ 796763 h 919732"/>
              <a:gd name="connsiteX7" fmla="*/ 1251857 w 2503715"/>
              <a:gd name="connsiteY7" fmla="*/ 796763 h 919732"/>
              <a:gd name="connsiteX8" fmla="*/ 1251857 w 2503715"/>
              <a:gd name="connsiteY8" fmla="*/ 919732 h 919732"/>
              <a:gd name="connsiteX9" fmla="*/ 0 w 2503715"/>
              <a:gd name="connsiteY9" fmla="*/ 548302 h 919732"/>
              <a:gd name="connsiteX10" fmla="*/ 0 w 2503715"/>
              <a:gd name="connsiteY10" fmla="*/ 296751 h 919732"/>
              <a:gd name="connsiteX11" fmla="*/ 1001343 w 2503715"/>
              <a:gd name="connsiteY11" fmla="*/ 0 h 919732"/>
              <a:gd name="connsiteX0" fmla="*/ 1001343 w 2503715"/>
              <a:gd name="connsiteY0" fmla="*/ 0 h 919732"/>
              <a:gd name="connsiteX1" fmla="*/ 2252163 w 2503715"/>
              <a:gd name="connsiteY1" fmla="*/ 370939 h 919732"/>
              <a:gd name="connsiteX2" fmla="*/ 2503715 w 2503715"/>
              <a:gd name="connsiteY2" fmla="*/ 296751 h 919732"/>
              <a:gd name="connsiteX3" fmla="*/ 2503715 w 2503715"/>
              <a:gd name="connsiteY3" fmla="*/ 548302 h 919732"/>
              <a:gd name="connsiteX4" fmla="*/ 1251858 w 2503715"/>
              <a:gd name="connsiteY4" fmla="*/ 919732 h 919732"/>
              <a:gd name="connsiteX5" fmla="*/ 1251858 w 2503715"/>
              <a:gd name="connsiteY5" fmla="*/ 796763 h 919732"/>
              <a:gd name="connsiteX6" fmla="*/ 1251857 w 2503715"/>
              <a:gd name="connsiteY6" fmla="*/ 796763 h 919732"/>
              <a:gd name="connsiteX7" fmla="*/ 1251857 w 2503715"/>
              <a:gd name="connsiteY7" fmla="*/ 919732 h 919732"/>
              <a:gd name="connsiteX8" fmla="*/ 0 w 2503715"/>
              <a:gd name="connsiteY8" fmla="*/ 548302 h 919732"/>
              <a:gd name="connsiteX9" fmla="*/ 0 w 2503715"/>
              <a:gd name="connsiteY9" fmla="*/ 296751 h 919732"/>
              <a:gd name="connsiteX10" fmla="*/ 1001343 w 2503715"/>
              <a:gd name="connsiteY10" fmla="*/ 0 h 919732"/>
              <a:gd name="connsiteX0" fmla="*/ 1001343 w 2503715"/>
              <a:gd name="connsiteY0" fmla="*/ 0 h 919732"/>
              <a:gd name="connsiteX1" fmla="*/ 2252163 w 2503715"/>
              <a:gd name="connsiteY1" fmla="*/ 370939 h 919732"/>
              <a:gd name="connsiteX2" fmla="*/ 2503715 w 2503715"/>
              <a:gd name="connsiteY2" fmla="*/ 296751 h 919732"/>
              <a:gd name="connsiteX3" fmla="*/ 2503715 w 2503715"/>
              <a:gd name="connsiteY3" fmla="*/ 548302 h 919732"/>
              <a:gd name="connsiteX4" fmla="*/ 1251858 w 2503715"/>
              <a:gd name="connsiteY4" fmla="*/ 919732 h 919732"/>
              <a:gd name="connsiteX5" fmla="*/ 1251858 w 2503715"/>
              <a:gd name="connsiteY5" fmla="*/ 796763 h 919732"/>
              <a:gd name="connsiteX6" fmla="*/ 1251857 w 2503715"/>
              <a:gd name="connsiteY6" fmla="*/ 919732 h 919732"/>
              <a:gd name="connsiteX7" fmla="*/ 0 w 2503715"/>
              <a:gd name="connsiteY7" fmla="*/ 548302 h 919732"/>
              <a:gd name="connsiteX8" fmla="*/ 0 w 2503715"/>
              <a:gd name="connsiteY8" fmla="*/ 296751 h 919732"/>
              <a:gd name="connsiteX9" fmla="*/ 1001343 w 2503715"/>
              <a:gd name="connsiteY9" fmla="*/ 0 h 919732"/>
              <a:gd name="connsiteX0" fmla="*/ 1001343 w 2503715"/>
              <a:gd name="connsiteY0" fmla="*/ 0 h 919732"/>
              <a:gd name="connsiteX1" fmla="*/ 2252163 w 2503715"/>
              <a:gd name="connsiteY1" fmla="*/ 370939 h 919732"/>
              <a:gd name="connsiteX2" fmla="*/ 2503715 w 2503715"/>
              <a:gd name="connsiteY2" fmla="*/ 296751 h 919732"/>
              <a:gd name="connsiteX3" fmla="*/ 2503715 w 2503715"/>
              <a:gd name="connsiteY3" fmla="*/ 548302 h 919732"/>
              <a:gd name="connsiteX4" fmla="*/ 1251858 w 2503715"/>
              <a:gd name="connsiteY4" fmla="*/ 919732 h 919732"/>
              <a:gd name="connsiteX5" fmla="*/ 1251857 w 2503715"/>
              <a:gd name="connsiteY5" fmla="*/ 919732 h 919732"/>
              <a:gd name="connsiteX6" fmla="*/ 0 w 2503715"/>
              <a:gd name="connsiteY6" fmla="*/ 548302 h 919732"/>
              <a:gd name="connsiteX7" fmla="*/ 0 w 2503715"/>
              <a:gd name="connsiteY7" fmla="*/ 296751 h 919732"/>
              <a:gd name="connsiteX8" fmla="*/ 1001343 w 2503715"/>
              <a:gd name="connsiteY8" fmla="*/ 0 h 91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3715" h="919732">
                <a:moveTo>
                  <a:pt x="1001343" y="0"/>
                </a:moveTo>
                <a:lnTo>
                  <a:pt x="2252163" y="370939"/>
                </a:lnTo>
                <a:lnTo>
                  <a:pt x="2503715" y="296751"/>
                </a:lnTo>
                <a:lnTo>
                  <a:pt x="2503715" y="548302"/>
                </a:lnTo>
                <a:lnTo>
                  <a:pt x="1251858" y="919732"/>
                </a:lnTo>
                <a:lnTo>
                  <a:pt x="1251857" y="919732"/>
                </a:lnTo>
                <a:lnTo>
                  <a:pt x="0" y="548302"/>
                </a:lnTo>
                <a:lnTo>
                  <a:pt x="0" y="296751"/>
                </a:lnTo>
                <a:lnTo>
                  <a:pt x="1001343" y="0"/>
                </a:lnTo>
                <a:close/>
              </a:path>
            </a:pathLst>
          </a:custGeom>
          <a:solidFill>
            <a:srgbClr val="2F3F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nvGrpSpPr>
          <p:cNvPr id="29" name="Group 28">
            <a:extLst>
              <a:ext uri="{FF2B5EF4-FFF2-40B4-BE49-F238E27FC236}">
                <a16:creationId xmlns:a16="http://schemas.microsoft.com/office/drawing/2014/main" id="{D0AB03AF-DC40-4001-B20A-F43612C62454}"/>
              </a:ext>
            </a:extLst>
          </p:cNvPr>
          <p:cNvGrpSpPr/>
          <p:nvPr/>
        </p:nvGrpSpPr>
        <p:grpSpPr>
          <a:xfrm>
            <a:off x="3954873" y="4764038"/>
            <a:ext cx="2503715" cy="919732"/>
            <a:chOff x="3954873" y="5612017"/>
            <a:chExt cx="2503715" cy="919732"/>
          </a:xfrm>
        </p:grpSpPr>
        <p:sp>
          <p:nvSpPr>
            <p:cNvPr id="30" name="Freeform 134">
              <a:extLst>
                <a:ext uri="{FF2B5EF4-FFF2-40B4-BE49-F238E27FC236}">
                  <a16:creationId xmlns:a16="http://schemas.microsoft.com/office/drawing/2014/main" id="{81EB7C04-E9A3-47AA-9BF1-6FCDCB160C47}"/>
                </a:ext>
              </a:extLst>
            </p:cNvPr>
            <p:cNvSpPr>
              <a:spLocks/>
            </p:cNvSpPr>
            <p:nvPr/>
          </p:nvSpPr>
          <p:spPr bwMode="auto">
            <a:xfrm>
              <a:off x="5206731" y="5908768"/>
              <a:ext cx="1251857" cy="622981"/>
            </a:xfrm>
            <a:custGeom>
              <a:avLst/>
              <a:gdLst>
                <a:gd name="T0" fmla="*/ 0 w 2549"/>
                <a:gd name="T1" fmla="*/ 756 h 1268"/>
                <a:gd name="T2" fmla="*/ 2549 w 2549"/>
                <a:gd name="T3" fmla="*/ 0 h 1268"/>
                <a:gd name="T4" fmla="*/ 2549 w 2549"/>
                <a:gd name="T5" fmla="*/ 512 h 1268"/>
                <a:gd name="T6" fmla="*/ 0 w 2549"/>
                <a:gd name="T7" fmla="*/ 1268 h 1268"/>
                <a:gd name="T8" fmla="*/ 0 w 2549"/>
                <a:gd name="T9" fmla="*/ 756 h 1268"/>
              </a:gdLst>
              <a:ahLst/>
              <a:cxnLst>
                <a:cxn ang="0">
                  <a:pos x="T0" y="T1"/>
                </a:cxn>
                <a:cxn ang="0">
                  <a:pos x="T2" y="T3"/>
                </a:cxn>
                <a:cxn ang="0">
                  <a:pos x="T4" y="T5"/>
                </a:cxn>
                <a:cxn ang="0">
                  <a:pos x="T6" y="T7"/>
                </a:cxn>
                <a:cxn ang="0">
                  <a:pos x="T8" y="T9"/>
                </a:cxn>
              </a:cxnLst>
              <a:rect l="0" t="0" r="r" b="b"/>
              <a:pathLst>
                <a:path w="2549" h="1268">
                  <a:moveTo>
                    <a:pt x="0" y="756"/>
                  </a:moveTo>
                  <a:lnTo>
                    <a:pt x="2549" y="0"/>
                  </a:lnTo>
                  <a:lnTo>
                    <a:pt x="2549" y="512"/>
                  </a:lnTo>
                  <a:lnTo>
                    <a:pt x="0" y="1268"/>
                  </a:lnTo>
                  <a:lnTo>
                    <a:pt x="0" y="756"/>
                  </a:lnTo>
                  <a:close/>
                </a:path>
              </a:pathLst>
            </a:custGeom>
            <a:solidFill>
              <a:srgbClr val="354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35">
              <a:extLst>
                <a:ext uri="{FF2B5EF4-FFF2-40B4-BE49-F238E27FC236}">
                  <a16:creationId xmlns:a16="http://schemas.microsoft.com/office/drawing/2014/main" id="{3F3BE645-793A-4C17-B086-3B62C66034CA}"/>
                </a:ext>
              </a:extLst>
            </p:cNvPr>
            <p:cNvSpPr>
              <a:spLocks/>
            </p:cNvSpPr>
            <p:nvPr/>
          </p:nvSpPr>
          <p:spPr bwMode="auto">
            <a:xfrm>
              <a:off x="3954873" y="5908768"/>
              <a:ext cx="1251857" cy="622981"/>
            </a:xfrm>
            <a:custGeom>
              <a:avLst/>
              <a:gdLst>
                <a:gd name="T0" fmla="*/ 2549 w 2549"/>
                <a:gd name="T1" fmla="*/ 756 h 1268"/>
                <a:gd name="T2" fmla="*/ 2549 w 2549"/>
                <a:gd name="T3" fmla="*/ 1268 h 1268"/>
                <a:gd name="T4" fmla="*/ 0 w 2549"/>
                <a:gd name="T5" fmla="*/ 512 h 1268"/>
                <a:gd name="T6" fmla="*/ 0 w 2549"/>
                <a:gd name="T7" fmla="*/ 0 h 1268"/>
                <a:gd name="T8" fmla="*/ 2549 w 2549"/>
                <a:gd name="T9" fmla="*/ 756 h 1268"/>
              </a:gdLst>
              <a:ahLst/>
              <a:cxnLst>
                <a:cxn ang="0">
                  <a:pos x="T0" y="T1"/>
                </a:cxn>
                <a:cxn ang="0">
                  <a:pos x="T2" y="T3"/>
                </a:cxn>
                <a:cxn ang="0">
                  <a:pos x="T4" y="T5"/>
                </a:cxn>
                <a:cxn ang="0">
                  <a:pos x="T6" y="T7"/>
                </a:cxn>
                <a:cxn ang="0">
                  <a:pos x="T8" y="T9"/>
                </a:cxn>
              </a:cxnLst>
              <a:rect l="0" t="0" r="r" b="b"/>
              <a:pathLst>
                <a:path w="2549" h="1268">
                  <a:moveTo>
                    <a:pt x="2549" y="756"/>
                  </a:moveTo>
                  <a:lnTo>
                    <a:pt x="2549" y="1268"/>
                  </a:lnTo>
                  <a:lnTo>
                    <a:pt x="0" y="512"/>
                  </a:lnTo>
                  <a:lnTo>
                    <a:pt x="0" y="0"/>
                  </a:lnTo>
                  <a:lnTo>
                    <a:pt x="2549" y="756"/>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47">
              <a:extLst>
                <a:ext uri="{FF2B5EF4-FFF2-40B4-BE49-F238E27FC236}">
                  <a16:creationId xmlns:a16="http://schemas.microsoft.com/office/drawing/2014/main" id="{ABAE7422-742E-4468-9786-5859BF12EE91}"/>
                </a:ext>
              </a:extLst>
            </p:cNvPr>
            <p:cNvSpPr>
              <a:spLocks/>
            </p:cNvSpPr>
            <p:nvPr/>
          </p:nvSpPr>
          <p:spPr bwMode="auto">
            <a:xfrm>
              <a:off x="3954873" y="5612017"/>
              <a:ext cx="2252163" cy="668181"/>
            </a:xfrm>
            <a:custGeom>
              <a:avLst/>
              <a:gdLst>
                <a:gd name="T0" fmla="*/ 2039 w 4586"/>
                <a:gd name="T1" fmla="*/ 0 h 1360"/>
                <a:gd name="T2" fmla="*/ 4586 w 4586"/>
                <a:gd name="T3" fmla="*/ 755 h 1360"/>
                <a:gd name="T4" fmla="*/ 2549 w 4586"/>
                <a:gd name="T5" fmla="*/ 1360 h 1360"/>
                <a:gd name="T6" fmla="*/ 0 w 4586"/>
                <a:gd name="T7" fmla="*/ 604 h 1360"/>
                <a:gd name="T8" fmla="*/ 2039 w 4586"/>
                <a:gd name="T9" fmla="*/ 0 h 1360"/>
              </a:gdLst>
              <a:ahLst/>
              <a:cxnLst>
                <a:cxn ang="0">
                  <a:pos x="T0" y="T1"/>
                </a:cxn>
                <a:cxn ang="0">
                  <a:pos x="T2" y="T3"/>
                </a:cxn>
                <a:cxn ang="0">
                  <a:pos x="T4" y="T5"/>
                </a:cxn>
                <a:cxn ang="0">
                  <a:pos x="T6" y="T7"/>
                </a:cxn>
                <a:cxn ang="0">
                  <a:pos x="T8" y="T9"/>
                </a:cxn>
              </a:cxnLst>
              <a:rect l="0" t="0" r="r" b="b"/>
              <a:pathLst>
                <a:path w="4586" h="1360">
                  <a:moveTo>
                    <a:pt x="2039" y="0"/>
                  </a:moveTo>
                  <a:lnTo>
                    <a:pt x="4586" y="755"/>
                  </a:lnTo>
                  <a:lnTo>
                    <a:pt x="2549" y="1360"/>
                  </a:lnTo>
                  <a:lnTo>
                    <a:pt x="0" y="604"/>
                  </a:lnTo>
                  <a:lnTo>
                    <a:pt x="2039"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3" name="Group 32">
            <a:extLst>
              <a:ext uri="{FF2B5EF4-FFF2-40B4-BE49-F238E27FC236}">
                <a16:creationId xmlns:a16="http://schemas.microsoft.com/office/drawing/2014/main" id="{8F05F2B4-B91E-4C6D-8566-D00FDAEEE531}"/>
              </a:ext>
            </a:extLst>
          </p:cNvPr>
          <p:cNvGrpSpPr/>
          <p:nvPr/>
        </p:nvGrpSpPr>
        <p:grpSpPr>
          <a:xfrm>
            <a:off x="267054" y="4673888"/>
            <a:ext cx="2768091" cy="550495"/>
            <a:chOff x="84483" y="4383466"/>
            <a:chExt cx="2768091" cy="550495"/>
          </a:xfrm>
        </p:grpSpPr>
        <p:grpSp>
          <p:nvGrpSpPr>
            <p:cNvPr id="34" name="Group 33">
              <a:extLst>
                <a:ext uri="{FF2B5EF4-FFF2-40B4-BE49-F238E27FC236}">
                  <a16:creationId xmlns:a16="http://schemas.microsoft.com/office/drawing/2014/main" id="{CB2A33FC-63C3-4C65-ACE7-7CDADB101449}"/>
                </a:ext>
              </a:extLst>
            </p:cNvPr>
            <p:cNvGrpSpPr/>
            <p:nvPr/>
          </p:nvGrpSpPr>
          <p:grpSpPr>
            <a:xfrm>
              <a:off x="84483" y="4383466"/>
              <a:ext cx="2585214" cy="550495"/>
              <a:chOff x="401267" y="3780103"/>
              <a:chExt cx="2640738" cy="550495"/>
            </a:xfrm>
          </p:grpSpPr>
          <p:sp>
            <p:nvSpPr>
              <p:cNvPr id="36" name="Rectangle 35">
                <a:extLst>
                  <a:ext uri="{FF2B5EF4-FFF2-40B4-BE49-F238E27FC236}">
                    <a16:creationId xmlns:a16="http://schemas.microsoft.com/office/drawing/2014/main" id="{E12CB48D-AB10-4A0B-B540-19E5DE5E7D32}"/>
                  </a:ext>
                </a:extLst>
              </p:cNvPr>
              <p:cNvSpPr/>
              <p:nvPr/>
            </p:nvSpPr>
            <p:spPr>
              <a:xfrm>
                <a:off x="401268" y="3780103"/>
                <a:ext cx="2640737" cy="400110"/>
              </a:xfrm>
              <a:prstGeom prst="rect">
                <a:avLst/>
              </a:prstGeom>
            </p:spPr>
            <p:txBody>
              <a:bodyPr wrap="square" anchor="b">
                <a:spAutoFit/>
              </a:bodyPr>
              <a:lstStyle/>
              <a:p>
                <a:pPr algn="r"/>
                <a:r>
                  <a:rPr lang="da-DK" sz="2000" b="1" cap="all" dirty="0">
                    <a:solidFill>
                      <a:schemeClr val="tx2"/>
                    </a:solidFill>
                  </a:rPr>
                  <a:t>SVM-RBF</a:t>
                </a:r>
                <a:endParaRPr lang="en-US" sz="2000" b="1" cap="all" dirty="0">
                  <a:solidFill>
                    <a:schemeClr val="tx2"/>
                  </a:solidFill>
                </a:endParaRPr>
              </a:p>
            </p:txBody>
          </p:sp>
          <p:sp>
            <p:nvSpPr>
              <p:cNvPr id="37" name="Rectangle 36">
                <a:extLst>
                  <a:ext uri="{FF2B5EF4-FFF2-40B4-BE49-F238E27FC236}">
                    <a16:creationId xmlns:a16="http://schemas.microsoft.com/office/drawing/2014/main" id="{CA0B3A39-AABD-4A3A-AA0E-03D58DB178BB}"/>
                  </a:ext>
                </a:extLst>
              </p:cNvPr>
              <p:cNvSpPr/>
              <p:nvPr/>
            </p:nvSpPr>
            <p:spPr>
              <a:xfrm>
                <a:off x="401267" y="4072322"/>
                <a:ext cx="2640735" cy="258276"/>
              </a:xfrm>
              <a:prstGeom prst="rect">
                <a:avLst/>
              </a:prstGeom>
            </p:spPr>
            <p:txBody>
              <a:bodyPr wrap="square">
                <a:spAutoFit/>
              </a:bodyPr>
              <a:lstStyle/>
              <a:p>
                <a:pPr algn="r">
                  <a:lnSpc>
                    <a:spcPts val="1400"/>
                  </a:lnSpc>
                </a:pPr>
                <a:r>
                  <a:rPr lang="da-DK" sz="1100" dirty="0"/>
                  <a:t>Recall score:  0.66</a:t>
                </a:r>
              </a:p>
            </p:txBody>
          </p:sp>
        </p:grpSp>
        <p:sp>
          <p:nvSpPr>
            <p:cNvPr id="35" name="Oval 34">
              <a:extLst>
                <a:ext uri="{FF2B5EF4-FFF2-40B4-BE49-F238E27FC236}">
                  <a16:creationId xmlns:a16="http://schemas.microsoft.com/office/drawing/2014/main" id="{8F34F728-59F6-4939-BC00-BB104BF5BDC5}"/>
                </a:ext>
              </a:extLst>
            </p:cNvPr>
            <p:cNvSpPr/>
            <p:nvPr/>
          </p:nvSpPr>
          <p:spPr>
            <a:xfrm>
              <a:off x="2669694" y="4494748"/>
              <a:ext cx="182880" cy="18288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9C9BC400-98FC-4097-8CF2-4A00E9487A44}"/>
              </a:ext>
            </a:extLst>
          </p:cNvPr>
          <p:cNvGrpSpPr/>
          <p:nvPr/>
        </p:nvGrpSpPr>
        <p:grpSpPr>
          <a:xfrm>
            <a:off x="882165" y="3576920"/>
            <a:ext cx="2768091" cy="550495"/>
            <a:chOff x="84483" y="4383466"/>
            <a:chExt cx="2768091" cy="550495"/>
          </a:xfrm>
        </p:grpSpPr>
        <p:grpSp>
          <p:nvGrpSpPr>
            <p:cNvPr id="39" name="Group 38">
              <a:extLst>
                <a:ext uri="{FF2B5EF4-FFF2-40B4-BE49-F238E27FC236}">
                  <a16:creationId xmlns:a16="http://schemas.microsoft.com/office/drawing/2014/main" id="{7CCA5761-9F28-4C8F-958E-01912D338020}"/>
                </a:ext>
              </a:extLst>
            </p:cNvPr>
            <p:cNvGrpSpPr/>
            <p:nvPr/>
          </p:nvGrpSpPr>
          <p:grpSpPr>
            <a:xfrm>
              <a:off x="84483" y="4383466"/>
              <a:ext cx="2585214" cy="550495"/>
              <a:chOff x="401267" y="3780103"/>
              <a:chExt cx="2640738" cy="550495"/>
            </a:xfrm>
          </p:grpSpPr>
          <p:sp>
            <p:nvSpPr>
              <p:cNvPr id="41" name="Rectangle 40">
                <a:extLst>
                  <a:ext uri="{FF2B5EF4-FFF2-40B4-BE49-F238E27FC236}">
                    <a16:creationId xmlns:a16="http://schemas.microsoft.com/office/drawing/2014/main" id="{AD7CAEE8-ECE9-42CF-821E-353C28D7E160}"/>
                  </a:ext>
                </a:extLst>
              </p:cNvPr>
              <p:cNvSpPr/>
              <p:nvPr/>
            </p:nvSpPr>
            <p:spPr>
              <a:xfrm>
                <a:off x="401268" y="3780103"/>
                <a:ext cx="2640737" cy="400110"/>
              </a:xfrm>
              <a:prstGeom prst="rect">
                <a:avLst/>
              </a:prstGeom>
            </p:spPr>
            <p:txBody>
              <a:bodyPr wrap="square" anchor="b">
                <a:spAutoFit/>
              </a:bodyPr>
              <a:lstStyle/>
              <a:p>
                <a:pPr algn="r"/>
                <a:r>
                  <a:rPr lang="da-DK" sz="2000" b="1" cap="all" dirty="0">
                    <a:solidFill>
                      <a:srgbClr val="00B050"/>
                    </a:solidFill>
                  </a:rPr>
                  <a:t>Decision tree</a:t>
                </a:r>
                <a:endParaRPr lang="en-US" sz="2000" b="1" cap="all" dirty="0">
                  <a:solidFill>
                    <a:srgbClr val="00B050"/>
                  </a:solidFill>
                </a:endParaRPr>
              </a:p>
            </p:txBody>
          </p:sp>
          <p:sp>
            <p:nvSpPr>
              <p:cNvPr id="42" name="Rectangle 41">
                <a:extLst>
                  <a:ext uri="{FF2B5EF4-FFF2-40B4-BE49-F238E27FC236}">
                    <a16:creationId xmlns:a16="http://schemas.microsoft.com/office/drawing/2014/main" id="{CE791C69-4B5C-4998-A1D0-41CBD6EF229C}"/>
                  </a:ext>
                </a:extLst>
              </p:cNvPr>
              <p:cNvSpPr/>
              <p:nvPr/>
            </p:nvSpPr>
            <p:spPr>
              <a:xfrm>
                <a:off x="401267" y="4072322"/>
                <a:ext cx="2640735" cy="258276"/>
              </a:xfrm>
              <a:prstGeom prst="rect">
                <a:avLst/>
              </a:prstGeom>
            </p:spPr>
            <p:txBody>
              <a:bodyPr wrap="square">
                <a:spAutoFit/>
              </a:bodyPr>
              <a:lstStyle/>
              <a:p>
                <a:pPr algn="r">
                  <a:lnSpc>
                    <a:spcPts val="1400"/>
                  </a:lnSpc>
                </a:pPr>
                <a:r>
                  <a:rPr lang="da-DK" sz="1100" dirty="0"/>
                  <a:t>Recall score: 0.788</a:t>
                </a:r>
              </a:p>
            </p:txBody>
          </p:sp>
        </p:grpSp>
        <p:sp>
          <p:nvSpPr>
            <p:cNvPr id="40" name="Oval 39">
              <a:extLst>
                <a:ext uri="{FF2B5EF4-FFF2-40B4-BE49-F238E27FC236}">
                  <a16:creationId xmlns:a16="http://schemas.microsoft.com/office/drawing/2014/main" id="{CDD69ED9-AD90-4D9A-847B-196560EDBD89}"/>
                </a:ext>
              </a:extLst>
            </p:cNvPr>
            <p:cNvSpPr/>
            <p:nvPr/>
          </p:nvSpPr>
          <p:spPr>
            <a:xfrm>
              <a:off x="2669694" y="4494748"/>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7CA5D2AE-8EB3-49F9-B379-D909DD8F49D0}"/>
              </a:ext>
            </a:extLst>
          </p:cNvPr>
          <p:cNvGrpSpPr/>
          <p:nvPr/>
        </p:nvGrpSpPr>
        <p:grpSpPr>
          <a:xfrm>
            <a:off x="6456621" y="1689325"/>
            <a:ext cx="2768094" cy="550495"/>
            <a:chOff x="-98397" y="4383466"/>
            <a:chExt cx="2768094" cy="550495"/>
          </a:xfrm>
        </p:grpSpPr>
        <p:grpSp>
          <p:nvGrpSpPr>
            <p:cNvPr id="44" name="Group 43">
              <a:extLst>
                <a:ext uri="{FF2B5EF4-FFF2-40B4-BE49-F238E27FC236}">
                  <a16:creationId xmlns:a16="http://schemas.microsoft.com/office/drawing/2014/main" id="{24E8AF83-0522-46E4-8A1D-3133D1FD1106}"/>
                </a:ext>
              </a:extLst>
            </p:cNvPr>
            <p:cNvGrpSpPr/>
            <p:nvPr/>
          </p:nvGrpSpPr>
          <p:grpSpPr>
            <a:xfrm>
              <a:off x="84483" y="4383466"/>
              <a:ext cx="2585214" cy="550495"/>
              <a:chOff x="401267" y="3780103"/>
              <a:chExt cx="2640738" cy="550495"/>
            </a:xfrm>
          </p:grpSpPr>
          <p:sp>
            <p:nvSpPr>
              <p:cNvPr id="46" name="Rectangle 45">
                <a:extLst>
                  <a:ext uri="{FF2B5EF4-FFF2-40B4-BE49-F238E27FC236}">
                    <a16:creationId xmlns:a16="http://schemas.microsoft.com/office/drawing/2014/main" id="{283C1E1C-9604-4FC3-86A0-86F96CAA4813}"/>
                  </a:ext>
                </a:extLst>
              </p:cNvPr>
              <p:cNvSpPr/>
              <p:nvPr/>
            </p:nvSpPr>
            <p:spPr>
              <a:xfrm>
                <a:off x="401268" y="3780103"/>
                <a:ext cx="2640737" cy="400110"/>
              </a:xfrm>
              <a:prstGeom prst="rect">
                <a:avLst/>
              </a:prstGeom>
            </p:spPr>
            <p:txBody>
              <a:bodyPr wrap="square" anchor="b">
                <a:spAutoFit/>
              </a:bodyPr>
              <a:lstStyle/>
              <a:p>
                <a:r>
                  <a:rPr lang="da-DK" sz="2000" b="1" cap="all" dirty="0">
                    <a:solidFill>
                      <a:schemeClr val="bg1"/>
                    </a:solidFill>
                  </a:rPr>
                  <a:t>Naive bayes</a:t>
                </a:r>
                <a:endParaRPr lang="en-US" sz="2000" b="1" cap="all" dirty="0">
                  <a:solidFill>
                    <a:schemeClr val="bg1"/>
                  </a:solidFill>
                </a:endParaRPr>
              </a:p>
            </p:txBody>
          </p:sp>
          <p:sp>
            <p:nvSpPr>
              <p:cNvPr id="47" name="Rectangle 46">
                <a:extLst>
                  <a:ext uri="{FF2B5EF4-FFF2-40B4-BE49-F238E27FC236}">
                    <a16:creationId xmlns:a16="http://schemas.microsoft.com/office/drawing/2014/main" id="{FAD97F86-1CD0-4C1D-8DF7-59A3907E4A6F}"/>
                  </a:ext>
                </a:extLst>
              </p:cNvPr>
              <p:cNvSpPr/>
              <p:nvPr/>
            </p:nvSpPr>
            <p:spPr>
              <a:xfrm>
                <a:off x="401267" y="4072322"/>
                <a:ext cx="2640735" cy="258276"/>
              </a:xfrm>
              <a:prstGeom prst="rect">
                <a:avLst/>
              </a:prstGeom>
            </p:spPr>
            <p:txBody>
              <a:bodyPr wrap="square">
                <a:spAutoFit/>
              </a:bodyPr>
              <a:lstStyle/>
              <a:p>
                <a:pPr algn="just">
                  <a:lnSpc>
                    <a:spcPts val="1400"/>
                  </a:lnSpc>
                </a:pPr>
                <a:r>
                  <a:rPr lang="da-DK" sz="1100" dirty="0"/>
                  <a:t>Recall score: 0.91</a:t>
                </a:r>
              </a:p>
            </p:txBody>
          </p:sp>
        </p:grpSp>
        <p:sp>
          <p:nvSpPr>
            <p:cNvPr id="45" name="Oval 44">
              <a:extLst>
                <a:ext uri="{FF2B5EF4-FFF2-40B4-BE49-F238E27FC236}">
                  <a16:creationId xmlns:a16="http://schemas.microsoft.com/office/drawing/2014/main" id="{EA95D71C-B994-4FDB-A465-BC6D2F0FB164}"/>
                </a:ext>
              </a:extLst>
            </p:cNvPr>
            <p:cNvSpPr/>
            <p:nvPr/>
          </p:nvSpPr>
          <p:spPr>
            <a:xfrm>
              <a:off x="-98397" y="4494748"/>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8E728B4B-A805-4781-BE3C-801B89E94F72}"/>
              </a:ext>
            </a:extLst>
          </p:cNvPr>
          <p:cNvGrpSpPr/>
          <p:nvPr/>
        </p:nvGrpSpPr>
        <p:grpSpPr>
          <a:xfrm>
            <a:off x="9220551" y="3053869"/>
            <a:ext cx="2585214" cy="550495"/>
            <a:chOff x="401267" y="3780103"/>
            <a:chExt cx="2640738" cy="550495"/>
          </a:xfrm>
        </p:grpSpPr>
        <p:sp>
          <p:nvSpPr>
            <p:cNvPr id="49" name="Rectangle 48">
              <a:extLst>
                <a:ext uri="{FF2B5EF4-FFF2-40B4-BE49-F238E27FC236}">
                  <a16:creationId xmlns:a16="http://schemas.microsoft.com/office/drawing/2014/main" id="{A349A27C-7822-49D4-9327-D9CCB9AF37CE}"/>
                </a:ext>
              </a:extLst>
            </p:cNvPr>
            <p:cNvSpPr/>
            <p:nvPr/>
          </p:nvSpPr>
          <p:spPr>
            <a:xfrm>
              <a:off x="401268" y="3780103"/>
              <a:ext cx="2640737" cy="400110"/>
            </a:xfrm>
            <a:prstGeom prst="rect">
              <a:avLst/>
            </a:prstGeom>
          </p:spPr>
          <p:txBody>
            <a:bodyPr wrap="square" anchor="b">
              <a:spAutoFit/>
            </a:bodyPr>
            <a:lstStyle/>
            <a:p>
              <a:r>
                <a:rPr lang="da-DK" sz="2000" b="1" cap="all" dirty="0">
                  <a:solidFill>
                    <a:schemeClr val="accent4"/>
                  </a:solidFill>
                </a:rPr>
                <a:t>Random forest</a:t>
              </a:r>
              <a:endParaRPr lang="en-US" sz="2000" b="1" cap="all" dirty="0">
                <a:solidFill>
                  <a:schemeClr val="accent4"/>
                </a:solidFill>
              </a:endParaRPr>
            </a:p>
          </p:txBody>
        </p:sp>
        <p:sp>
          <p:nvSpPr>
            <p:cNvPr id="50" name="Rectangle 49">
              <a:extLst>
                <a:ext uri="{FF2B5EF4-FFF2-40B4-BE49-F238E27FC236}">
                  <a16:creationId xmlns:a16="http://schemas.microsoft.com/office/drawing/2014/main" id="{03BE3D01-0902-4507-A885-AFF61815373D}"/>
                </a:ext>
              </a:extLst>
            </p:cNvPr>
            <p:cNvSpPr/>
            <p:nvPr/>
          </p:nvSpPr>
          <p:spPr>
            <a:xfrm>
              <a:off x="401267" y="4072322"/>
              <a:ext cx="2640735" cy="258276"/>
            </a:xfrm>
            <a:prstGeom prst="rect">
              <a:avLst/>
            </a:prstGeom>
          </p:spPr>
          <p:txBody>
            <a:bodyPr wrap="square">
              <a:spAutoFit/>
            </a:bodyPr>
            <a:lstStyle/>
            <a:p>
              <a:pPr algn="just">
                <a:lnSpc>
                  <a:spcPts val="1400"/>
                </a:lnSpc>
              </a:pPr>
              <a:r>
                <a:rPr lang="da-DK" sz="1100" dirty="0"/>
                <a:t>Recall score: 0.802</a:t>
              </a:r>
            </a:p>
          </p:txBody>
        </p:sp>
      </p:grpSp>
      <p:sp>
        <p:nvSpPr>
          <p:cNvPr id="51" name="Oval 50">
            <a:extLst>
              <a:ext uri="{FF2B5EF4-FFF2-40B4-BE49-F238E27FC236}">
                <a16:creationId xmlns:a16="http://schemas.microsoft.com/office/drawing/2014/main" id="{175701CF-2BAF-4FCE-A6CE-1E71BAE93E23}"/>
              </a:ext>
            </a:extLst>
          </p:cNvPr>
          <p:cNvSpPr/>
          <p:nvPr/>
        </p:nvSpPr>
        <p:spPr>
          <a:xfrm>
            <a:off x="9037671" y="3165151"/>
            <a:ext cx="182880" cy="1828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2386CB20-BA51-4267-85D8-F0C6440B3016}"/>
              </a:ext>
            </a:extLst>
          </p:cNvPr>
          <p:cNvGrpSpPr/>
          <p:nvPr/>
        </p:nvGrpSpPr>
        <p:grpSpPr>
          <a:xfrm>
            <a:off x="9037671" y="4673888"/>
            <a:ext cx="2768094" cy="550495"/>
            <a:chOff x="-98397" y="4383466"/>
            <a:chExt cx="2768094" cy="550495"/>
          </a:xfrm>
        </p:grpSpPr>
        <p:grpSp>
          <p:nvGrpSpPr>
            <p:cNvPr id="53" name="Group 52">
              <a:extLst>
                <a:ext uri="{FF2B5EF4-FFF2-40B4-BE49-F238E27FC236}">
                  <a16:creationId xmlns:a16="http://schemas.microsoft.com/office/drawing/2014/main" id="{13D85836-92E6-4F65-87D5-32584ED30A1B}"/>
                </a:ext>
              </a:extLst>
            </p:cNvPr>
            <p:cNvGrpSpPr/>
            <p:nvPr/>
          </p:nvGrpSpPr>
          <p:grpSpPr>
            <a:xfrm>
              <a:off x="84483" y="4383466"/>
              <a:ext cx="2585214" cy="550495"/>
              <a:chOff x="401267" y="3780103"/>
              <a:chExt cx="2640738" cy="550495"/>
            </a:xfrm>
          </p:grpSpPr>
          <p:sp>
            <p:nvSpPr>
              <p:cNvPr id="55" name="Rectangle 54">
                <a:extLst>
                  <a:ext uri="{FF2B5EF4-FFF2-40B4-BE49-F238E27FC236}">
                    <a16:creationId xmlns:a16="http://schemas.microsoft.com/office/drawing/2014/main" id="{AC6F2D2F-8B5D-4C7F-A11E-4746D2D15963}"/>
                  </a:ext>
                </a:extLst>
              </p:cNvPr>
              <p:cNvSpPr/>
              <p:nvPr/>
            </p:nvSpPr>
            <p:spPr>
              <a:xfrm>
                <a:off x="401268" y="3780103"/>
                <a:ext cx="2640737" cy="400110"/>
              </a:xfrm>
              <a:prstGeom prst="rect">
                <a:avLst/>
              </a:prstGeom>
            </p:spPr>
            <p:txBody>
              <a:bodyPr wrap="square" anchor="b">
                <a:spAutoFit/>
              </a:bodyPr>
              <a:lstStyle/>
              <a:p>
                <a:r>
                  <a:rPr lang="da-DK" sz="2000" b="1" cap="all" dirty="0">
                    <a:solidFill>
                      <a:schemeClr val="accent2"/>
                    </a:solidFill>
                  </a:rPr>
                  <a:t>Ada boosting</a:t>
                </a:r>
                <a:endParaRPr lang="en-US" sz="2000" b="1" cap="all" dirty="0">
                  <a:solidFill>
                    <a:schemeClr val="accent2"/>
                  </a:solidFill>
                </a:endParaRPr>
              </a:p>
            </p:txBody>
          </p:sp>
          <p:sp>
            <p:nvSpPr>
              <p:cNvPr id="56" name="Rectangle 55">
                <a:extLst>
                  <a:ext uri="{FF2B5EF4-FFF2-40B4-BE49-F238E27FC236}">
                    <a16:creationId xmlns:a16="http://schemas.microsoft.com/office/drawing/2014/main" id="{C9FA325C-BAF9-471E-AC9D-364F2B58A0FC}"/>
                  </a:ext>
                </a:extLst>
              </p:cNvPr>
              <p:cNvSpPr/>
              <p:nvPr/>
            </p:nvSpPr>
            <p:spPr>
              <a:xfrm>
                <a:off x="401267" y="4072322"/>
                <a:ext cx="2640735" cy="258276"/>
              </a:xfrm>
              <a:prstGeom prst="rect">
                <a:avLst/>
              </a:prstGeom>
            </p:spPr>
            <p:txBody>
              <a:bodyPr wrap="square">
                <a:spAutoFit/>
              </a:bodyPr>
              <a:lstStyle/>
              <a:p>
                <a:pPr algn="just">
                  <a:lnSpc>
                    <a:spcPts val="1400"/>
                  </a:lnSpc>
                </a:pPr>
                <a:r>
                  <a:rPr lang="da-DK" sz="1100" dirty="0"/>
                  <a:t>Recall score: 0.795</a:t>
                </a:r>
              </a:p>
            </p:txBody>
          </p:sp>
        </p:grpSp>
        <p:sp>
          <p:nvSpPr>
            <p:cNvPr id="54" name="Oval 53">
              <a:extLst>
                <a:ext uri="{FF2B5EF4-FFF2-40B4-BE49-F238E27FC236}">
                  <a16:creationId xmlns:a16="http://schemas.microsoft.com/office/drawing/2014/main" id="{FBE1242B-5261-486E-8754-81A58E174A2D}"/>
                </a:ext>
              </a:extLst>
            </p:cNvPr>
            <p:cNvSpPr/>
            <p:nvPr/>
          </p:nvSpPr>
          <p:spPr>
            <a:xfrm>
              <a:off x="-98397" y="4494748"/>
              <a:ext cx="182880" cy="1828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7" name="Graphic 56" descr="Trophy">
            <a:extLst>
              <a:ext uri="{FF2B5EF4-FFF2-40B4-BE49-F238E27FC236}">
                <a16:creationId xmlns:a16="http://schemas.microsoft.com/office/drawing/2014/main" id="{5BB39AA2-9B4D-4361-AD08-2FE0DD4669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72205" y="1512270"/>
            <a:ext cx="914400" cy="914400"/>
          </a:xfrm>
          <a:prstGeom prst="rect">
            <a:avLst/>
          </a:prstGeom>
          <a:scene3d>
            <a:camera prst="perspectiveHeroicExtremeLeftFacing" fov="1200000">
              <a:rot lat="20861417" lon="3001956" rev="0"/>
            </a:camera>
            <a:lightRig rig="threePt" dir="t"/>
          </a:scene3d>
          <a:sp3d/>
        </p:spPr>
      </p:pic>
      <p:cxnSp>
        <p:nvCxnSpPr>
          <p:cNvPr id="58" name="Connector: Elbow 57">
            <a:extLst>
              <a:ext uri="{FF2B5EF4-FFF2-40B4-BE49-F238E27FC236}">
                <a16:creationId xmlns:a16="http://schemas.microsoft.com/office/drawing/2014/main" id="{BAEEDE6D-D43F-4E0D-922F-894183BC1B85}"/>
              </a:ext>
            </a:extLst>
          </p:cNvPr>
          <p:cNvCxnSpPr>
            <a:cxnSpLocks/>
            <a:stCxn id="40" idx="4"/>
          </p:cNvCxnSpPr>
          <p:nvPr/>
        </p:nvCxnSpPr>
        <p:spPr>
          <a:xfrm rot="16200000" flipH="1">
            <a:off x="4274958" y="3154940"/>
            <a:ext cx="434008" cy="18662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15E2AED-0077-40F5-ACE4-EFE022247EBF}"/>
              </a:ext>
            </a:extLst>
          </p:cNvPr>
          <p:cNvCxnSpPr>
            <a:cxnSpLocks/>
            <a:stCxn id="35" idx="6"/>
          </p:cNvCxnSpPr>
          <p:nvPr/>
        </p:nvCxnSpPr>
        <p:spPr>
          <a:xfrm flipV="1">
            <a:off x="3035145" y="4874667"/>
            <a:ext cx="1320758" cy="194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DBB53406-5CB7-4EF0-A197-C9F1D3772C4E}"/>
              </a:ext>
            </a:extLst>
          </p:cNvPr>
          <p:cNvCxnSpPr>
            <a:cxnSpLocks/>
            <a:stCxn id="54" idx="2"/>
          </p:cNvCxnSpPr>
          <p:nvPr/>
        </p:nvCxnSpPr>
        <p:spPr>
          <a:xfrm rot="10800000">
            <a:off x="7903907" y="4486332"/>
            <a:ext cx="1133765" cy="390278"/>
          </a:xfrm>
          <a:prstGeom prst="bent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D23F7FD-BB4D-4F8A-BAA7-5917DD5FC4C1}"/>
              </a:ext>
            </a:extLst>
          </p:cNvPr>
          <p:cNvCxnSpPr>
            <a:cxnSpLocks/>
            <a:stCxn id="51" idx="2"/>
          </p:cNvCxnSpPr>
          <p:nvPr/>
        </p:nvCxnSpPr>
        <p:spPr>
          <a:xfrm flipH="1">
            <a:off x="7088476" y="3256591"/>
            <a:ext cx="1949195"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129AFA90-CBE4-4173-9EE6-EF9069DE58D5}"/>
              </a:ext>
            </a:extLst>
          </p:cNvPr>
          <p:cNvCxnSpPr>
            <a:cxnSpLocks/>
            <a:stCxn id="45" idx="2"/>
          </p:cNvCxnSpPr>
          <p:nvPr/>
        </p:nvCxnSpPr>
        <p:spPr>
          <a:xfrm rot="10800000" flipV="1">
            <a:off x="5806333" y="1892047"/>
            <a:ext cx="650288" cy="669728"/>
          </a:xfrm>
          <a:prstGeom prst="bentConnector2">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2D93E9EE-E856-492E-951A-D31EA1F3DE24}"/>
              </a:ext>
            </a:extLst>
          </p:cNvPr>
          <p:cNvSpPr/>
          <p:nvPr/>
        </p:nvSpPr>
        <p:spPr>
          <a:xfrm>
            <a:off x="4361571" y="4458574"/>
            <a:ext cx="1514096" cy="1326302"/>
          </a:xfrm>
          <a:prstGeom prst="rect">
            <a:avLst/>
          </a:prstGeom>
          <a:noFill/>
          <a:ln>
            <a:noFill/>
          </a:ln>
          <a:scene3d>
            <a:camera prst="isometricOffAxis2Top">
              <a:rot lat="19152448" lon="4046762" rev="17191319"/>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a:t>01</a:t>
            </a:r>
          </a:p>
        </p:txBody>
      </p:sp>
      <p:sp>
        <p:nvSpPr>
          <p:cNvPr id="64" name="Rectangle 63">
            <a:extLst>
              <a:ext uri="{FF2B5EF4-FFF2-40B4-BE49-F238E27FC236}">
                <a16:creationId xmlns:a16="http://schemas.microsoft.com/office/drawing/2014/main" id="{CDD39105-D30F-4D7D-A7D2-39718C791675}"/>
              </a:ext>
            </a:extLst>
          </p:cNvPr>
          <p:cNvSpPr/>
          <p:nvPr/>
        </p:nvSpPr>
        <p:spPr>
          <a:xfrm>
            <a:off x="5311587" y="3857994"/>
            <a:ext cx="1514096" cy="1326302"/>
          </a:xfrm>
          <a:prstGeom prst="rect">
            <a:avLst/>
          </a:prstGeom>
          <a:noFill/>
          <a:ln>
            <a:noFill/>
          </a:ln>
          <a:scene3d>
            <a:camera prst="isometricOffAxis2Top">
              <a:rot lat="19152448" lon="4046762" rev="17191319"/>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t>4</a:t>
            </a:r>
          </a:p>
        </p:txBody>
      </p:sp>
      <p:sp>
        <p:nvSpPr>
          <p:cNvPr id="65" name="Rectangle 64">
            <a:extLst>
              <a:ext uri="{FF2B5EF4-FFF2-40B4-BE49-F238E27FC236}">
                <a16:creationId xmlns:a16="http://schemas.microsoft.com/office/drawing/2014/main" id="{363DC7C9-F804-46B4-BE39-6CBF84EF0FB8}"/>
              </a:ext>
            </a:extLst>
          </p:cNvPr>
          <p:cNvSpPr/>
          <p:nvPr/>
        </p:nvSpPr>
        <p:spPr>
          <a:xfrm>
            <a:off x="6563444" y="3313879"/>
            <a:ext cx="1514096" cy="1326302"/>
          </a:xfrm>
          <a:prstGeom prst="rect">
            <a:avLst/>
          </a:prstGeom>
          <a:noFill/>
          <a:ln>
            <a:noFill/>
          </a:ln>
          <a:scene3d>
            <a:camera prst="isometricOffAxis1Top">
              <a:rot lat="19285750" lon="17520000" rev="4410664"/>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t>3</a:t>
            </a:r>
          </a:p>
        </p:txBody>
      </p:sp>
      <p:sp>
        <p:nvSpPr>
          <p:cNvPr id="66" name="Rectangle 65">
            <a:extLst>
              <a:ext uri="{FF2B5EF4-FFF2-40B4-BE49-F238E27FC236}">
                <a16:creationId xmlns:a16="http://schemas.microsoft.com/office/drawing/2014/main" id="{5BA03151-4F54-4554-82F5-9E460DC670C7}"/>
              </a:ext>
            </a:extLst>
          </p:cNvPr>
          <p:cNvSpPr/>
          <p:nvPr/>
        </p:nvSpPr>
        <p:spPr>
          <a:xfrm>
            <a:off x="5554845" y="2788328"/>
            <a:ext cx="1514096" cy="1326302"/>
          </a:xfrm>
          <a:prstGeom prst="rect">
            <a:avLst/>
          </a:prstGeom>
          <a:noFill/>
          <a:ln>
            <a:noFill/>
          </a:ln>
          <a:scene3d>
            <a:camera prst="isometricOffAxis1Top">
              <a:rot lat="19285750" lon="17520000" rev="4410664"/>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t>2</a:t>
            </a:r>
          </a:p>
        </p:txBody>
      </p:sp>
      <p:sp>
        <p:nvSpPr>
          <p:cNvPr id="67" name="Rectangle 66">
            <a:extLst>
              <a:ext uri="{FF2B5EF4-FFF2-40B4-BE49-F238E27FC236}">
                <a16:creationId xmlns:a16="http://schemas.microsoft.com/office/drawing/2014/main" id="{3ED31BA5-620C-4FD8-B6F6-0CF0B47446FB}"/>
              </a:ext>
            </a:extLst>
          </p:cNvPr>
          <p:cNvSpPr/>
          <p:nvPr/>
        </p:nvSpPr>
        <p:spPr>
          <a:xfrm>
            <a:off x="4586353" y="2244038"/>
            <a:ext cx="1514096" cy="1326302"/>
          </a:xfrm>
          <a:prstGeom prst="rect">
            <a:avLst/>
          </a:prstGeom>
          <a:noFill/>
          <a:ln>
            <a:noFill/>
          </a:ln>
          <a:scene3d>
            <a:camera prst="isometricOffAxis1Top">
              <a:rot lat="19285750" lon="17520000" rev="4410664"/>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t>1</a:t>
            </a:r>
          </a:p>
        </p:txBody>
      </p:sp>
      <p:grpSp>
        <p:nvGrpSpPr>
          <p:cNvPr id="71" name="Group 70">
            <a:extLst>
              <a:ext uri="{FF2B5EF4-FFF2-40B4-BE49-F238E27FC236}">
                <a16:creationId xmlns:a16="http://schemas.microsoft.com/office/drawing/2014/main" id="{3CA398E3-E245-4E4D-A491-91089125591C}"/>
              </a:ext>
            </a:extLst>
          </p:cNvPr>
          <p:cNvGrpSpPr/>
          <p:nvPr/>
        </p:nvGrpSpPr>
        <p:grpSpPr>
          <a:xfrm>
            <a:off x="3952906" y="4764038"/>
            <a:ext cx="2503715" cy="919732"/>
            <a:chOff x="3954873" y="5612017"/>
            <a:chExt cx="2503715" cy="919732"/>
          </a:xfrm>
        </p:grpSpPr>
        <p:sp>
          <p:nvSpPr>
            <p:cNvPr id="72" name="Freeform 134">
              <a:extLst>
                <a:ext uri="{FF2B5EF4-FFF2-40B4-BE49-F238E27FC236}">
                  <a16:creationId xmlns:a16="http://schemas.microsoft.com/office/drawing/2014/main" id="{FDBC00A1-25D5-4A2C-94AF-EECFF11378A5}"/>
                </a:ext>
              </a:extLst>
            </p:cNvPr>
            <p:cNvSpPr>
              <a:spLocks/>
            </p:cNvSpPr>
            <p:nvPr/>
          </p:nvSpPr>
          <p:spPr bwMode="auto">
            <a:xfrm>
              <a:off x="5206731" y="5908768"/>
              <a:ext cx="1251857" cy="622981"/>
            </a:xfrm>
            <a:custGeom>
              <a:avLst/>
              <a:gdLst>
                <a:gd name="T0" fmla="*/ 0 w 2549"/>
                <a:gd name="T1" fmla="*/ 756 h 1268"/>
                <a:gd name="T2" fmla="*/ 2549 w 2549"/>
                <a:gd name="T3" fmla="*/ 0 h 1268"/>
                <a:gd name="T4" fmla="*/ 2549 w 2549"/>
                <a:gd name="T5" fmla="*/ 512 h 1268"/>
                <a:gd name="T6" fmla="*/ 0 w 2549"/>
                <a:gd name="T7" fmla="*/ 1268 h 1268"/>
                <a:gd name="T8" fmla="*/ 0 w 2549"/>
                <a:gd name="T9" fmla="*/ 756 h 1268"/>
              </a:gdLst>
              <a:ahLst/>
              <a:cxnLst>
                <a:cxn ang="0">
                  <a:pos x="T0" y="T1"/>
                </a:cxn>
                <a:cxn ang="0">
                  <a:pos x="T2" y="T3"/>
                </a:cxn>
                <a:cxn ang="0">
                  <a:pos x="T4" y="T5"/>
                </a:cxn>
                <a:cxn ang="0">
                  <a:pos x="T6" y="T7"/>
                </a:cxn>
                <a:cxn ang="0">
                  <a:pos x="T8" y="T9"/>
                </a:cxn>
              </a:cxnLst>
              <a:rect l="0" t="0" r="r" b="b"/>
              <a:pathLst>
                <a:path w="2549" h="1268">
                  <a:moveTo>
                    <a:pt x="0" y="756"/>
                  </a:moveTo>
                  <a:lnTo>
                    <a:pt x="2549" y="0"/>
                  </a:lnTo>
                  <a:lnTo>
                    <a:pt x="2549" y="512"/>
                  </a:lnTo>
                  <a:lnTo>
                    <a:pt x="0" y="1268"/>
                  </a:lnTo>
                  <a:lnTo>
                    <a:pt x="0" y="756"/>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35">
              <a:extLst>
                <a:ext uri="{FF2B5EF4-FFF2-40B4-BE49-F238E27FC236}">
                  <a16:creationId xmlns:a16="http://schemas.microsoft.com/office/drawing/2014/main" id="{82AE3E0B-EF3D-4E21-A21F-D17624B8C681}"/>
                </a:ext>
              </a:extLst>
            </p:cNvPr>
            <p:cNvSpPr>
              <a:spLocks/>
            </p:cNvSpPr>
            <p:nvPr/>
          </p:nvSpPr>
          <p:spPr bwMode="auto">
            <a:xfrm>
              <a:off x="3954873" y="5908768"/>
              <a:ext cx="1251857" cy="622981"/>
            </a:xfrm>
            <a:custGeom>
              <a:avLst/>
              <a:gdLst>
                <a:gd name="T0" fmla="*/ 2549 w 2549"/>
                <a:gd name="T1" fmla="*/ 756 h 1268"/>
                <a:gd name="T2" fmla="*/ 2549 w 2549"/>
                <a:gd name="T3" fmla="*/ 1268 h 1268"/>
                <a:gd name="T4" fmla="*/ 0 w 2549"/>
                <a:gd name="T5" fmla="*/ 512 h 1268"/>
                <a:gd name="T6" fmla="*/ 0 w 2549"/>
                <a:gd name="T7" fmla="*/ 0 h 1268"/>
                <a:gd name="T8" fmla="*/ 2549 w 2549"/>
                <a:gd name="T9" fmla="*/ 756 h 1268"/>
              </a:gdLst>
              <a:ahLst/>
              <a:cxnLst>
                <a:cxn ang="0">
                  <a:pos x="T0" y="T1"/>
                </a:cxn>
                <a:cxn ang="0">
                  <a:pos x="T2" y="T3"/>
                </a:cxn>
                <a:cxn ang="0">
                  <a:pos x="T4" y="T5"/>
                </a:cxn>
                <a:cxn ang="0">
                  <a:pos x="T6" y="T7"/>
                </a:cxn>
                <a:cxn ang="0">
                  <a:pos x="T8" y="T9"/>
                </a:cxn>
              </a:cxnLst>
              <a:rect l="0" t="0" r="r" b="b"/>
              <a:pathLst>
                <a:path w="2549" h="1268">
                  <a:moveTo>
                    <a:pt x="2549" y="756"/>
                  </a:moveTo>
                  <a:lnTo>
                    <a:pt x="2549" y="1268"/>
                  </a:lnTo>
                  <a:lnTo>
                    <a:pt x="0" y="512"/>
                  </a:lnTo>
                  <a:lnTo>
                    <a:pt x="0" y="0"/>
                  </a:lnTo>
                  <a:lnTo>
                    <a:pt x="2549" y="756"/>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47">
              <a:extLst>
                <a:ext uri="{FF2B5EF4-FFF2-40B4-BE49-F238E27FC236}">
                  <a16:creationId xmlns:a16="http://schemas.microsoft.com/office/drawing/2014/main" id="{32F68E2C-274A-49B7-B0CA-BB890D6B262D}"/>
                </a:ext>
              </a:extLst>
            </p:cNvPr>
            <p:cNvSpPr>
              <a:spLocks/>
            </p:cNvSpPr>
            <p:nvPr/>
          </p:nvSpPr>
          <p:spPr bwMode="auto">
            <a:xfrm>
              <a:off x="3954873" y="5612017"/>
              <a:ext cx="2252163" cy="668181"/>
            </a:xfrm>
            <a:custGeom>
              <a:avLst/>
              <a:gdLst>
                <a:gd name="T0" fmla="*/ 2039 w 4586"/>
                <a:gd name="T1" fmla="*/ 0 h 1360"/>
                <a:gd name="T2" fmla="*/ 4586 w 4586"/>
                <a:gd name="T3" fmla="*/ 755 h 1360"/>
                <a:gd name="T4" fmla="*/ 2549 w 4586"/>
                <a:gd name="T5" fmla="*/ 1360 h 1360"/>
                <a:gd name="T6" fmla="*/ 0 w 4586"/>
                <a:gd name="T7" fmla="*/ 604 h 1360"/>
                <a:gd name="T8" fmla="*/ 2039 w 4586"/>
                <a:gd name="T9" fmla="*/ 0 h 1360"/>
              </a:gdLst>
              <a:ahLst/>
              <a:cxnLst>
                <a:cxn ang="0">
                  <a:pos x="T0" y="T1"/>
                </a:cxn>
                <a:cxn ang="0">
                  <a:pos x="T2" y="T3"/>
                </a:cxn>
                <a:cxn ang="0">
                  <a:pos x="T4" y="T5"/>
                </a:cxn>
                <a:cxn ang="0">
                  <a:pos x="T6" y="T7"/>
                </a:cxn>
                <a:cxn ang="0">
                  <a:pos x="T8" y="T9"/>
                </a:cxn>
              </a:cxnLst>
              <a:rect l="0" t="0" r="r" b="b"/>
              <a:pathLst>
                <a:path w="4586" h="1360">
                  <a:moveTo>
                    <a:pt x="2039" y="0"/>
                  </a:moveTo>
                  <a:lnTo>
                    <a:pt x="4586" y="755"/>
                  </a:lnTo>
                  <a:lnTo>
                    <a:pt x="2549" y="1360"/>
                  </a:lnTo>
                  <a:lnTo>
                    <a:pt x="0" y="604"/>
                  </a:lnTo>
                  <a:lnTo>
                    <a:pt x="2039"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7" name="Rectangle 76">
            <a:extLst>
              <a:ext uri="{FF2B5EF4-FFF2-40B4-BE49-F238E27FC236}">
                <a16:creationId xmlns:a16="http://schemas.microsoft.com/office/drawing/2014/main" id="{24EA473E-00C3-440F-AC58-2D6984B4A62C}"/>
              </a:ext>
            </a:extLst>
          </p:cNvPr>
          <p:cNvSpPr/>
          <p:nvPr/>
        </p:nvSpPr>
        <p:spPr>
          <a:xfrm>
            <a:off x="4240021" y="4415135"/>
            <a:ext cx="1514096" cy="1326302"/>
          </a:xfrm>
          <a:prstGeom prst="rect">
            <a:avLst/>
          </a:prstGeom>
          <a:noFill/>
          <a:ln>
            <a:noFill/>
          </a:ln>
          <a:scene3d>
            <a:camera prst="isometricOffAxis2Top">
              <a:rot lat="19152448" lon="4046762" rev="17191319"/>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solidFill>
                  <a:schemeClr val="bg1"/>
                </a:solidFill>
              </a:rPr>
              <a:t>5</a:t>
            </a:r>
          </a:p>
        </p:txBody>
      </p:sp>
      <p:sp>
        <p:nvSpPr>
          <p:cNvPr id="78" name="Title 1">
            <a:extLst>
              <a:ext uri="{FF2B5EF4-FFF2-40B4-BE49-F238E27FC236}">
                <a16:creationId xmlns:a16="http://schemas.microsoft.com/office/drawing/2014/main" id="{AC36C2F3-F5BE-4DB9-A276-7DCD0C02CCEE}"/>
              </a:ext>
            </a:extLst>
          </p:cNvPr>
          <p:cNvSpPr txBox="1">
            <a:spLocks/>
          </p:cNvSpPr>
          <p:nvPr/>
        </p:nvSpPr>
        <p:spPr>
          <a:xfrm>
            <a:off x="376625" y="272585"/>
            <a:ext cx="9404723" cy="1396048"/>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Model Results</a:t>
            </a:r>
            <a:endParaRPr lang="en-US" dirty="0"/>
          </a:p>
        </p:txBody>
      </p:sp>
      <p:sp>
        <p:nvSpPr>
          <p:cNvPr id="79" name="TextBox 78">
            <a:extLst>
              <a:ext uri="{FF2B5EF4-FFF2-40B4-BE49-F238E27FC236}">
                <a16:creationId xmlns:a16="http://schemas.microsoft.com/office/drawing/2014/main" id="{BFCD0FA9-9B1A-4BA9-A0D6-FB0E2CB77C9B}"/>
              </a:ext>
            </a:extLst>
          </p:cNvPr>
          <p:cNvSpPr txBox="1"/>
          <p:nvPr/>
        </p:nvSpPr>
        <p:spPr>
          <a:xfrm>
            <a:off x="562056" y="6058251"/>
            <a:ext cx="10786859" cy="1754326"/>
          </a:xfrm>
          <a:prstGeom prst="rect">
            <a:avLst/>
          </a:prstGeom>
          <a:noFill/>
        </p:spPr>
        <p:txBody>
          <a:bodyPr wrap="square" rtlCol="0">
            <a:spAutoFit/>
          </a:bodyPr>
          <a:lstStyle/>
          <a:p>
            <a:r>
              <a:rPr lang="en-US" dirty="0"/>
              <a:t>Performed hyperparameter tuning with cross validation to select the optimal hyperparameters for each algorithm and below are the results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05949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2"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3"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4"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5"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6"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7"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8" name="Rectangle 22">
            <a:extLst>
              <a:ext uri="{FF2B5EF4-FFF2-40B4-BE49-F238E27FC236}">
                <a16:creationId xmlns:a16="http://schemas.microsoft.com/office/drawing/2014/main" id="{49076D5E-68ED-4CD1-A04F-E7934EBFA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D7BD15-57B4-474C-9D52-C10386CD149C}"/>
              </a:ext>
            </a:extLst>
          </p:cNvPr>
          <p:cNvSpPr>
            <a:spLocks noGrp="1"/>
          </p:cNvSpPr>
          <p:nvPr>
            <p:ph type="title"/>
          </p:nvPr>
        </p:nvSpPr>
        <p:spPr>
          <a:xfrm>
            <a:off x="648929" y="629266"/>
            <a:ext cx="3505495" cy="1622321"/>
          </a:xfrm>
        </p:spPr>
        <p:txBody>
          <a:bodyPr vert="horz" lIns="91440" tIns="45720" rIns="91440" bIns="45720" rtlCol="0" anchor="t">
            <a:normAutofit/>
          </a:bodyPr>
          <a:lstStyle/>
          <a:p>
            <a:r>
              <a:rPr lang="en-US" sz="2800" b="0" i="0" kern="1200" dirty="0">
                <a:solidFill>
                  <a:srgbClr val="EBEBEB"/>
                </a:solidFill>
                <a:latin typeface="+mj-lt"/>
                <a:ea typeface="+mj-ea"/>
                <a:cs typeface="+mj-cs"/>
              </a:rPr>
              <a:t>K-Means Clustering</a:t>
            </a:r>
          </a:p>
        </p:txBody>
      </p:sp>
      <p:sp>
        <p:nvSpPr>
          <p:cNvPr id="79" name="Rectangle 24">
            <a:extLst>
              <a:ext uri="{FF2B5EF4-FFF2-40B4-BE49-F238E27FC236}">
                <a16:creationId xmlns:a16="http://schemas.microsoft.com/office/drawing/2014/main" id="{21BE0A6B-EBF8-4301-B1AE-F6A1C4003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0" name="Rounded Rectangle 9">
            <a:extLst>
              <a:ext uri="{FF2B5EF4-FFF2-40B4-BE49-F238E27FC236}">
                <a16:creationId xmlns:a16="http://schemas.microsoft.com/office/drawing/2014/main" id="{03C06118-B3FE-4B51-80A1-B82C2E9F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28">
            <a:extLst>
              <a:ext uri="{FF2B5EF4-FFF2-40B4-BE49-F238E27FC236}">
                <a16:creationId xmlns:a16="http://schemas.microsoft.com/office/drawing/2014/main" id="{172BE3F8-96D6-4535-9AE4-694DC4F5B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4B10FA11-FCB4-4C50-8097-8188C0997F62}"/>
              </a:ext>
            </a:extLst>
          </p:cNvPr>
          <p:cNvSpPr>
            <a:spLocks noGrp="1"/>
          </p:cNvSpPr>
          <p:nvPr>
            <p:ph sz="half" idx="2"/>
          </p:nvPr>
        </p:nvSpPr>
        <p:spPr>
          <a:xfrm>
            <a:off x="648931" y="1676400"/>
            <a:ext cx="3505494" cy="4547419"/>
          </a:xfrm>
        </p:spPr>
        <p:txBody>
          <a:bodyPr vert="horz" lIns="91440" tIns="45720" rIns="91440" bIns="45720" rtlCol="0">
            <a:normAutofit/>
          </a:bodyPr>
          <a:lstStyle/>
          <a:p>
            <a:pPr>
              <a:lnSpc>
                <a:spcPct val="90000"/>
              </a:lnSpc>
            </a:pPr>
            <a:r>
              <a:rPr lang="en-US" sz="1700" b="1" dirty="0">
                <a:solidFill>
                  <a:srgbClr val="FFFFFF"/>
                </a:solidFill>
              </a:rPr>
              <a:t>Elbow Plot</a:t>
            </a:r>
            <a:r>
              <a:rPr lang="en-US" sz="1700" dirty="0">
                <a:solidFill>
                  <a:srgbClr val="FFFFFF"/>
                </a:solidFill>
              </a:rPr>
              <a:t> - Within Sum of Squares have reached its minimum saturation when the number of clusters was 3</a:t>
            </a:r>
          </a:p>
          <a:p>
            <a:pPr marL="0" indent="0">
              <a:lnSpc>
                <a:spcPct val="90000"/>
              </a:lnSpc>
              <a:buNone/>
            </a:pPr>
            <a:endParaRPr lang="en-US" sz="1700" dirty="0">
              <a:solidFill>
                <a:srgbClr val="FFFFFF"/>
              </a:solidFill>
            </a:endParaRPr>
          </a:p>
          <a:p>
            <a:pPr>
              <a:lnSpc>
                <a:spcPct val="90000"/>
              </a:lnSpc>
            </a:pPr>
            <a:r>
              <a:rPr lang="en-US" sz="1700" dirty="0">
                <a:solidFill>
                  <a:srgbClr val="FFFFFF"/>
                </a:solidFill>
              </a:rPr>
              <a:t>BounceRate was </a:t>
            </a:r>
            <a:r>
              <a:rPr lang="en-US" sz="1700" b="1" dirty="0">
                <a:solidFill>
                  <a:srgbClr val="FFFF00"/>
                </a:solidFill>
              </a:rPr>
              <a:t>high</a:t>
            </a:r>
            <a:r>
              <a:rPr lang="en-US" sz="1700" dirty="0">
                <a:solidFill>
                  <a:srgbClr val="FFFFFF"/>
                </a:solidFill>
              </a:rPr>
              <a:t> for observations in cluster 1 – when the time spent on the product related page was </a:t>
            </a:r>
            <a:r>
              <a:rPr lang="en-US" sz="1700" b="1" dirty="0">
                <a:solidFill>
                  <a:srgbClr val="FFFF00"/>
                </a:solidFill>
              </a:rPr>
              <a:t>low</a:t>
            </a:r>
            <a:r>
              <a:rPr lang="en-US" sz="1700" dirty="0">
                <a:solidFill>
                  <a:srgbClr val="FFFFFF"/>
                </a:solidFill>
              </a:rPr>
              <a:t>.</a:t>
            </a:r>
          </a:p>
          <a:p>
            <a:pPr marL="0" indent="0">
              <a:lnSpc>
                <a:spcPct val="90000"/>
              </a:lnSpc>
              <a:buNone/>
            </a:pPr>
            <a:endParaRPr lang="en-US" sz="1700" dirty="0">
              <a:solidFill>
                <a:srgbClr val="FFFFFF"/>
              </a:solidFill>
            </a:endParaRPr>
          </a:p>
          <a:p>
            <a:pPr>
              <a:lnSpc>
                <a:spcPct val="90000"/>
              </a:lnSpc>
            </a:pPr>
            <a:r>
              <a:rPr lang="en-US" sz="1700" dirty="0">
                <a:solidFill>
                  <a:srgbClr val="FFFFFF"/>
                </a:solidFill>
              </a:rPr>
              <a:t>BounceRate was </a:t>
            </a:r>
            <a:r>
              <a:rPr lang="en-US" sz="1700" b="1" dirty="0">
                <a:solidFill>
                  <a:srgbClr val="FFFF00"/>
                </a:solidFill>
              </a:rPr>
              <a:t>less</a:t>
            </a:r>
            <a:r>
              <a:rPr lang="en-US" sz="1700" dirty="0">
                <a:solidFill>
                  <a:srgbClr val="FFFFFF"/>
                </a:solidFill>
              </a:rPr>
              <a:t> for observations in cluster 3 – when the time spent on the product related page was </a:t>
            </a:r>
            <a:r>
              <a:rPr lang="en-US" sz="1700" b="1" dirty="0">
                <a:solidFill>
                  <a:srgbClr val="FFFF00"/>
                </a:solidFill>
              </a:rPr>
              <a:t>high</a:t>
            </a:r>
            <a:r>
              <a:rPr lang="en-US" sz="1700" dirty="0">
                <a:solidFill>
                  <a:srgbClr val="FFFFFF"/>
                </a:solidFill>
              </a:rPr>
              <a:t>.</a:t>
            </a:r>
          </a:p>
          <a:p>
            <a:pPr>
              <a:lnSpc>
                <a:spcPct val="90000"/>
              </a:lnSpc>
            </a:pPr>
            <a:endParaRPr lang="en-US" sz="1700" dirty="0">
              <a:solidFill>
                <a:srgbClr val="FFFFFF"/>
              </a:solidFill>
            </a:endParaRPr>
          </a:p>
          <a:p>
            <a:pPr>
              <a:lnSpc>
                <a:spcPct val="90000"/>
              </a:lnSpc>
            </a:pPr>
            <a:endParaRPr lang="en-US" sz="1700" dirty="0">
              <a:solidFill>
                <a:srgbClr val="FFFFFF"/>
              </a:solidFill>
            </a:endParaRPr>
          </a:p>
        </p:txBody>
      </p:sp>
      <p:pic>
        <p:nvPicPr>
          <p:cNvPr id="9" name="Picture 8">
            <a:extLst>
              <a:ext uri="{FF2B5EF4-FFF2-40B4-BE49-F238E27FC236}">
                <a16:creationId xmlns:a16="http://schemas.microsoft.com/office/drawing/2014/main" id="{3A66A61A-3EA2-459B-BC62-358A40186D56}"/>
              </a:ext>
            </a:extLst>
          </p:cNvPr>
          <p:cNvPicPr>
            <a:picLocks noChangeAspect="1"/>
          </p:cNvPicPr>
          <p:nvPr/>
        </p:nvPicPr>
        <p:blipFill>
          <a:blip r:embed="rId6"/>
          <a:stretch>
            <a:fillRect/>
          </a:stretch>
        </p:blipFill>
        <p:spPr>
          <a:xfrm>
            <a:off x="5255865" y="1495328"/>
            <a:ext cx="6287203" cy="3979553"/>
          </a:xfrm>
          <a:prstGeom prst="rect">
            <a:avLst/>
          </a:prstGeom>
        </p:spPr>
      </p:pic>
    </p:spTree>
    <p:extLst>
      <p:ext uri="{BB962C8B-B14F-4D97-AF65-F5344CB8AC3E}">
        <p14:creationId xmlns:p14="http://schemas.microsoft.com/office/powerpoint/2010/main" val="144445089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F572F-9255-4F70-BE87-42BEF87D2298}"/>
              </a:ext>
            </a:extLst>
          </p:cNvPr>
          <p:cNvSpPr>
            <a:spLocks noGrp="1"/>
          </p:cNvSpPr>
          <p:nvPr>
            <p:ph type="title"/>
          </p:nvPr>
        </p:nvSpPr>
        <p:spPr>
          <a:xfrm>
            <a:off x="505435" y="105507"/>
            <a:ext cx="9404723" cy="851096"/>
          </a:xfrm>
        </p:spPr>
        <p:txBody>
          <a:bodyPr/>
          <a:lstStyle/>
          <a:p>
            <a:r>
              <a:rPr lang="en-US" dirty="0" err="1"/>
              <a:t>Ctree</a:t>
            </a:r>
            <a:r>
              <a:rPr lang="en-US" dirty="0"/>
              <a:t> Decision Tree</a:t>
            </a:r>
          </a:p>
        </p:txBody>
      </p:sp>
      <p:pic>
        <p:nvPicPr>
          <p:cNvPr id="5" name="Content Placeholder 4">
            <a:extLst>
              <a:ext uri="{FF2B5EF4-FFF2-40B4-BE49-F238E27FC236}">
                <a16:creationId xmlns:a16="http://schemas.microsoft.com/office/drawing/2014/main" id="{0052D4D1-19A8-4228-AEA6-C55A2EAB7C58}"/>
              </a:ext>
            </a:extLst>
          </p:cNvPr>
          <p:cNvPicPr>
            <a:picLocks noGrp="1" noChangeAspect="1"/>
          </p:cNvPicPr>
          <p:nvPr>
            <p:ph sz="half" idx="1"/>
          </p:nvPr>
        </p:nvPicPr>
        <p:blipFill>
          <a:blip r:embed="rId2"/>
          <a:stretch>
            <a:fillRect/>
          </a:stretch>
        </p:blipFill>
        <p:spPr>
          <a:xfrm>
            <a:off x="229343" y="1209823"/>
            <a:ext cx="11830364" cy="5542670"/>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74910724-3B6A-45B8-BFF6-58A8C40AC4FB}"/>
                  </a:ext>
                </a:extLst>
              </p14:cNvPr>
              <p14:cNvContentPartPr/>
              <p14:nvPr/>
            </p14:nvContentPartPr>
            <p14:xfrm>
              <a:off x="6322166" y="4414629"/>
              <a:ext cx="503280" cy="5760"/>
            </p14:xfrm>
          </p:contentPart>
        </mc:Choice>
        <mc:Fallback>
          <p:pic>
            <p:nvPicPr>
              <p:cNvPr id="6" name="Ink 5">
                <a:extLst>
                  <a:ext uri="{FF2B5EF4-FFF2-40B4-BE49-F238E27FC236}">
                    <a16:creationId xmlns:a16="http://schemas.microsoft.com/office/drawing/2014/main" id="{74910724-3B6A-45B8-BFF6-58A8C40AC4FB}"/>
                  </a:ext>
                </a:extLst>
              </p:cNvPr>
              <p:cNvPicPr/>
              <p:nvPr/>
            </p:nvPicPr>
            <p:blipFill>
              <a:blip r:embed="rId4"/>
              <a:stretch>
                <a:fillRect/>
              </a:stretch>
            </p:blipFill>
            <p:spPr>
              <a:xfrm>
                <a:off x="6286166" y="4342989"/>
                <a:ext cx="57492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0AC9F567-2592-41FC-85F4-E2AD895596B6}"/>
                  </a:ext>
                </a:extLst>
              </p14:cNvPr>
              <p14:cNvContentPartPr/>
              <p14:nvPr/>
            </p14:nvContentPartPr>
            <p14:xfrm>
              <a:off x="5590286" y="4427949"/>
              <a:ext cx="495360" cy="27360"/>
            </p14:xfrm>
          </p:contentPart>
        </mc:Choice>
        <mc:Fallback>
          <p:pic>
            <p:nvPicPr>
              <p:cNvPr id="7" name="Ink 6">
                <a:extLst>
                  <a:ext uri="{FF2B5EF4-FFF2-40B4-BE49-F238E27FC236}">
                    <a16:creationId xmlns:a16="http://schemas.microsoft.com/office/drawing/2014/main" id="{0AC9F567-2592-41FC-85F4-E2AD895596B6}"/>
                  </a:ext>
                </a:extLst>
              </p:cNvPr>
              <p:cNvPicPr/>
              <p:nvPr/>
            </p:nvPicPr>
            <p:blipFill>
              <a:blip r:embed="rId6"/>
              <a:stretch>
                <a:fillRect/>
              </a:stretch>
            </p:blipFill>
            <p:spPr>
              <a:xfrm>
                <a:off x="5554646" y="4355949"/>
                <a:ext cx="56700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62378FE2-D08F-4C4C-846C-5AA9AA48E8DB}"/>
                  </a:ext>
                </a:extLst>
              </p14:cNvPr>
              <p14:cNvContentPartPr/>
              <p14:nvPr/>
            </p14:nvContentPartPr>
            <p14:xfrm>
              <a:off x="2664206" y="4426149"/>
              <a:ext cx="555480" cy="55440"/>
            </p14:xfrm>
          </p:contentPart>
        </mc:Choice>
        <mc:Fallback>
          <p:pic>
            <p:nvPicPr>
              <p:cNvPr id="8" name="Ink 7">
                <a:extLst>
                  <a:ext uri="{FF2B5EF4-FFF2-40B4-BE49-F238E27FC236}">
                    <a16:creationId xmlns:a16="http://schemas.microsoft.com/office/drawing/2014/main" id="{62378FE2-D08F-4C4C-846C-5AA9AA48E8DB}"/>
                  </a:ext>
                </a:extLst>
              </p:cNvPr>
              <p:cNvPicPr/>
              <p:nvPr/>
            </p:nvPicPr>
            <p:blipFill>
              <a:blip r:embed="rId8"/>
              <a:stretch>
                <a:fillRect/>
              </a:stretch>
            </p:blipFill>
            <p:spPr>
              <a:xfrm>
                <a:off x="2628206" y="4354149"/>
                <a:ext cx="627120" cy="199080"/>
              </a:xfrm>
              <a:prstGeom prst="rect">
                <a:avLst/>
              </a:prstGeom>
            </p:spPr>
          </p:pic>
        </mc:Fallback>
      </mc:AlternateContent>
    </p:spTree>
    <p:extLst>
      <p:ext uri="{BB962C8B-B14F-4D97-AF65-F5344CB8AC3E}">
        <p14:creationId xmlns:p14="http://schemas.microsoft.com/office/powerpoint/2010/main" val="14877107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30</TotalTime>
  <Words>441</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Online Shopper’s Purchasing Intention</vt:lpstr>
      <vt:lpstr>Introduction</vt:lpstr>
      <vt:lpstr>Goal of the project</vt:lpstr>
      <vt:lpstr>Dataset</vt:lpstr>
      <vt:lpstr>Algorithms used</vt:lpstr>
      <vt:lpstr>Recall Score - Metric for evaluation</vt:lpstr>
      <vt:lpstr>PowerPoint Presentation</vt:lpstr>
      <vt:lpstr>K-Means Clustering</vt:lpstr>
      <vt:lpstr>Ctree Decision Tree</vt:lpstr>
      <vt:lpstr>Conclusion and Recommendations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Shopper’s Purchasing Intention</dc:title>
  <dc:creator>aashesh naresh</dc:creator>
  <cp:lastModifiedBy>aashesh naresh</cp:lastModifiedBy>
  <cp:revision>1</cp:revision>
  <dcterms:created xsi:type="dcterms:W3CDTF">2019-12-05T16:19:37Z</dcterms:created>
  <dcterms:modified xsi:type="dcterms:W3CDTF">2019-12-05T16:50:15Z</dcterms:modified>
</cp:coreProperties>
</file>