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public.tableau.com/views/Asiacup_16962565737540/Story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Asia cup</a:t>
            </a:r>
            <a:endParaRPr lang="en-US" dirty="0">
              <a:hlinkClick r:id="rId1"/>
            </a:endParaRPr>
          </a:p>
        </p:txBody>
      </p:sp>
      <p:sp>
        <p:nvSpPr>
          <p:cNvPr id="2" name="slide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10/6/2023 7:34:38 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768"/>
            <a:ext cx="12192000" cy="54644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768"/>
            <a:ext cx="12192000" cy="54644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768"/>
            <a:ext cx="12192000" cy="54644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63525"/>
            <a:ext cx="9144000" cy="2843530"/>
          </a:xfrm>
        </p:spPr>
        <p:txBody>
          <a:bodyPr>
            <a:normAutofit fontScale="90000"/>
          </a:bodyPr>
          <a:p>
            <a:r>
              <a:rPr lang="en-US"/>
              <a:t>https://public.tableau.com/app/profile/ashfaque.shaikh6706/viz/Asiacup_16962565737540/Story2?publish=yes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WPS Presentation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Asia cup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aashf</cp:lastModifiedBy>
  <cp:revision>1</cp:revision>
  <dcterms:created xsi:type="dcterms:W3CDTF">2023-10-06T07:34:00Z</dcterms:created>
  <dcterms:modified xsi:type="dcterms:W3CDTF">2023-10-06T07:35:44Z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A9949788CF6D4D7C836C357A89ECB44C_12</vt:lpwstr>
  </property>
  <property fmtid="{D5CDD505-2E9C-101B-9397-08002B2CF9AE}" pid="3" name="KSOProductBuildVer">
    <vt:lpwstr>1033-12.2.0.13215</vt:lpwstr>
  </property>
</Properties>
</file>