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VisualizationTasksCaseStudy/Dashboard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Visualization Tasks Case Study</a:t>
            </a:r>
            <a:endParaRPr lang="en-US" dirty="0">
              <a:hlinkClick r:id="rId1"/>
            </a:endParaRP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10/1/2023 9:00:36 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768"/>
            <a:ext cx="12192000" cy="54644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4810" y="674370"/>
            <a:ext cx="11290300" cy="2880360"/>
          </a:xfrm>
        </p:spPr>
        <p:txBody>
          <a:bodyPr>
            <a:normAutofit fontScale="90000"/>
          </a:bodyPr>
          <a:p>
            <a:r>
              <a:rPr lang="en-US" b="1"/>
              <a:t>https://public.tableau.com/app/profile/ashfaque.shaikh6706/viz/VisualizationTasksCaseStudy/Dashboard1?publish=yes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Presentation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Visualization Tasks Case Study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aashf</cp:lastModifiedBy>
  <cp:revision>1</cp:revision>
  <dcterms:created xsi:type="dcterms:W3CDTF">2023-10-01T09:00:00Z</dcterms:created>
  <dcterms:modified xsi:type="dcterms:W3CDTF">2023-10-01T09:06:15Z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F88C663548BB4B648C802F261BBF03AD_12</vt:lpwstr>
  </property>
  <property fmtid="{D5CDD505-2E9C-101B-9397-08002B2CF9AE}" pid="3" name="KSOProductBuildVer">
    <vt:lpwstr>1033-12.2.0.13215</vt:lpwstr>
  </property>
</Properties>
</file>