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5" r:id="rId3"/>
    <p:sldMasterId id="2147483694" r:id="rId4"/>
  </p:sldMasterIdLst>
  <p:sldIdLst>
    <p:sldId id="256" r:id="rId5"/>
    <p:sldId id="263" r:id="rId6"/>
    <p:sldId id="265" r:id="rId7"/>
    <p:sldId id="271" r:id="rId8"/>
    <p:sldId id="272" r:id="rId9"/>
    <p:sldId id="273" r:id="rId10"/>
    <p:sldId id="274" r:id="rId11"/>
    <p:sldId id="275" r:id="rId12"/>
    <p:sldId id="281" r:id="rId13"/>
    <p:sldId id="282" r:id="rId14"/>
    <p:sldId id="294" r:id="rId15"/>
    <p:sldId id="290" r:id="rId16"/>
    <p:sldId id="276" r:id="rId17"/>
    <p:sldId id="278" r:id="rId18"/>
    <p:sldId id="283" r:id="rId19"/>
    <p:sldId id="293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5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8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1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4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6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9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5DC"/>
    <a:srgbClr val="FCF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1FBD1-C89B-4DE1-A22E-29AD17F95753}" v="35" dt="2025-06-26T11:09:14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32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Gogiya, Ria (Allianz Technology)" userId="3d1da207-0bfa-4478-8e55-40fd52aae4e2" providerId="ADAL" clId="{59E1FBD1-C89B-4DE1-A22E-29AD17F95753}"/>
    <pc:docChg chg="undo redo custSel addSld delSld modSld sldOrd">
      <pc:chgData name="Rajesh Gogiya, Ria (Allianz Technology)" userId="3d1da207-0bfa-4478-8e55-40fd52aae4e2" providerId="ADAL" clId="{59E1FBD1-C89B-4DE1-A22E-29AD17F95753}" dt="2025-06-30T08:41:06.325" v="457" actId="47"/>
      <pc:docMkLst>
        <pc:docMk/>
      </pc:docMkLst>
      <pc:sldChg chg="del">
        <pc:chgData name="Rajesh Gogiya, Ria (Allianz Technology)" userId="3d1da207-0bfa-4478-8e55-40fd52aae4e2" providerId="ADAL" clId="{59E1FBD1-C89B-4DE1-A22E-29AD17F95753}" dt="2025-06-25T07:49:57.691" v="115" actId="47"/>
        <pc:sldMkLst>
          <pc:docMk/>
          <pc:sldMk cId="1349458040" sldId="260"/>
        </pc:sldMkLst>
      </pc:sldChg>
      <pc:sldChg chg="modSp mod ord">
        <pc:chgData name="Rajesh Gogiya, Ria (Allianz Technology)" userId="3d1da207-0bfa-4478-8e55-40fd52aae4e2" providerId="ADAL" clId="{59E1FBD1-C89B-4DE1-A22E-29AD17F95753}" dt="2025-06-30T05:20:34.694" v="456" actId="313"/>
        <pc:sldMkLst>
          <pc:docMk/>
          <pc:sldMk cId="1587243246" sldId="263"/>
        </pc:sldMkLst>
        <pc:spChg chg="mod">
          <ac:chgData name="Rajesh Gogiya, Ria (Allianz Technology)" userId="3d1da207-0bfa-4478-8e55-40fd52aae4e2" providerId="ADAL" clId="{59E1FBD1-C89B-4DE1-A22E-29AD17F95753}" dt="2025-06-25T07:39:08.047" v="74" actId="1076"/>
          <ac:spMkLst>
            <pc:docMk/>
            <pc:sldMk cId="1587243246" sldId="263"/>
            <ac:spMk id="2" creationId="{F1985FA7-74A9-9168-D6D6-9D6FE7A4441E}"/>
          </ac:spMkLst>
        </pc:spChg>
        <pc:spChg chg="mod">
          <ac:chgData name="Rajesh Gogiya, Ria (Allianz Technology)" userId="3d1da207-0bfa-4478-8e55-40fd52aae4e2" providerId="ADAL" clId="{59E1FBD1-C89B-4DE1-A22E-29AD17F95753}" dt="2025-06-30T05:20:34.694" v="456" actId="313"/>
          <ac:spMkLst>
            <pc:docMk/>
            <pc:sldMk cId="1587243246" sldId="263"/>
            <ac:spMk id="7" creationId="{094769E3-6632-4FEB-8093-C926CAA19877}"/>
          </ac:spMkLst>
        </pc:spChg>
      </pc:sldChg>
      <pc:sldChg chg="addSp delSp modSp mod">
        <pc:chgData name="Rajesh Gogiya, Ria (Allianz Technology)" userId="3d1da207-0bfa-4478-8e55-40fd52aae4e2" providerId="ADAL" clId="{59E1FBD1-C89B-4DE1-A22E-29AD17F95753}" dt="2025-06-25T09:12:47.784" v="133" actId="14100"/>
        <pc:sldMkLst>
          <pc:docMk/>
          <pc:sldMk cId="129248596" sldId="265"/>
        </pc:sldMkLst>
        <pc:spChg chg="mod">
          <ac:chgData name="Rajesh Gogiya, Ria (Allianz Technology)" userId="3d1da207-0bfa-4478-8e55-40fd52aae4e2" providerId="ADAL" clId="{59E1FBD1-C89B-4DE1-A22E-29AD17F95753}" dt="2025-06-25T09:12:47.784" v="133" actId="14100"/>
          <ac:spMkLst>
            <pc:docMk/>
            <pc:sldMk cId="129248596" sldId="265"/>
            <ac:spMk id="2" creationId="{4927D7E4-0259-334E-7E60-0ADFC24AFB96}"/>
          </ac:spMkLst>
        </pc:spChg>
        <pc:spChg chg="add del mod">
          <ac:chgData name="Rajesh Gogiya, Ria (Allianz Technology)" userId="3d1da207-0bfa-4478-8e55-40fd52aae4e2" providerId="ADAL" clId="{59E1FBD1-C89B-4DE1-A22E-29AD17F95753}" dt="2025-06-25T09:12:14.391" v="124" actId="478"/>
          <ac:spMkLst>
            <pc:docMk/>
            <pc:sldMk cId="129248596" sldId="265"/>
            <ac:spMk id="4" creationId="{7F49B790-F701-545A-4582-6FA18E1CD6B8}"/>
          </ac:spMkLst>
        </pc:spChg>
        <pc:spChg chg="del">
          <ac:chgData name="Rajesh Gogiya, Ria (Allianz Technology)" userId="3d1da207-0bfa-4478-8e55-40fd52aae4e2" providerId="ADAL" clId="{59E1FBD1-C89B-4DE1-A22E-29AD17F95753}" dt="2025-06-25T09:12:11.866" v="123" actId="478"/>
          <ac:spMkLst>
            <pc:docMk/>
            <pc:sldMk cId="129248596" sldId="265"/>
            <ac:spMk id="5" creationId="{59B6EB33-EA26-4E19-321E-3443A13B07C1}"/>
          </ac:spMkLst>
        </pc:spChg>
        <pc:picChg chg="mod">
          <ac:chgData name="Rajesh Gogiya, Ria (Allianz Technology)" userId="3d1da207-0bfa-4478-8e55-40fd52aae4e2" providerId="ADAL" clId="{59E1FBD1-C89B-4DE1-A22E-29AD17F95753}" dt="2025-06-25T09:12:39.084" v="131" actId="1076"/>
          <ac:picMkLst>
            <pc:docMk/>
            <pc:sldMk cId="129248596" sldId="265"/>
            <ac:picMk id="1028" creationId="{C9821214-C222-11D9-23EF-25E4AA8F0351}"/>
          </ac:picMkLst>
        </pc:picChg>
      </pc:sldChg>
      <pc:sldChg chg="modSp mod">
        <pc:chgData name="Rajesh Gogiya, Ria (Allianz Technology)" userId="3d1da207-0bfa-4478-8e55-40fd52aae4e2" providerId="ADAL" clId="{59E1FBD1-C89B-4DE1-A22E-29AD17F95753}" dt="2025-06-25T09:13:21.222" v="154" actId="20577"/>
        <pc:sldMkLst>
          <pc:docMk/>
          <pc:sldMk cId="61573272" sldId="271"/>
        </pc:sldMkLst>
        <pc:spChg chg="mod">
          <ac:chgData name="Rajesh Gogiya, Ria (Allianz Technology)" userId="3d1da207-0bfa-4478-8e55-40fd52aae4e2" providerId="ADAL" clId="{59E1FBD1-C89B-4DE1-A22E-29AD17F95753}" dt="2025-06-25T09:13:21.222" v="154" actId="20577"/>
          <ac:spMkLst>
            <pc:docMk/>
            <pc:sldMk cId="61573272" sldId="271"/>
            <ac:spMk id="5" creationId="{59B6EB33-EA26-4E19-321E-3443A13B07C1}"/>
          </ac:spMkLst>
        </pc:spChg>
      </pc:sldChg>
      <pc:sldChg chg="modSp mod">
        <pc:chgData name="Rajesh Gogiya, Ria (Allianz Technology)" userId="3d1da207-0bfa-4478-8e55-40fd52aae4e2" providerId="ADAL" clId="{59E1FBD1-C89B-4DE1-A22E-29AD17F95753}" dt="2025-06-25T09:13:50.341" v="184" actId="20577"/>
        <pc:sldMkLst>
          <pc:docMk/>
          <pc:sldMk cId="1911212692" sldId="272"/>
        </pc:sldMkLst>
        <pc:spChg chg="mod">
          <ac:chgData name="Rajesh Gogiya, Ria (Allianz Technology)" userId="3d1da207-0bfa-4478-8e55-40fd52aae4e2" providerId="ADAL" clId="{59E1FBD1-C89B-4DE1-A22E-29AD17F95753}" dt="2025-06-25T09:13:50.341" v="184" actId="20577"/>
          <ac:spMkLst>
            <pc:docMk/>
            <pc:sldMk cId="1911212692" sldId="272"/>
            <ac:spMk id="5" creationId="{5507DB4E-A07F-12BA-8E88-7E4E2FF4F49B}"/>
          </ac:spMkLst>
        </pc:spChg>
      </pc:sldChg>
      <pc:sldChg chg="modSp mod ord">
        <pc:chgData name="Rajesh Gogiya, Ria (Allianz Technology)" userId="3d1da207-0bfa-4478-8e55-40fd52aae4e2" providerId="ADAL" clId="{59E1FBD1-C89B-4DE1-A22E-29AD17F95753}" dt="2025-06-26T11:01:13.679" v="320"/>
        <pc:sldMkLst>
          <pc:docMk/>
          <pc:sldMk cId="1763965711" sldId="273"/>
        </pc:sldMkLst>
        <pc:spChg chg="mod">
          <ac:chgData name="Rajesh Gogiya, Ria (Allianz Technology)" userId="3d1da207-0bfa-4478-8e55-40fd52aae4e2" providerId="ADAL" clId="{59E1FBD1-C89B-4DE1-A22E-29AD17F95753}" dt="2025-06-25T09:14:23.278" v="190" actId="20577"/>
          <ac:spMkLst>
            <pc:docMk/>
            <pc:sldMk cId="1763965711" sldId="273"/>
            <ac:spMk id="2" creationId="{F1985FA7-74A9-9168-D6D6-9D6FE7A4441E}"/>
          </ac:spMkLst>
        </pc:spChg>
      </pc:sldChg>
      <pc:sldChg chg="modSp mod ord">
        <pc:chgData name="Rajesh Gogiya, Ria (Allianz Technology)" userId="3d1da207-0bfa-4478-8e55-40fd52aae4e2" providerId="ADAL" clId="{59E1FBD1-C89B-4DE1-A22E-29AD17F95753}" dt="2025-06-26T11:01:13.679" v="320"/>
        <pc:sldMkLst>
          <pc:docMk/>
          <pc:sldMk cId="4198644516" sldId="274"/>
        </pc:sldMkLst>
        <pc:spChg chg="mod">
          <ac:chgData name="Rajesh Gogiya, Ria (Allianz Technology)" userId="3d1da207-0bfa-4478-8e55-40fd52aae4e2" providerId="ADAL" clId="{59E1FBD1-C89B-4DE1-A22E-29AD17F95753}" dt="2025-06-25T09:14:27.681" v="196" actId="20577"/>
          <ac:spMkLst>
            <pc:docMk/>
            <pc:sldMk cId="4198644516" sldId="274"/>
            <ac:spMk id="2" creationId="{F1985FA7-74A9-9168-D6D6-9D6FE7A4441E}"/>
          </ac:spMkLst>
        </pc:spChg>
      </pc:sldChg>
      <pc:sldChg chg="modSp mod ord">
        <pc:chgData name="Rajesh Gogiya, Ria (Allianz Technology)" userId="3d1da207-0bfa-4478-8e55-40fd52aae4e2" providerId="ADAL" clId="{59E1FBD1-C89B-4DE1-A22E-29AD17F95753}" dt="2025-06-26T11:01:13.679" v="320"/>
        <pc:sldMkLst>
          <pc:docMk/>
          <pc:sldMk cId="2552348693" sldId="275"/>
        </pc:sldMkLst>
        <pc:spChg chg="mod">
          <ac:chgData name="Rajesh Gogiya, Ria (Allianz Technology)" userId="3d1da207-0bfa-4478-8e55-40fd52aae4e2" providerId="ADAL" clId="{59E1FBD1-C89B-4DE1-A22E-29AD17F95753}" dt="2025-06-25T09:17:39.226" v="204" actId="20577"/>
          <ac:spMkLst>
            <pc:docMk/>
            <pc:sldMk cId="2552348693" sldId="275"/>
            <ac:spMk id="2" creationId="{F1985FA7-74A9-9168-D6D6-9D6FE7A4441E}"/>
          </ac:spMkLst>
        </pc:spChg>
      </pc:sldChg>
      <pc:sldChg chg="del">
        <pc:chgData name="Rajesh Gogiya, Ria (Allianz Technology)" userId="3d1da207-0bfa-4478-8e55-40fd52aae4e2" providerId="ADAL" clId="{59E1FBD1-C89B-4DE1-A22E-29AD17F95753}" dt="2025-06-30T08:41:06.325" v="457" actId="47"/>
        <pc:sldMkLst>
          <pc:docMk/>
          <pc:sldMk cId="3350863891" sldId="277"/>
        </pc:sldMkLst>
      </pc:sldChg>
      <pc:sldChg chg="del">
        <pc:chgData name="Rajesh Gogiya, Ria (Allianz Technology)" userId="3d1da207-0bfa-4478-8e55-40fd52aae4e2" providerId="ADAL" clId="{59E1FBD1-C89B-4DE1-A22E-29AD17F95753}" dt="2025-06-25T07:49:05.464" v="110" actId="47"/>
        <pc:sldMkLst>
          <pc:docMk/>
          <pc:sldMk cId="2474615376" sldId="279"/>
        </pc:sldMkLst>
      </pc:sldChg>
      <pc:sldChg chg="del">
        <pc:chgData name="Rajesh Gogiya, Ria (Allianz Technology)" userId="3d1da207-0bfa-4478-8e55-40fd52aae4e2" providerId="ADAL" clId="{59E1FBD1-C89B-4DE1-A22E-29AD17F95753}" dt="2025-06-25T07:49:06.994" v="111" actId="47"/>
        <pc:sldMkLst>
          <pc:docMk/>
          <pc:sldMk cId="2838685444" sldId="280"/>
        </pc:sldMkLst>
      </pc:sldChg>
      <pc:sldChg chg="modSp mod ord">
        <pc:chgData name="Rajesh Gogiya, Ria (Allianz Technology)" userId="3d1da207-0bfa-4478-8e55-40fd52aae4e2" providerId="ADAL" clId="{59E1FBD1-C89B-4DE1-A22E-29AD17F95753}" dt="2025-06-26T11:01:13.679" v="320"/>
        <pc:sldMkLst>
          <pc:docMk/>
          <pc:sldMk cId="1631316168" sldId="281"/>
        </pc:sldMkLst>
        <pc:spChg chg="mod">
          <ac:chgData name="Rajesh Gogiya, Ria (Allianz Technology)" userId="3d1da207-0bfa-4478-8e55-40fd52aae4e2" providerId="ADAL" clId="{59E1FBD1-C89B-4DE1-A22E-29AD17F95753}" dt="2025-06-25T09:18:53.422" v="227" actId="20577"/>
          <ac:spMkLst>
            <pc:docMk/>
            <pc:sldMk cId="1631316168" sldId="281"/>
            <ac:spMk id="2" creationId="{F1985FA7-74A9-9168-D6D6-9D6FE7A4441E}"/>
          </ac:spMkLst>
        </pc:spChg>
        <pc:picChg chg="mod">
          <ac:chgData name="Rajesh Gogiya, Ria (Allianz Technology)" userId="3d1da207-0bfa-4478-8e55-40fd52aae4e2" providerId="ADAL" clId="{59E1FBD1-C89B-4DE1-A22E-29AD17F95753}" dt="2025-06-25T09:18:21.654" v="208" actId="1076"/>
          <ac:picMkLst>
            <pc:docMk/>
            <pc:sldMk cId="1631316168" sldId="281"/>
            <ac:picMk id="12290" creationId="{8F49E493-F89E-3E0E-F02B-5DDFDF007664}"/>
          </ac:picMkLst>
        </pc:picChg>
      </pc:sldChg>
      <pc:sldChg chg="modSp mod ord">
        <pc:chgData name="Rajesh Gogiya, Ria (Allianz Technology)" userId="3d1da207-0bfa-4478-8e55-40fd52aae4e2" providerId="ADAL" clId="{59E1FBD1-C89B-4DE1-A22E-29AD17F95753}" dt="2025-06-26T11:01:13.679" v="320"/>
        <pc:sldMkLst>
          <pc:docMk/>
          <pc:sldMk cId="1963032035" sldId="282"/>
        </pc:sldMkLst>
        <pc:spChg chg="mod">
          <ac:chgData name="Rajesh Gogiya, Ria (Allianz Technology)" userId="3d1da207-0bfa-4478-8e55-40fd52aae4e2" providerId="ADAL" clId="{59E1FBD1-C89B-4DE1-A22E-29AD17F95753}" dt="2025-06-25T09:19:03.441" v="228"/>
          <ac:spMkLst>
            <pc:docMk/>
            <pc:sldMk cId="1963032035" sldId="282"/>
            <ac:spMk id="2" creationId="{F1985FA7-74A9-9168-D6D6-9D6FE7A4441E}"/>
          </ac:spMkLst>
        </pc:spChg>
      </pc:sldChg>
      <pc:sldChg chg="addSp delSp modSp mod">
        <pc:chgData name="Rajesh Gogiya, Ria (Allianz Technology)" userId="3d1da207-0bfa-4478-8e55-40fd52aae4e2" providerId="ADAL" clId="{59E1FBD1-C89B-4DE1-A22E-29AD17F95753}" dt="2025-06-25T09:22:03.994" v="265" actId="1076"/>
        <pc:sldMkLst>
          <pc:docMk/>
          <pc:sldMk cId="3144019270" sldId="283"/>
        </pc:sldMkLst>
        <pc:spChg chg="mod">
          <ac:chgData name="Rajesh Gogiya, Ria (Allianz Technology)" userId="3d1da207-0bfa-4478-8e55-40fd52aae4e2" providerId="ADAL" clId="{59E1FBD1-C89B-4DE1-A22E-29AD17F95753}" dt="2025-06-25T09:21:55.087" v="261" actId="1076"/>
          <ac:spMkLst>
            <pc:docMk/>
            <pc:sldMk cId="3144019270" sldId="283"/>
            <ac:spMk id="3" creationId="{3A1257A1-2827-BD6F-D3C4-74EE9C019395}"/>
          </ac:spMkLst>
        </pc:spChg>
        <pc:spChg chg="mod">
          <ac:chgData name="Rajesh Gogiya, Ria (Allianz Technology)" userId="3d1da207-0bfa-4478-8e55-40fd52aae4e2" providerId="ADAL" clId="{59E1FBD1-C89B-4DE1-A22E-29AD17F95753}" dt="2025-06-25T09:21:54.612" v="260" actId="1076"/>
          <ac:spMkLst>
            <pc:docMk/>
            <pc:sldMk cId="3144019270" sldId="283"/>
            <ac:spMk id="6" creationId="{0C06897A-63D7-2549-5386-743BFB1A2A98}"/>
          </ac:spMkLst>
        </pc:spChg>
        <pc:picChg chg="add del">
          <ac:chgData name="Rajesh Gogiya, Ria (Allianz Technology)" userId="3d1da207-0bfa-4478-8e55-40fd52aae4e2" providerId="ADAL" clId="{59E1FBD1-C89B-4DE1-A22E-29AD17F95753}" dt="2025-06-25T09:21:55.577" v="262" actId="478"/>
          <ac:picMkLst>
            <pc:docMk/>
            <pc:sldMk cId="3144019270" sldId="283"/>
            <ac:picMk id="14340" creationId="{0E036B74-340F-DA71-7F14-BB8A533F613E}"/>
          </ac:picMkLst>
        </pc:picChg>
        <pc:picChg chg="add mod">
          <ac:chgData name="Rajesh Gogiya, Ria (Allianz Technology)" userId="3d1da207-0bfa-4478-8e55-40fd52aae4e2" providerId="ADAL" clId="{59E1FBD1-C89B-4DE1-A22E-29AD17F95753}" dt="2025-06-25T09:22:03.994" v="265" actId="1076"/>
          <ac:picMkLst>
            <pc:docMk/>
            <pc:sldMk cId="3144019270" sldId="283"/>
            <ac:picMk id="15362" creationId="{565EB681-0CA0-D1EF-A82A-62B69B9B03E6}"/>
          </ac:picMkLst>
        </pc:picChg>
      </pc:sldChg>
      <pc:sldChg chg="addSp delSp del">
        <pc:chgData name="Rajesh Gogiya, Ria (Allianz Technology)" userId="3d1da207-0bfa-4478-8e55-40fd52aae4e2" providerId="ADAL" clId="{59E1FBD1-C89B-4DE1-A22E-29AD17F95753}" dt="2025-06-25T09:22:17.636" v="266" actId="47"/>
        <pc:sldMkLst>
          <pc:docMk/>
          <pc:sldMk cId="1710533978" sldId="284"/>
        </pc:sldMkLst>
        <pc:picChg chg="add del">
          <ac:chgData name="Rajesh Gogiya, Ria (Allianz Technology)" userId="3d1da207-0bfa-4478-8e55-40fd52aae4e2" providerId="ADAL" clId="{59E1FBD1-C89B-4DE1-A22E-29AD17F95753}" dt="2025-06-25T09:21:58.296" v="263" actId="21"/>
          <ac:picMkLst>
            <pc:docMk/>
            <pc:sldMk cId="1710533978" sldId="284"/>
            <ac:picMk id="15362" creationId="{565EB681-0CA0-D1EF-A82A-62B69B9B03E6}"/>
          </ac:picMkLst>
        </pc:picChg>
      </pc:sldChg>
      <pc:sldChg chg="del">
        <pc:chgData name="Rajesh Gogiya, Ria (Allianz Technology)" userId="3d1da207-0bfa-4478-8e55-40fd52aae4e2" providerId="ADAL" clId="{59E1FBD1-C89B-4DE1-A22E-29AD17F95753}" dt="2025-06-25T09:19:41.788" v="232" actId="47"/>
        <pc:sldMkLst>
          <pc:docMk/>
          <pc:sldMk cId="4044169198" sldId="285"/>
        </pc:sldMkLst>
      </pc:sldChg>
      <pc:sldChg chg="del">
        <pc:chgData name="Rajesh Gogiya, Ria (Allianz Technology)" userId="3d1da207-0bfa-4478-8e55-40fd52aae4e2" providerId="ADAL" clId="{59E1FBD1-C89B-4DE1-A22E-29AD17F95753}" dt="2025-06-25T07:50:02.448" v="116" actId="47"/>
        <pc:sldMkLst>
          <pc:docMk/>
          <pc:sldMk cId="3839871465" sldId="286"/>
        </pc:sldMkLst>
      </pc:sldChg>
      <pc:sldChg chg="del">
        <pc:chgData name="Rajesh Gogiya, Ria (Allianz Technology)" userId="3d1da207-0bfa-4478-8e55-40fd52aae4e2" providerId="ADAL" clId="{59E1FBD1-C89B-4DE1-A22E-29AD17F95753}" dt="2025-06-25T07:49:51.249" v="112" actId="47"/>
        <pc:sldMkLst>
          <pc:docMk/>
          <pc:sldMk cId="4059456081" sldId="287"/>
        </pc:sldMkLst>
      </pc:sldChg>
      <pc:sldChg chg="del">
        <pc:chgData name="Rajesh Gogiya, Ria (Allianz Technology)" userId="3d1da207-0bfa-4478-8e55-40fd52aae4e2" providerId="ADAL" clId="{59E1FBD1-C89B-4DE1-A22E-29AD17F95753}" dt="2025-06-25T07:49:53.565" v="113" actId="47"/>
        <pc:sldMkLst>
          <pc:docMk/>
          <pc:sldMk cId="4054941658" sldId="288"/>
        </pc:sldMkLst>
      </pc:sldChg>
      <pc:sldChg chg="del">
        <pc:chgData name="Rajesh Gogiya, Ria (Allianz Technology)" userId="3d1da207-0bfa-4478-8e55-40fd52aae4e2" providerId="ADAL" clId="{59E1FBD1-C89B-4DE1-A22E-29AD17F95753}" dt="2025-06-25T07:49:55.199" v="114" actId="47"/>
        <pc:sldMkLst>
          <pc:docMk/>
          <pc:sldMk cId="3023595218" sldId="289"/>
        </pc:sldMkLst>
      </pc:sldChg>
      <pc:sldChg chg="addSp delSp modSp mod ord">
        <pc:chgData name="Rajesh Gogiya, Ria (Allianz Technology)" userId="3d1da207-0bfa-4478-8e55-40fd52aae4e2" providerId="ADAL" clId="{59E1FBD1-C89B-4DE1-A22E-29AD17F95753}" dt="2025-06-25T10:34:59.470" v="283" actId="1076"/>
        <pc:sldMkLst>
          <pc:docMk/>
          <pc:sldMk cId="0" sldId="290"/>
        </pc:sldMkLst>
        <pc:spChg chg="del mod">
          <ac:chgData name="Rajesh Gogiya, Ria (Allianz Technology)" userId="3d1da207-0bfa-4478-8e55-40fd52aae4e2" providerId="ADAL" clId="{59E1FBD1-C89B-4DE1-A22E-29AD17F95753}" dt="2025-06-25T10:33:47.879" v="270" actId="478"/>
          <ac:spMkLst>
            <pc:docMk/>
            <pc:sldMk cId="0" sldId="290"/>
            <ac:spMk id="3" creationId="{00000000-0000-0000-0000-000000000000}"/>
          </ac:spMkLst>
        </pc:spChg>
        <pc:picChg chg="add mod">
          <ac:chgData name="Rajesh Gogiya, Ria (Allianz Technology)" userId="3d1da207-0bfa-4478-8e55-40fd52aae4e2" providerId="ADAL" clId="{59E1FBD1-C89B-4DE1-A22E-29AD17F95753}" dt="2025-06-25T10:34:56.084" v="282" actId="1076"/>
          <ac:picMkLst>
            <pc:docMk/>
            <pc:sldMk cId="0" sldId="290"/>
            <ac:picMk id="5" creationId="{7C90F369-7C6D-7C4E-FA57-BBE75138B184}"/>
          </ac:picMkLst>
        </pc:picChg>
        <pc:picChg chg="add mod">
          <ac:chgData name="Rajesh Gogiya, Ria (Allianz Technology)" userId="3d1da207-0bfa-4478-8e55-40fd52aae4e2" providerId="ADAL" clId="{59E1FBD1-C89B-4DE1-A22E-29AD17F95753}" dt="2025-06-25T10:34:59.470" v="283" actId="1076"/>
          <ac:picMkLst>
            <pc:docMk/>
            <pc:sldMk cId="0" sldId="290"/>
            <ac:picMk id="1026" creationId="{69C61669-A721-4F04-76D7-26C5E9B17E9C}"/>
          </ac:picMkLst>
        </pc:picChg>
      </pc:sldChg>
      <pc:sldChg chg="modSp del mod">
        <pc:chgData name="Rajesh Gogiya, Ria (Allianz Technology)" userId="3d1da207-0bfa-4478-8e55-40fd52aae4e2" providerId="ADAL" clId="{59E1FBD1-C89B-4DE1-A22E-29AD17F95753}" dt="2025-06-25T09:19:16.173" v="229" actId="47"/>
        <pc:sldMkLst>
          <pc:docMk/>
          <pc:sldMk cId="0" sldId="291"/>
        </pc:sldMkLst>
        <pc:spChg chg="mod">
          <ac:chgData name="Rajesh Gogiya, Ria (Allianz Technology)" userId="3d1da207-0bfa-4478-8e55-40fd52aae4e2" providerId="ADAL" clId="{59E1FBD1-C89B-4DE1-A22E-29AD17F95753}" dt="2025-06-25T07:51:24.055" v="120" actId="207"/>
          <ac:spMkLst>
            <pc:docMk/>
            <pc:sldMk cId="0" sldId="291"/>
            <ac:spMk id="3" creationId="{00000000-0000-0000-0000-000000000000}"/>
          </ac:spMkLst>
        </pc:spChg>
      </pc:sldChg>
      <pc:sldChg chg="modSp del mod ord">
        <pc:chgData name="Rajesh Gogiya, Ria (Allianz Technology)" userId="3d1da207-0bfa-4478-8e55-40fd52aae4e2" providerId="ADAL" clId="{59E1FBD1-C89B-4DE1-A22E-29AD17F95753}" dt="2025-06-26T10:55:21.077" v="284" actId="47"/>
        <pc:sldMkLst>
          <pc:docMk/>
          <pc:sldMk cId="0" sldId="292"/>
        </pc:sldMkLst>
        <pc:spChg chg="mod">
          <ac:chgData name="Rajesh Gogiya, Ria (Allianz Technology)" userId="3d1da207-0bfa-4478-8e55-40fd52aae4e2" providerId="ADAL" clId="{59E1FBD1-C89B-4DE1-A22E-29AD17F95753}" dt="2025-06-25T07:51:19.992" v="119" actId="207"/>
          <ac:spMkLst>
            <pc:docMk/>
            <pc:sldMk cId="0" sldId="292"/>
            <ac:spMk id="3" creationId="{00000000-0000-0000-0000-000000000000}"/>
          </ac:spMkLst>
        </pc:spChg>
      </pc:sldChg>
      <pc:sldChg chg="modSp mod">
        <pc:chgData name="Rajesh Gogiya, Ria (Allianz Technology)" userId="3d1da207-0bfa-4478-8e55-40fd52aae4e2" providerId="ADAL" clId="{59E1FBD1-C89B-4DE1-A22E-29AD17F95753}" dt="2025-06-25T07:51:39.605" v="122" actId="14100"/>
        <pc:sldMkLst>
          <pc:docMk/>
          <pc:sldMk cId="0" sldId="293"/>
        </pc:sldMkLst>
        <pc:spChg chg="mod">
          <ac:chgData name="Rajesh Gogiya, Ria (Allianz Technology)" userId="3d1da207-0bfa-4478-8e55-40fd52aae4e2" providerId="ADAL" clId="{59E1FBD1-C89B-4DE1-A22E-29AD17F95753}" dt="2025-06-25T07:51:39.605" v="122" actId="14100"/>
          <ac:spMkLst>
            <pc:docMk/>
            <pc:sldMk cId="0" sldId="293"/>
            <ac:spMk id="3" creationId="{00000000-0000-0000-0000-000000000000}"/>
          </ac:spMkLst>
        </pc:spChg>
      </pc:sldChg>
      <pc:sldChg chg="addSp delSp modSp add mod">
        <pc:chgData name="Rajesh Gogiya, Ria (Allianz Technology)" userId="3d1da207-0bfa-4478-8e55-40fd52aae4e2" providerId="ADAL" clId="{59E1FBD1-C89B-4DE1-A22E-29AD17F95753}" dt="2025-06-26T11:01:22.077" v="322" actId="1076"/>
        <pc:sldMkLst>
          <pc:docMk/>
          <pc:sldMk cId="1776538971" sldId="294"/>
        </pc:sldMkLst>
        <pc:spChg chg="mod">
          <ac:chgData name="Rajesh Gogiya, Ria (Allianz Technology)" userId="3d1da207-0bfa-4478-8e55-40fd52aae4e2" providerId="ADAL" clId="{59E1FBD1-C89B-4DE1-A22E-29AD17F95753}" dt="2025-06-26T10:56:45.422" v="301" actId="20577"/>
          <ac:spMkLst>
            <pc:docMk/>
            <pc:sldMk cId="1776538971" sldId="294"/>
            <ac:spMk id="2" creationId="{F1985FA7-74A9-9168-D6D6-9D6FE7A4441E}"/>
          </ac:spMkLst>
        </pc:spChg>
        <pc:spChg chg="del">
          <ac:chgData name="Rajesh Gogiya, Ria (Allianz Technology)" userId="3d1da207-0bfa-4478-8e55-40fd52aae4e2" providerId="ADAL" clId="{59E1FBD1-C89B-4DE1-A22E-29AD17F95753}" dt="2025-06-26T10:57:36.654" v="310" actId="478"/>
          <ac:spMkLst>
            <pc:docMk/>
            <pc:sldMk cId="1776538971" sldId="294"/>
            <ac:spMk id="5" creationId="{5507DB4E-A07F-12BA-8E88-7E4E2FF4F49B}"/>
          </ac:spMkLst>
        </pc:spChg>
        <pc:picChg chg="add mod">
          <ac:chgData name="Rajesh Gogiya, Ria (Allianz Technology)" userId="3d1da207-0bfa-4478-8e55-40fd52aae4e2" providerId="ADAL" clId="{59E1FBD1-C89B-4DE1-A22E-29AD17F95753}" dt="2025-06-26T10:57:26.492" v="308" actId="14100"/>
          <ac:picMkLst>
            <pc:docMk/>
            <pc:sldMk cId="1776538971" sldId="294"/>
            <ac:picMk id="4" creationId="{8E6A4669-3933-BCAA-FDCA-5AE6D0DAA72D}"/>
          </ac:picMkLst>
        </pc:picChg>
        <pc:picChg chg="add mod">
          <ac:chgData name="Rajesh Gogiya, Ria (Allianz Technology)" userId="3d1da207-0bfa-4478-8e55-40fd52aae4e2" providerId="ADAL" clId="{59E1FBD1-C89B-4DE1-A22E-29AD17F95753}" dt="2025-06-26T11:01:22.077" v="322" actId="1076"/>
          <ac:picMkLst>
            <pc:docMk/>
            <pc:sldMk cId="1776538971" sldId="294"/>
            <ac:picMk id="7" creationId="{C71C4C3E-E481-D4E6-195C-DD2869A8755E}"/>
          </ac:picMkLst>
        </pc:picChg>
        <pc:picChg chg="add mod">
          <ac:chgData name="Rajesh Gogiya, Ria (Allianz Technology)" userId="3d1da207-0bfa-4478-8e55-40fd52aae4e2" providerId="ADAL" clId="{59E1FBD1-C89B-4DE1-A22E-29AD17F95753}" dt="2025-06-26T11:00:31.128" v="318" actId="1076"/>
          <ac:picMkLst>
            <pc:docMk/>
            <pc:sldMk cId="1776538971" sldId="294"/>
            <ac:picMk id="9" creationId="{DCF0B829-00AD-DC7E-AB2D-A3E1FA72EFB1}"/>
          </ac:picMkLst>
        </pc:picChg>
        <pc:picChg chg="del">
          <ac:chgData name="Rajesh Gogiya, Ria (Allianz Technology)" userId="3d1da207-0bfa-4478-8e55-40fd52aae4e2" providerId="ADAL" clId="{59E1FBD1-C89B-4DE1-A22E-29AD17F95753}" dt="2025-06-26T10:56:48.635" v="302" actId="478"/>
          <ac:picMkLst>
            <pc:docMk/>
            <pc:sldMk cId="1776538971" sldId="294"/>
            <ac:picMk id="3074" creationId="{C9A524B1-898F-C61B-BB74-E1CDF760BF1E}"/>
          </ac:picMkLst>
        </pc:picChg>
        <pc:picChg chg="del mod">
          <ac:chgData name="Rajesh Gogiya, Ria (Allianz Technology)" userId="3d1da207-0bfa-4478-8e55-40fd52aae4e2" providerId="ADAL" clId="{59E1FBD1-C89B-4DE1-A22E-29AD17F95753}" dt="2025-06-26T10:57:36.654" v="310" actId="478"/>
          <ac:picMkLst>
            <pc:docMk/>
            <pc:sldMk cId="1776538971" sldId="294"/>
            <ac:picMk id="3076" creationId="{F2CC8488-979E-1D98-F461-6100932A0388}"/>
          </ac:picMkLst>
        </pc:picChg>
      </pc:sldChg>
      <pc:sldChg chg="addSp delSp modSp add mod">
        <pc:chgData name="Rajesh Gogiya, Ria (Allianz Technology)" userId="3d1da207-0bfa-4478-8e55-40fd52aae4e2" providerId="ADAL" clId="{59E1FBD1-C89B-4DE1-A22E-29AD17F95753}" dt="2025-06-26T11:06:29.251" v="385" actId="1076"/>
        <pc:sldMkLst>
          <pc:docMk/>
          <pc:sldMk cId="4196554892" sldId="295"/>
        </pc:sldMkLst>
        <pc:spChg chg="mod">
          <ac:chgData name="Rajesh Gogiya, Ria (Allianz Technology)" userId="3d1da207-0bfa-4478-8e55-40fd52aae4e2" providerId="ADAL" clId="{59E1FBD1-C89B-4DE1-A22E-29AD17F95753}" dt="2025-06-26T11:06:06.143" v="380" actId="1076"/>
          <ac:spMkLst>
            <pc:docMk/>
            <pc:sldMk cId="4196554892" sldId="295"/>
            <ac:spMk id="2" creationId="{00000000-0000-0000-0000-000000000000}"/>
          </ac:spMkLst>
        </pc:spChg>
        <pc:spChg chg="del">
          <ac:chgData name="Rajesh Gogiya, Ria (Allianz Technology)" userId="3d1da207-0bfa-4478-8e55-40fd52aae4e2" providerId="ADAL" clId="{59E1FBD1-C89B-4DE1-A22E-29AD17F95753}" dt="2025-06-26T11:01:51.391" v="324" actId="478"/>
          <ac:spMkLst>
            <pc:docMk/>
            <pc:sldMk cId="4196554892" sldId="295"/>
            <ac:spMk id="3" creationId="{00000000-0000-0000-0000-000000000000}"/>
          </ac:spMkLst>
        </pc:spChg>
        <pc:spChg chg="add mod">
          <ac:chgData name="Rajesh Gogiya, Ria (Allianz Technology)" userId="3d1da207-0bfa-4478-8e55-40fd52aae4e2" providerId="ADAL" clId="{59E1FBD1-C89B-4DE1-A22E-29AD17F95753}" dt="2025-06-26T11:06:29.251" v="385" actId="1076"/>
          <ac:spMkLst>
            <pc:docMk/>
            <pc:sldMk cId="4196554892" sldId="295"/>
            <ac:spMk id="4" creationId="{EB7E843D-4DF5-D624-FC43-5ABBAA217248}"/>
          </ac:spMkLst>
        </pc:spChg>
      </pc:sldChg>
      <pc:sldChg chg="modSp add mod">
        <pc:chgData name="Rajesh Gogiya, Ria (Allianz Technology)" userId="3d1da207-0bfa-4478-8e55-40fd52aae4e2" providerId="ADAL" clId="{59E1FBD1-C89B-4DE1-A22E-29AD17F95753}" dt="2025-06-26T11:12:54.639" v="404" actId="5793"/>
        <pc:sldMkLst>
          <pc:docMk/>
          <pc:sldMk cId="2207719466" sldId="296"/>
        </pc:sldMkLst>
        <pc:spChg chg="mod">
          <ac:chgData name="Rajesh Gogiya, Ria (Allianz Technology)" userId="3d1da207-0bfa-4478-8e55-40fd52aae4e2" providerId="ADAL" clId="{59E1FBD1-C89B-4DE1-A22E-29AD17F95753}" dt="2025-06-26T11:12:54.639" v="404" actId="5793"/>
          <ac:spMkLst>
            <pc:docMk/>
            <pc:sldMk cId="2207719466" sldId="296"/>
            <ac:spMk id="4" creationId="{EB7E843D-4DF5-D624-FC43-5ABBAA217248}"/>
          </ac:spMkLst>
        </pc:spChg>
      </pc:sldChg>
    </pc:docChg>
  </pc:docChgLst>
  <pc:docChgLst>
    <pc:chgData name="kumar, G Lokesh (Allianz Technology)" userId="9253685c-79ad-40b9-ab83-7059e7caf398" providerId="ADAL" clId="{0A350A3E-A7E6-4D1A-8F6E-F614691D7A29}"/>
    <pc:docChg chg="undo custSel addSld modSld sldOrd">
      <pc:chgData name="kumar, G Lokesh (Allianz Technology)" userId="9253685c-79ad-40b9-ab83-7059e7caf398" providerId="ADAL" clId="{0A350A3E-A7E6-4D1A-8F6E-F614691D7A29}" dt="2024-05-02T04:08:18.347" v="789" actId="1076"/>
      <pc:docMkLst>
        <pc:docMk/>
      </pc:docMkLst>
      <pc:sldChg chg="addSp delSp modSp add mod">
        <pc:chgData name="kumar, G Lokesh (Allianz Technology)" userId="9253685c-79ad-40b9-ab83-7059e7caf398" providerId="ADAL" clId="{0A350A3E-A7E6-4D1A-8F6E-F614691D7A29}" dt="2024-05-02T03:31:17.085" v="45" actId="1076"/>
        <pc:sldMkLst>
          <pc:docMk/>
          <pc:sldMk cId="3350863891" sldId="277"/>
        </pc:sldMkLst>
        <pc:spChg chg="mod">
          <ac:chgData name="kumar, G Lokesh (Allianz Technology)" userId="9253685c-79ad-40b9-ab83-7059e7caf398" providerId="ADAL" clId="{0A350A3E-A7E6-4D1A-8F6E-F614691D7A29}" dt="2024-05-02T03:31:10.619" v="42" actId="20577"/>
          <ac:spMkLst>
            <pc:docMk/>
            <pc:sldMk cId="3350863891" sldId="277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30:53.409" v="3" actId="478"/>
          <ac:picMkLst>
            <pc:docMk/>
            <pc:sldMk cId="3350863891" sldId="277"/>
            <ac:picMk id="7170" creationId="{A150C84F-E738-F858-C53C-438B88CFB733}"/>
          </ac:picMkLst>
        </pc:picChg>
        <pc:picChg chg="del">
          <ac:chgData name="kumar, G Lokesh (Allianz Technology)" userId="9253685c-79ad-40b9-ab83-7059e7caf398" providerId="ADAL" clId="{0A350A3E-A7E6-4D1A-8F6E-F614691D7A29}" dt="2024-05-02T03:30:53.951" v="4" actId="478"/>
          <ac:picMkLst>
            <pc:docMk/>
            <pc:sldMk cId="3350863891" sldId="277"/>
            <ac:picMk id="7172" creationId="{825F0D17-4761-8520-DD17-EB186D34BBC0}"/>
          </ac:picMkLst>
        </pc:picChg>
        <pc:picChg chg="del">
          <ac:chgData name="kumar, G Lokesh (Allianz Technology)" userId="9253685c-79ad-40b9-ab83-7059e7caf398" providerId="ADAL" clId="{0A350A3E-A7E6-4D1A-8F6E-F614691D7A29}" dt="2024-05-02T03:30:50.665" v="1" actId="478"/>
          <ac:picMkLst>
            <pc:docMk/>
            <pc:sldMk cId="3350863891" sldId="277"/>
            <ac:picMk id="7174" creationId="{368AEB79-C99F-088B-B575-8844888EF183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1:17.085" v="45" actId="1076"/>
          <ac:picMkLst>
            <pc:docMk/>
            <pc:sldMk cId="3350863891" sldId="277"/>
            <ac:picMk id="8194" creationId="{16F7B26C-EBA5-A769-21D4-AEE9F8E1ECDC}"/>
          </ac:picMkLst>
        </pc:picChg>
        <pc:cxnChg chg="del">
          <ac:chgData name="kumar, G Lokesh (Allianz Technology)" userId="9253685c-79ad-40b9-ab83-7059e7caf398" providerId="ADAL" clId="{0A350A3E-A7E6-4D1A-8F6E-F614691D7A29}" dt="2024-05-02T03:30:52.727" v="2" actId="478"/>
          <ac:cxnSpMkLst>
            <pc:docMk/>
            <pc:sldMk cId="3350863891" sldId="277"/>
            <ac:cxnSpMk id="8" creationId="{0DDB3833-0FA0-2BA0-00F7-90CD970C3097}"/>
          </ac:cxnSpMkLst>
        </pc:cxnChg>
      </pc:sldChg>
      <pc:sldChg chg="addSp delSp modSp add mod">
        <pc:chgData name="kumar, G Lokesh (Allianz Technology)" userId="9253685c-79ad-40b9-ab83-7059e7caf398" providerId="ADAL" clId="{0A350A3E-A7E6-4D1A-8F6E-F614691D7A29}" dt="2024-05-02T03:33:30.413" v="90" actId="1076"/>
        <pc:sldMkLst>
          <pc:docMk/>
          <pc:sldMk cId="1484640080" sldId="278"/>
        </pc:sldMkLst>
        <pc:spChg chg="mod">
          <ac:chgData name="kumar, G Lokesh (Allianz Technology)" userId="9253685c-79ad-40b9-ab83-7059e7caf398" providerId="ADAL" clId="{0A350A3E-A7E6-4D1A-8F6E-F614691D7A29}" dt="2024-05-02T03:32:31.496" v="75" actId="20577"/>
          <ac:spMkLst>
            <pc:docMk/>
            <pc:sldMk cId="1484640080" sldId="278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32:20.958" v="47" actId="478"/>
          <ac:picMkLst>
            <pc:docMk/>
            <pc:sldMk cId="1484640080" sldId="278"/>
            <ac:picMk id="8194" creationId="{16F7B26C-EBA5-A769-21D4-AEE9F8E1ECDC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3:30.413" v="90" actId="1076"/>
          <ac:picMkLst>
            <pc:docMk/>
            <pc:sldMk cId="1484640080" sldId="278"/>
            <ac:picMk id="9218" creationId="{CBA49177-218F-6FB7-97CD-1D508BC7A6B7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3:01.150" v="82" actId="1076"/>
          <ac:picMkLst>
            <pc:docMk/>
            <pc:sldMk cId="1484640080" sldId="278"/>
            <ac:picMk id="9220" creationId="{88DF6077-68E6-82DC-5D8E-464D27BD8914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3:25.381" v="88" actId="1076"/>
          <ac:picMkLst>
            <pc:docMk/>
            <pc:sldMk cId="1484640080" sldId="278"/>
            <ac:picMk id="9222" creationId="{27258B5F-9338-72B6-2772-D4C061BD863A}"/>
          </ac:picMkLst>
        </pc:picChg>
        <pc:cxnChg chg="add del">
          <ac:chgData name="kumar, G Lokesh (Allianz Technology)" userId="9253685c-79ad-40b9-ab83-7059e7caf398" providerId="ADAL" clId="{0A350A3E-A7E6-4D1A-8F6E-F614691D7A29}" dt="2024-05-02T03:33:27.767" v="89" actId="478"/>
          <ac:cxnSpMkLst>
            <pc:docMk/>
            <pc:sldMk cId="1484640080" sldId="278"/>
            <ac:cxnSpMk id="5" creationId="{39A424FA-679A-8E75-A910-2AB4B8F8D37F}"/>
          </ac:cxnSpMkLst>
        </pc:cxnChg>
      </pc:sldChg>
      <pc:sldChg chg="addSp delSp modSp add mod">
        <pc:chgData name="kumar, G Lokesh (Allianz Technology)" userId="9253685c-79ad-40b9-ab83-7059e7caf398" providerId="ADAL" clId="{0A350A3E-A7E6-4D1A-8F6E-F614691D7A29}" dt="2024-05-02T03:35:51.384" v="154" actId="20577"/>
        <pc:sldMkLst>
          <pc:docMk/>
          <pc:sldMk cId="2474615376" sldId="279"/>
        </pc:sldMkLst>
        <pc:spChg chg="mod">
          <ac:chgData name="kumar, G Lokesh (Allianz Technology)" userId="9253685c-79ad-40b9-ab83-7059e7caf398" providerId="ADAL" clId="{0A350A3E-A7E6-4D1A-8F6E-F614691D7A29}" dt="2024-05-02T03:34:04.380" v="110" actId="20577"/>
          <ac:spMkLst>
            <pc:docMk/>
            <pc:sldMk cId="2474615376" sldId="279"/>
            <ac:spMk id="2" creationId="{F1985FA7-74A9-9168-D6D6-9D6FE7A4441E}"/>
          </ac:spMkLst>
        </pc:spChg>
        <pc:spChg chg="mod">
          <ac:chgData name="kumar, G Lokesh (Allianz Technology)" userId="9253685c-79ad-40b9-ab83-7059e7caf398" providerId="ADAL" clId="{0A350A3E-A7E6-4D1A-8F6E-F614691D7A29}" dt="2024-05-02T03:35:51.384" v="154" actId="20577"/>
          <ac:spMkLst>
            <pc:docMk/>
            <pc:sldMk cId="2474615376" sldId="279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34:10.074" v="111" actId="478"/>
          <ac:picMkLst>
            <pc:docMk/>
            <pc:sldMk cId="2474615376" sldId="279"/>
            <ac:picMk id="4" creationId="{815858C2-CFB0-5540-472F-E60E4589481D}"/>
          </ac:picMkLst>
        </pc:picChg>
        <pc:picChg chg="del">
          <ac:chgData name="kumar, G Lokesh (Allianz Technology)" userId="9253685c-79ad-40b9-ab83-7059e7caf398" providerId="ADAL" clId="{0A350A3E-A7E6-4D1A-8F6E-F614691D7A29}" dt="2024-05-02T03:33:40.298" v="94" actId="478"/>
          <ac:picMkLst>
            <pc:docMk/>
            <pc:sldMk cId="2474615376" sldId="279"/>
            <ac:picMk id="9218" creationId="{CBA49177-218F-6FB7-97CD-1D508BC7A6B7}"/>
          </ac:picMkLst>
        </pc:picChg>
        <pc:picChg chg="del">
          <ac:chgData name="kumar, G Lokesh (Allianz Technology)" userId="9253685c-79ad-40b9-ab83-7059e7caf398" providerId="ADAL" clId="{0A350A3E-A7E6-4D1A-8F6E-F614691D7A29}" dt="2024-05-02T03:33:39.106" v="92" actId="478"/>
          <ac:picMkLst>
            <pc:docMk/>
            <pc:sldMk cId="2474615376" sldId="279"/>
            <ac:picMk id="9220" creationId="{88DF6077-68E6-82DC-5D8E-464D27BD8914}"/>
          </ac:picMkLst>
        </pc:picChg>
        <pc:picChg chg="del">
          <ac:chgData name="kumar, G Lokesh (Allianz Technology)" userId="9253685c-79ad-40b9-ab83-7059e7caf398" providerId="ADAL" clId="{0A350A3E-A7E6-4D1A-8F6E-F614691D7A29}" dt="2024-05-02T03:33:39.579" v="93" actId="478"/>
          <ac:picMkLst>
            <pc:docMk/>
            <pc:sldMk cId="2474615376" sldId="279"/>
            <ac:picMk id="9222" creationId="{27258B5F-9338-72B6-2772-D4C061BD863A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5:34.433" v="114" actId="1076"/>
          <ac:picMkLst>
            <pc:docMk/>
            <pc:sldMk cId="2474615376" sldId="279"/>
            <ac:picMk id="10242" creationId="{F5D13422-67EA-1950-54E2-D9EBCD372EEC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3:38:50.861" v="185" actId="1076"/>
        <pc:sldMkLst>
          <pc:docMk/>
          <pc:sldMk cId="2838685444" sldId="280"/>
        </pc:sldMkLst>
        <pc:spChg chg="mod">
          <ac:chgData name="kumar, G Lokesh (Allianz Technology)" userId="9253685c-79ad-40b9-ab83-7059e7caf398" providerId="ADAL" clId="{0A350A3E-A7E6-4D1A-8F6E-F614691D7A29}" dt="2024-05-02T03:37:58.583" v="174" actId="20577"/>
          <ac:spMkLst>
            <pc:docMk/>
            <pc:sldMk cId="2838685444" sldId="280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37:47.666" v="156" actId="478"/>
          <ac:picMkLst>
            <pc:docMk/>
            <pc:sldMk cId="2838685444" sldId="280"/>
            <ac:picMk id="10242" creationId="{F5D13422-67EA-1950-54E2-D9EBCD372EEC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8:08.199" v="176" actId="1076"/>
          <ac:picMkLst>
            <pc:docMk/>
            <pc:sldMk cId="2838685444" sldId="280"/>
            <ac:picMk id="11266" creationId="{51159A89-1604-EA07-1672-547D4B3403CD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8:36.892" v="181" actId="1076"/>
          <ac:picMkLst>
            <pc:docMk/>
            <pc:sldMk cId="2838685444" sldId="280"/>
            <ac:picMk id="11268" creationId="{B6335084-1125-6D27-7489-A4B823B63F29}"/>
          </ac:picMkLst>
        </pc:picChg>
        <pc:picChg chg="add mod">
          <ac:chgData name="kumar, G Lokesh (Allianz Technology)" userId="9253685c-79ad-40b9-ab83-7059e7caf398" providerId="ADAL" clId="{0A350A3E-A7E6-4D1A-8F6E-F614691D7A29}" dt="2024-05-02T03:38:50.861" v="185" actId="1076"/>
          <ac:picMkLst>
            <pc:docMk/>
            <pc:sldMk cId="2838685444" sldId="280"/>
            <ac:picMk id="11270" creationId="{A7535D15-3579-2EA2-774F-B1FB8B3D173A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3:41:58.491" v="250" actId="1076"/>
        <pc:sldMkLst>
          <pc:docMk/>
          <pc:sldMk cId="1631316168" sldId="281"/>
        </pc:sldMkLst>
        <pc:spChg chg="mod">
          <ac:chgData name="kumar, G Lokesh (Allianz Technology)" userId="9253685c-79ad-40b9-ab83-7059e7caf398" providerId="ADAL" clId="{0A350A3E-A7E6-4D1A-8F6E-F614691D7A29}" dt="2024-05-02T03:40:09.771" v="212" actId="20577"/>
          <ac:spMkLst>
            <pc:docMk/>
            <pc:sldMk cId="1631316168" sldId="281"/>
            <ac:spMk id="2" creationId="{F1985FA7-74A9-9168-D6D6-9D6FE7A4441E}"/>
          </ac:spMkLst>
        </pc:spChg>
        <pc:spChg chg="mod">
          <ac:chgData name="kumar, G Lokesh (Allianz Technology)" userId="9253685c-79ad-40b9-ab83-7059e7caf398" providerId="ADAL" clId="{0A350A3E-A7E6-4D1A-8F6E-F614691D7A29}" dt="2024-05-02T03:41:01.855" v="245" actId="20577"/>
          <ac:spMkLst>
            <pc:docMk/>
            <pc:sldMk cId="1631316168" sldId="281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40:00.970" v="187" actId="478"/>
          <ac:picMkLst>
            <pc:docMk/>
            <pc:sldMk cId="1631316168" sldId="281"/>
            <ac:picMk id="11266" creationId="{51159A89-1604-EA07-1672-547D4B3403CD}"/>
          </ac:picMkLst>
        </pc:picChg>
        <pc:picChg chg="del">
          <ac:chgData name="kumar, G Lokesh (Allianz Technology)" userId="9253685c-79ad-40b9-ab83-7059e7caf398" providerId="ADAL" clId="{0A350A3E-A7E6-4D1A-8F6E-F614691D7A29}" dt="2024-05-02T03:40:00.970" v="187" actId="478"/>
          <ac:picMkLst>
            <pc:docMk/>
            <pc:sldMk cId="1631316168" sldId="281"/>
            <ac:picMk id="11268" creationId="{B6335084-1125-6D27-7489-A4B823B63F29}"/>
          </ac:picMkLst>
        </pc:picChg>
        <pc:picChg chg="del">
          <ac:chgData name="kumar, G Lokesh (Allianz Technology)" userId="9253685c-79ad-40b9-ab83-7059e7caf398" providerId="ADAL" clId="{0A350A3E-A7E6-4D1A-8F6E-F614691D7A29}" dt="2024-05-02T03:40:00.970" v="187" actId="478"/>
          <ac:picMkLst>
            <pc:docMk/>
            <pc:sldMk cId="1631316168" sldId="281"/>
            <ac:picMk id="11270" creationId="{A7535D15-3579-2EA2-774F-B1FB8B3D173A}"/>
          </ac:picMkLst>
        </pc:picChg>
        <pc:picChg chg="add mod">
          <ac:chgData name="kumar, G Lokesh (Allianz Technology)" userId="9253685c-79ad-40b9-ab83-7059e7caf398" providerId="ADAL" clId="{0A350A3E-A7E6-4D1A-8F6E-F614691D7A29}" dt="2024-05-02T03:41:46.217" v="248" actId="14100"/>
          <ac:picMkLst>
            <pc:docMk/>
            <pc:sldMk cId="1631316168" sldId="281"/>
            <ac:picMk id="12290" creationId="{8F49E493-F89E-3E0E-F02B-5DDFDF007664}"/>
          </ac:picMkLst>
        </pc:picChg>
        <pc:picChg chg="add mod">
          <ac:chgData name="kumar, G Lokesh (Allianz Technology)" userId="9253685c-79ad-40b9-ab83-7059e7caf398" providerId="ADAL" clId="{0A350A3E-A7E6-4D1A-8F6E-F614691D7A29}" dt="2024-05-02T03:41:58.491" v="250" actId="1076"/>
          <ac:picMkLst>
            <pc:docMk/>
            <pc:sldMk cId="1631316168" sldId="281"/>
            <ac:picMk id="12292" creationId="{52FC94FC-E319-6660-8AE7-D367E926794D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3:43:10.719" v="292" actId="20577"/>
        <pc:sldMkLst>
          <pc:docMk/>
          <pc:sldMk cId="1963032035" sldId="282"/>
        </pc:sldMkLst>
        <pc:spChg chg="mod">
          <ac:chgData name="kumar, G Lokesh (Allianz Technology)" userId="9253685c-79ad-40b9-ab83-7059e7caf398" providerId="ADAL" clId="{0A350A3E-A7E6-4D1A-8F6E-F614691D7A29}" dt="2024-05-02T03:43:10.719" v="292" actId="20577"/>
          <ac:spMkLst>
            <pc:docMk/>
            <pc:sldMk cId="1963032035" sldId="282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42:55.631" v="253" actId="478"/>
          <ac:picMkLst>
            <pc:docMk/>
            <pc:sldMk cId="1963032035" sldId="282"/>
            <ac:picMk id="12290" creationId="{8F49E493-F89E-3E0E-F02B-5DDFDF007664}"/>
          </ac:picMkLst>
        </pc:picChg>
        <pc:picChg chg="del">
          <ac:chgData name="kumar, G Lokesh (Allianz Technology)" userId="9253685c-79ad-40b9-ab83-7059e7caf398" providerId="ADAL" clId="{0A350A3E-A7E6-4D1A-8F6E-F614691D7A29}" dt="2024-05-02T03:42:54.986" v="252" actId="478"/>
          <ac:picMkLst>
            <pc:docMk/>
            <pc:sldMk cId="1963032035" sldId="282"/>
            <ac:picMk id="12292" creationId="{52FC94FC-E319-6660-8AE7-D367E926794D}"/>
          </ac:picMkLst>
        </pc:picChg>
        <pc:picChg chg="add mod">
          <ac:chgData name="kumar, G Lokesh (Allianz Technology)" userId="9253685c-79ad-40b9-ab83-7059e7caf398" providerId="ADAL" clId="{0A350A3E-A7E6-4D1A-8F6E-F614691D7A29}" dt="2024-05-02T03:42:59.388" v="255" actId="1076"/>
          <ac:picMkLst>
            <pc:docMk/>
            <pc:sldMk cId="1963032035" sldId="282"/>
            <ac:picMk id="13314" creationId="{3F9A7E39-90C1-DC12-D54B-CA4746372021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3:47:18.811" v="396" actId="1076"/>
        <pc:sldMkLst>
          <pc:docMk/>
          <pc:sldMk cId="3144019270" sldId="283"/>
        </pc:sldMkLst>
        <pc:spChg chg="mod">
          <ac:chgData name="kumar, G Lokesh (Allianz Technology)" userId="9253685c-79ad-40b9-ab83-7059e7caf398" providerId="ADAL" clId="{0A350A3E-A7E6-4D1A-8F6E-F614691D7A29}" dt="2024-05-02T03:43:41.745" v="314" actId="20577"/>
          <ac:spMkLst>
            <pc:docMk/>
            <pc:sldMk cId="3144019270" sldId="283"/>
            <ac:spMk id="2" creationId="{F1985FA7-74A9-9168-D6D6-9D6FE7A4441E}"/>
          </ac:spMkLst>
        </pc:spChg>
        <pc:spChg chg="add mod">
          <ac:chgData name="kumar, G Lokesh (Allianz Technology)" userId="9253685c-79ad-40b9-ab83-7059e7caf398" providerId="ADAL" clId="{0A350A3E-A7E6-4D1A-8F6E-F614691D7A29}" dt="2024-05-02T03:45:51.216" v="394" actId="20577"/>
          <ac:spMkLst>
            <pc:docMk/>
            <pc:sldMk cId="3144019270" sldId="283"/>
            <ac:spMk id="3" creationId="{3A1257A1-2827-BD6F-D3C4-74EE9C019395}"/>
          </ac:spMkLst>
        </pc:spChg>
        <pc:spChg chg="mod">
          <ac:chgData name="kumar, G Lokesh (Allianz Technology)" userId="9253685c-79ad-40b9-ab83-7059e7caf398" providerId="ADAL" clId="{0A350A3E-A7E6-4D1A-8F6E-F614691D7A29}" dt="2024-05-02T03:44:58.867" v="352" actId="20577"/>
          <ac:spMkLst>
            <pc:docMk/>
            <pc:sldMk cId="3144019270" sldId="283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45:00.392" v="353" actId="478"/>
          <ac:picMkLst>
            <pc:docMk/>
            <pc:sldMk cId="3144019270" sldId="283"/>
            <ac:picMk id="13314" creationId="{3F9A7E39-90C1-DC12-D54B-CA4746372021}"/>
          </ac:picMkLst>
        </pc:picChg>
        <pc:picChg chg="add del mod">
          <ac:chgData name="kumar, G Lokesh (Allianz Technology)" userId="9253685c-79ad-40b9-ab83-7059e7caf398" providerId="ADAL" clId="{0A350A3E-A7E6-4D1A-8F6E-F614691D7A29}" dt="2024-05-02T03:45:14.252" v="357"/>
          <ac:picMkLst>
            <pc:docMk/>
            <pc:sldMk cId="3144019270" sldId="283"/>
            <ac:picMk id="14338" creationId="{B2C5E405-2DE0-E918-0C79-1442ADC4F450}"/>
          </ac:picMkLst>
        </pc:picChg>
        <pc:picChg chg="add mod">
          <ac:chgData name="kumar, G Lokesh (Allianz Technology)" userId="9253685c-79ad-40b9-ab83-7059e7caf398" providerId="ADAL" clId="{0A350A3E-A7E6-4D1A-8F6E-F614691D7A29}" dt="2024-05-02T03:47:18.811" v="396" actId="1076"/>
          <ac:picMkLst>
            <pc:docMk/>
            <pc:sldMk cId="3144019270" sldId="283"/>
            <ac:picMk id="14340" creationId="{0E036B74-340F-DA71-7F14-BB8A533F613E}"/>
          </ac:picMkLst>
        </pc:picChg>
      </pc:sldChg>
      <pc:sldChg chg="addSp delSp modSp add mod ord">
        <pc:chgData name="kumar, G Lokesh (Allianz Technology)" userId="9253685c-79ad-40b9-ab83-7059e7caf398" providerId="ADAL" clId="{0A350A3E-A7E6-4D1A-8F6E-F614691D7A29}" dt="2024-05-02T03:50:45.150" v="464" actId="20577"/>
        <pc:sldMkLst>
          <pc:docMk/>
          <pc:sldMk cId="1710533978" sldId="284"/>
        </pc:sldMkLst>
        <pc:spChg chg="mod">
          <ac:chgData name="kumar, G Lokesh (Allianz Technology)" userId="9253685c-79ad-40b9-ab83-7059e7caf398" providerId="ADAL" clId="{0A350A3E-A7E6-4D1A-8F6E-F614691D7A29}" dt="2024-05-02T03:48:38.442" v="422" actId="20577"/>
          <ac:spMkLst>
            <pc:docMk/>
            <pc:sldMk cId="1710533978" sldId="284"/>
            <ac:spMk id="2" creationId="{F1985FA7-74A9-9168-D6D6-9D6FE7A4441E}"/>
          </ac:spMkLst>
        </pc:spChg>
        <pc:spChg chg="mod">
          <ac:chgData name="kumar, G Lokesh (Allianz Technology)" userId="9253685c-79ad-40b9-ab83-7059e7caf398" providerId="ADAL" clId="{0A350A3E-A7E6-4D1A-8F6E-F614691D7A29}" dt="2024-05-02T03:50:45.150" v="464" actId="20577"/>
          <ac:spMkLst>
            <pc:docMk/>
            <pc:sldMk cId="1710533978" sldId="284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50:28.268" v="423" actId="478"/>
          <ac:picMkLst>
            <pc:docMk/>
            <pc:sldMk cId="1710533978" sldId="284"/>
            <ac:picMk id="13314" creationId="{3F9A7E39-90C1-DC12-D54B-CA4746372021}"/>
          </ac:picMkLst>
        </pc:picChg>
        <pc:picChg chg="add mod">
          <ac:chgData name="kumar, G Lokesh (Allianz Technology)" userId="9253685c-79ad-40b9-ab83-7059e7caf398" providerId="ADAL" clId="{0A350A3E-A7E6-4D1A-8F6E-F614691D7A29}" dt="2024-05-02T03:50:31.364" v="425" actId="1076"/>
          <ac:picMkLst>
            <pc:docMk/>
            <pc:sldMk cId="1710533978" sldId="284"/>
            <ac:picMk id="15362" creationId="{565EB681-0CA0-D1EF-A82A-62B69B9B03E6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4:01:08.583" v="549" actId="20577"/>
        <pc:sldMkLst>
          <pc:docMk/>
          <pc:sldMk cId="4044169198" sldId="285"/>
        </pc:sldMkLst>
        <pc:spChg chg="mod">
          <ac:chgData name="kumar, G Lokesh (Allianz Technology)" userId="9253685c-79ad-40b9-ab83-7059e7caf398" providerId="ADAL" clId="{0A350A3E-A7E6-4D1A-8F6E-F614691D7A29}" dt="2024-05-02T03:58:33.069" v="500" actId="20577"/>
          <ac:spMkLst>
            <pc:docMk/>
            <pc:sldMk cId="4044169198" sldId="285"/>
            <ac:spMk id="2" creationId="{F1985FA7-74A9-9168-D6D6-9D6FE7A4441E}"/>
          </ac:spMkLst>
        </pc:spChg>
        <pc:spChg chg="add mod">
          <ac:chgData name="kumar, G Lokesh (Allianz Technology)" userId="9253685c-79ad-40b9-ab83-7059e7caf398" providerId="ADAL" clId="{0A350A3E-A7E6-4D1A-8F6E-F614691D7A29}" dt="2024-05-02T04:01:08.583" v="549" actId="20577"/>
          <ac:spMkLst>
            <pc:docMk/>
            <pc:sldMk cId="4044169198" sldId="285"/>
            <ac:spMk id="3" creationId="{2B4AA935-CCC6-7D3B-DF1D-3570B39F49EC}"/>
          </ac:spMkLst>
        </pc:spChg>
        <pc:spChg chg="add mod">
          <ac:chgData name="kumar, G Lokesh (Allianz Technology)" userId="9253685c-79ad-40b9-ab83-7059e7caf398" providerId="ADAL" clId="{0A350A3E-A7E6-4D1A-8F6E-F614691D7A29}" dt="2024-05-02T04:00:41.443" v="542" actId="20577"/>
          <ac:spMkLst>
            <pc:docMk/>
            <pc:sldMk cId="4044169198" sldId="285"/>
            <ac:spMk id="4" creationId="{3E8FF952-A8B4-CDFB-234F-014585350264}"/>
          </ac:spMkLst>
        </pc:spChg>
        <pc:spChg chg="mod">
          <ac:chgData name="kumar, G Lokesh (Allianz Technology)" userId="9253685c-79ad-40b9-ab83-7059e7caf398" providerId="ADAL" clId="{0A350A3E-A7E6-4D1A-8F6E-F614691D7A29}" dt="2024-05-02T03:58:39.213" v="513" actId="20577"/>
          <ac:spMkLst>
            <pc:docMk/>
            <pc:sldMk cId="4044169198" sldId="285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3:58:40.644" v="514" actId="478"/>
          <ac:picMkLst>
            <pc:docMk/>
            <pc:sldMk cId="4044169198" sldId="285"/>
            <ac:picMk id="15362" creationId="{565EB681-0CA0-D1EF-A82A-62B69B9B03E6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0:51.304" v="545" actId="1076"/>
          <ac:picMkLst>
            <pc:docMk/>
            <pc:sldMk cId="4044169198" sldId="285"/>
            <ac:picMk id="16386" creationId="{6BB0D002-ABBD-C24C-6AF3-1511595744EF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1:04.208" v="548" actId="14100"/>
          <ac:picMkLst>
            <pc:docMk/>
            <pc:sldMk cId="4044169198" sldId="285"/>
            <ac:picMk id="16388" creationId="{FFA8F656-6296-29D4-C5F3-16F5D6FA7221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4:02:41.570" v="609" actId="113"/>
        <pc:sldMkLst>
          <pc:docMk/>
          <pc:sldMk cId="3839871465" sldId="286"/>
        </pc:sldMkLst>
        <pc:spChg chg="del">
          <ac:chgData name="kumar, G Lokesh (Allianz Technology)" userId="9253685c-79ad-40b9-ab83-7059e7caf398" providerId="ADAL" clId="{0A350A3E-A7E6-4D1A-8F6E-F614691D7A29}" dt="2024-05-02T04:01:34.027" v="552" actId="478"/>
          <ac:spMkLst>
            <pc:docMk/>
            <pc:sldMk cId="3839871465" sldId="286"/>
            <ac:spMk id="3" creationId="{2B4AA935-CCC6-7D3B-DF1D-3570B39F49EC}"/>
          </ac:spMkLst>
        </pc:spChg>
        <pc:spChg chg="del">
          <ac:chgData name="kumar, G Lokesh (Allianz Technology)" userId="9253685c-79ad-40b9-ab83-7059e7caf398" providerId="ADAL" clId="{0A350A3E-A7E6-4D1A-8F6E-F614691D7A29}" dt="2024-05-02T04:01:34.798" v="553" actId="478"/>
          <ac:spMkLst>
            <pc:docMk/>
            <pc:sldMk cId="3839871465" sldId="286"/>
            <ac:spMk id="4" creationId="{3E8FF952-A8B4-CDFB-234F-014585350264}"/>
          </ac:spMkLst>
        </pc:spChg>
        <pc:spChg chg="add mod">
          <ac:chgData name="kumar, G Lokesh (Allianz Technology)" userId="9253685c-79ad-40b9-ab83-7059e7caf398" providerId="ADAL" clId="{0A350A3E-A7E6-4D1A-8F6E-F614691D7A29}" dt="2024-05-02T04:02:41.570" v="609" actId="113"/>
          <ac:spMkLst>
            <pc:docMk/>
            <pc:sldMk cId="3839871465" sldId="286"/>
            <ac:spMk id="5" creationId="{4B057AC7-3823-B6D8-3569-12003BEFEE9A}"/>
          </ac:spMkLst>
        </pc:spChg>
        <pc:spChg chg="mod">
          <ac:chgData name="kumar, G Lokesh (Allianz Technology)" userId="9253685c-79ad-40b9-ab83-7059e7caf398" providerId="ADAL" clId="{0A350A3E-A7E6-4D1A-8F6E-F614691D7A29}" dt="2024-05-02T04:01:48.859" v="594" actId="20577"/>
          <ac:spMkLst>
            <pc:docMk/>
            <pc:sldMk cId="3839871465" sldId="286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4:01:31.677" v="551" actId="478"/>
          <ac:picMkLst>
            <pc:docMk/>
            <pc:sldMk cId="3839871465" sldId="286"/>
            <ac:picMk id="16386" creationId="{6BB0D002-ABBD-C24C-6AF3-1511595744EF}"/>
          </ac:picMkLst>
        </pc:picChg>
        <pc:picChg chg="del">
          <ac:chgData name="kumar, G Lokesh (Allianz Technology)" userId="9253685c-79ad-40b9-ab83-7059e7caf398" providerId="ADAL" clId="{0A350A3E-A7E6-4D1A-8F6E-F614691D7A29}" dt="2024-05-02T04:01:35.474" v="554" actId="478"/>
          <ac:picMkLst>
            <pc:docMk/>
            <pc:sldMk cId="3839871465" sldId="286"/>
            <ac:picMk id="16388" creationId="{FFA8F656-6296-29D4-C5F3-16F5D6FA7221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4:06:33.771" v="728" actId="1076"/>
        <pc:sldMkLst>
          <pc:docMk/>
          <pc:sldMk cId="4059456081" sldId="287"/>
        </pc:sldMkLst>
        <pc:spChg chg="mod">
          <ac:chgData name="kumar, G Lokesh (Allianz Technology)" userId="9253685c-79ad-40b9-ab83-7059e7caf398" providerId="ADAL" clId="{0A350A3E-A7E6-4D1A-8F6E-F614691D7A29}" dt="2024-05-02T04:04:46.200" v="637" actId="20577"/>
          <ac:spMkLst>
            <pc:docMk/>
            <pc:sldMk cId="4059456081" sldId="287"/>
            <ac:spMk id="2" creationId="{F1985FA7-74A9-9168-D6D6-9D6FE7A4441E}"/>
          </ac:spMkLst>
        </pc:spChg>
        <pc:spChg chg="add mod">
          <ac:chgData name="kumar, G Lokesh (Allianz Technology)" userId="9253685c-79ad-40b9-ab83-7059e7caf398" providerId="ADAL" clId="{0A350A3E-A7E6-4D1A-8F6E-F614691D7A29}" dt="2024-05-02T04:06:25.417" v="726" actId="20577"/>
          <ac:spMkLst>
            <pc:docMk/>
            <pc:sldMk cId="4059456081" sldId="287"/>
            <ac:spMk id="3" creationId="{B514AE89-F0EC-6889-9436-373FAFE62285}"/>
          </ac:spMkLst>
        </pc:spChg>
        <pc:spChg chg="del">
          <ac:chgData name="kumar, G Lokesh (Allianz Technology)" userId="9253685c-79ad-40b9-ab83-7059e7caf398" providerId="ADAL" clId="{0A350A3E-A7E6-4D1A-8F6E-F614691D7A29}" dt="2024-05-02T04:04:37.933" v="611" actId="478"/>
          <ac:spMkLst>
            <pc:docMk/>
            <pc:sldMk cId="4059456081" sldId="287"/>
            <ac:spMk id="5" creationId="{4B057AC7-3823-B6D8-3569-12003BEFEE9A}"/>
          </ac:spMkLst>
        </pc:spChg>
        <pc:spChg chg="mod">
          <ac:chgData name="kumar, G Lokesh (Allianz Technology)" userId="9253685c-79ad-40b9-ab83-7059e7caf398" providerId="ADAL" clId="{0A350A3E-A7E6-4D1A-8F6E-F614691D7A29}" dt="2024-05-02T04:05:21.203" v="674" actId="20577"/>
          <ac:spMkLst>
            <pc:docMk/>
            <pc:sldMk cId="4059456081" sldId="287"/>
            <ac:spMk id="6" creationId="{0C06897A-63D7-2549-5386-743BFB1A2A98}"/>
          </ac:spMkLst>
        </pc:spChg>
        <pc:picChg chg="add mod">
          <ac:chgData name="kumar, G Lokesh (Allianz Technology)" userId="9253685c-79ad-40b9-ab83-7059e7caf398" providerId="ADAL" clId="{0A350A3E-A7E6-4D1A-8F6E-F614691D7A29}" dt="2024-05-02T04:05:37.479" v="677" actId="14100"/>
          <ac:picMkLst>
            <pc:docMk/>
            <pc:sldMk cId="4059456081" sldId="287"/>
            <ac:picMk id="17410" creationId="{B268E418-6AC1-3414-B22A-822778A7B788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6:33.771" v="728" actId="1076"/>
          <ac:picMkLst>
            <pc:docMk/>
            <pc:sldMk cId="4059456081" sldId="287"/>
            <ac:picMk id="17412" creationId="{705DFCB1-B13B-2E17-C7E8-893F05C30EE4}"/>
          </ac:picMkLst>
        </pc:picChg>
      </pc:sldChg>
      <pc:sldChg chg="addSp delSp modSp add mod">
        <pc:chgData name="kumar, G Lokesh (Allianz Technology)" userId="9253685c-79ad-40b9-ab83-7059e7caf398" providerId="ADAL" clId="{0A350A3E-A7E6-4D1A-8F6E-F614691D7A29}" dt="2024-05-02T04:07:29.405" v="758" actId="14100"/>
        <pc:sldMkLst>
          <pc:docMk/>
          <pc:sldMk cId="4054941658" sldId="288"/>
        </pc:sldMkLst>
        <pc:spChg chg="del">
          <ac:chgData name="kumar, G Lokesh (Allianz Technology)" userId="9253685c-79ad-40b9-ab83-7059e7caf398" providerId="ADAL" clId="{0A350A3E-A7E6-4D1A-8F6E-F614691D7A29}" dt="2024-05-02T04:06:54.612" v="731" actId="478"/>
          <ac:spMkLst>
            <pc:docMk/>
            <pc:sldMk cId="4054941658" sldId="288"/>
            <ac:spMk id="3" creationId="{B514AE89-F0EC-6889-9436-373FAFE62285}"/>
          </ac:spMkLst>
        </pc:spChg>
        <pc:spChg chg="mod">
          <ac:chgData name="kumar, G Lokesh (Allianz Technology)" userId="9253685c-79ad-40b9-ab83-7059e7caf398" providerId="ADAL" clId="{0A350A3E-A7E6-4D1A-8F6E-F614691D7A29}" dt="2024-05-02T04:07:00.533" v="751" actId="20577"/>
          <ac:spMkLst>
            <pc:docMk/>
            <pc:sldMk cId="4054941658" sldId="288"/>
            <ac:spMk id="6" creationId="{0C06897A-63D7-2549-5386-743BFB1A2A98}"/>
          </ac:spMkLst>
        </pc:spChg>
        <pc:picChg chg="del">
          <ac:chgData name="kumar, G Lokesh (Allianz Technology)" userId="9253685c-79ad-40b9-ab83-7059e7caf398" providerId="ADAL" clId="{0A350A3E-A7E6-4D1A-8F6E-F614691D7A29}" dt="2024-05-02T04:06:53.145" v="730" actId="478"/>
          <ac:picMkLst>
            <pc:docMk/>
            <pc:sldMk cId="4054941658" sldId="288"/>
            <ac:picMk id="17410" creationId="{B268E418-6AC1-3414-B22A-822778A7B788}"/>
          </ac:picMkLst>
        </pc:picChg>
        <pc:picChg chg="del">
          <ac:chgData name="kumar, G Lokesh (Allianz Technology)" userId="9253685c-79ad-40b9-ab83-7059e7caf398" providerId="ADAL" clId="{0A350A3E-A7E6-4D1A-8F6E-F614691D7A29}" dt="2024-05-02T04:06:55.430" v="732" actId="478"/>
          <ac:picMkLst>
            <pc:docMk/>
            <pc:sldMk cId="4054941658" sldId="288"/>
            <ac:picMk id="17412" creationId="{705DFCB1-B13B-2E17-C7E8-893F05C30EE4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7:07.407" v="753" actId="1076"/>
          <ac:picMkLst>
            <pc:docMk/>
            <pc:sldMk cId="4054941658" sldId="288"/>
            <ac:picMk id="18434" creationId="{D7ED59C3-E7AA-6561-8E51-1B6619D24ED6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7:16.477" v="755" actId="1076"/>
          <ac:picMkLst>
            <pc:docMk/>
            <pc:sldMk cId="4054941658" sldId="288"/>
            <ac:picMk id="18436" creationId="{FF117338-B0E3-D002-BAEB-3E8B20A7AA59}"/>
          </ac:picMkLst>
        </pc:picChg>
        <pc:picChg chg="add mod">
          <ac:chgData name="kumar, G Lokesh (Allianz Technology)" userId="9253685c-79ad-40b9-ab83-7059e7caf398" providerId="ADAL" clId="{0A350A3E-A7E6-4D1A-8F6E-F614691D7A29}" dt="2024-05-02T04:07:29.405" v="758" actId="14100"/>
          <ac:picMkLst>
            <pc:docMk/>
            <pc:sldMk cId="4054941658" sldId="288"/>
            <ac:picMk id="18438" creationId="{595F937D-88C0-59D6-D9C4-79B1AC48D17F}"/>
          </ac:picMkLst>
        </pc:picChg>
      </pc:sldChg>
      <pc:sldChg chg="modSp new mod">
        <pc:chgData name="kumar, G Lokesh (Allianz Technology)" userId="9253685c-79ad-40b9-ab83-7059e7caf398" providerId="ADAL" clId="{0A350A3E-A7E6-4D1A-8F6E-F614691D7A29}" dt="2024-05-02T04:08:18.347" v="789" actId="1076"/>
        <pc:sldMkLst>
          <pc:docMk/>
          <pc:sldMk cId="3023595218" sldId="289"/>
        </pc:sldMkLst>
        <pc:spChg chg="mod">
          <ac:chgData name="kumar, G Lokesh (Allianz Technology)" userId="9253685c-79ad-40b9-ab83-7059e7caf398" providerId="ADAL" clId="{0A350A3E-A7E6-4D1A-8F6E-F614691D7A29}" dt="2024-05-02T04:08:18.347" v="789" actId="1076"/>
          <ac:spMkLst>
            <pc:docMk/>
            <pc:sldMk cId="3023595218" sldId="289"/>
            <ac:spMk id="2" creationId="{B6F2419C-D786-CFC6-E64F-1D69A7185C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tx1"/>
                </a:solidFill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rgbClr val="13A0D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  <a:p>
            <a:pPr lvl="0"/>
            <a:r>
              <a:rPr lang="en-US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94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BF3A5-0D07-42B9-83A0-4BB19773B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Sub</a:t>
            </a:r>
          </a:p>
        </p:txBody>
      </p:sp>
    </p:spTree>
    <p:extLst>
      <p:ext uri="{BB962C8B-B14F-4D97-AF65-F5344CB8AC3E}">
        <p14:creationId xmlns:p14="http://schemas.microsoft.com/office/powerpoint/2010/main" val="317574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 + imag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23239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Bildplatzhalter 9">
            <a:extLst>
              <a:ext uri="{FF2B5EF4-FFF2-40B4-BE49-F238E27FC236}">
                <a16:creationId xmlns:a16="http://schemas.microsoft.com/office/drawing/2014/main" id="{783CECED-A8D5-4BD6-A656-0D10C4179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9570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761017-7A9E-407D-8DCD-CEDEF7758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727A807A-44F9-421E-99A3-97AA64680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rafik 13">
            <a:extLst>
              <a:ext uri="{FF2B5EF4-FFF2-40B4-BE49-F238E27FC236}">
                <a16:creationId xmlns:a16="http://schemas.microsoft.com/office/drawing/2014/main" id="{CE079E16-C310-4874-A85B-DA706D4C21CA}"/>
              </a:ext>
            </a:extLst>
          </p:cNvPr>
          <p:cNvSpPr>
            <a:spLocks noChangeAspect="1"/>
          </p:cNvSpPr>
          <p:nvPr/>
        </p:nvSpPr>
        <p:spPr>
          <a:xfrm>
            <a:off x="3810098" y="1143097"/>
            <a:ext cx="4571808" cy="4571807"/>
          </a:xfrm>
          <a:custGeom>
            <a:avLst/>
            <a:gdLst>
              <a:gd name="connsiteX0" fmla="*/ 3048606 w 5327650"/>
              <a:gd name="connsiteY0" fmla="*/ 4158431 h 5327649"/>
              <a:gd name="connsiteX1" fmla="*/ 3048606 w 5327650"/>
              <a:gd name="connsiteY1" fmla="*/ 1218444 h 5327649"/>
              <a:gd name="connsiteX2" fmla="*/ 2737659 w 5327650"/>
              <a:gd name="connsiteY2" fmla="*/ 905364 h 5327649"/>
              <a:gd name="connsiteX3" fmla="*/ 2049870 w 5327650"/>
              <a:gd name="connsiteY3" fmla="*/ 905364 h 5327649"/>
              <a:gd name="connsiteX4" fmla="*/ 2049870 w 5327650"/>
              <a:gd name="connsiteY4" fmla="*/ 1233529 h 5327649"/>
              <a:gd name="connsiteX5" fmla="*/ 2090888 w 5327650"/>
              <a:gd name="connsiteY5" fmla="*/ 1233529 h 5327649"/>
              <a:gd name="connsiteX6" fmla="*/ 2278251 w 5327650"/>
              <a:gd name="connsiteY6" fmla="*/ 1458216 h 5327649"/>
              <a:gd name="connsiteX7" fmla="*/ 2278251 w 5327650"/>
              <a:gd name="connsiteY7" fmla="*/ 4158431 h 5327649"/>
              <a:gd name="connsiteX8" fmla="*/ 3048606 w 5327650"/>
              <a:gd name="connsiteY8" fmla="*/ 4158431 h 5327649"/>
              <a:gd name="connsiteX9" fmla="*/ 3387869 w 5327650"/>
              <a:gd name="connsiteY9" fmla="*/ 4158431 h 5327649"/>
              <a:gd name="connsiteX10" fmla="*/ 4152137 w 5327650"/>
              <a:gd name="connsiteY10" fmla="*/ 4158431 h 5327649"/>
              <a:gd name="connsiteX11" fmla="*/ 4152137 w 5327650"/>
              <a:gd name="connsiteY11" fmla="*/ 1868687 h 5327649"/>
              <a:gd name="connsiteX12" fmla="*/ 3839602 w 5327650"/>
              <a:gd name="connsiteY12" fmla="*/ 1556136 h 5327649"/>
              <a:gd name="connsiteX13" fmla="*/ 3387869 w 5327650"/>
              <a:gd name="connsiteY13" fmla="*/ 1556136 h 5327649"/>
              <a:gd name="connsiteX14" fmla="*/ 3387869 w 5327650"/>
              <a:gd name="connsiteY14" fmla="*/ 4158431 h 5327649"/>
              <a:gd name="connsiteX15" fmla="*/ 1940840 w 5327650"/>
              <a:gd name="connsiteY15" fmla="*/ 4158431 h 5327649"/>
              <a:gd name="connsiteX16" fmla="*/ 1940840 w 5327650"/>
              <a:gd name="connsiteY16" fmla="*/ 1556136 h 5327649"/>
              <a:gd name="connsiteX17" fmla="*/ 1488048 w 5327650"/>
              <a:gd name="connsiteY17" fmla="*/ 1556136 h 5327649"/>
              <a:gd name="connsiteX18" fmla="*/ 1176307 w 5327650"/>
              <a:gd name="connsiteY18" fmla="*/ 1868687 h 5327649"/>
              <a:gd name="connsiteX19" fmla="*/ 1176307 w 5327650"/>
              <a:gd name="connsiteY19" fmla="*/ 4158431 h 5327649"/>
              <a:gd name="connsiteX20" fmla="*/ 1940840 w 5327650"/>
              <a:gd name="connsiteY20" fmla="*/ 4158431 h 5327649"/>
              <a:gd name="connsiteX21" fmla="*/ 4875123 w 5327650"/>
              <a:gd name="connsiteY21" fmla="*/ 2664222 h 5327649"/>
              <a:gd name="connsiteX22" fmla="*/ 2664090 w 5327650"/>
              <a:gd name="connsiteY22" fmla="*/ 4901565 h 5327649"/>
              <a:gd name="connsiteX23" fmla="*/ 452792 w 5327650"/>
              <a:gd name="connsiteY23" fmla="*/ 2664222 h 5327649"/>
              <a:gd name="connsiteX24" fmla="*/ 2664090 w 5327650"/>
              <a:gd name="connsiteY24" fmla="*/ 426350 h 5327649"/>
              <a:gd name="connsiteX25" fmla="*/ 4875123 w 5327650"/>
              <a:gd name="connsiteY25" fmla="*/ 2664222 h 5327649"/>
              <a:gd name="connsiteX26" fmla="*/ 5327650 w 5327650"/>
              <a:gd name="connsiteY26" fmla="*/ 2657341 h 5327649"/>
              <a:gd name="connsiteX27" fmla="*/ 2667530 w 5327650"/>
              <a:gd name="connsiteY27" fmla="*/ 0 h 5327649"/>
              <a:gd name="connsiteX28" fmla="*/ 2660649 w 5327650"/>
              <a:gd name="connsiteY28" fmla="*/ 0 h 5327649"/>
              <a:gd name="connsiteX29" fmla="*/ 0 w 5327650"/>
              <a:gd name="connsiteY29" fmla="*/ 2664222 h 5327649"/>
              <a:gd name="connsiteX30" fmla="*/ 2664090 w 5327650"/>
              <a:gd name="connsiteY30" fmla="*/ 5327650 h 5327649"/>
              <a:gd name="connsiteX31" fmla="*/ 5327650 w 5327650"/>
              <a:gd name="connsiteY31" fmla="*/ 2670838 h 5327649"/>
              <a:gd name="connsiteX32" fmla="*/ 5327650 w 5327650"/>
              <a:gd name="connsiteY32" fmla="*/ 2657341 h 532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27650" h="5327649">
                <a:moveTo>
                  <a:pt x="3048606" y="4158431"/>
                </a:moveTo>
                <a:lnTo>
                  <a:pt x="3048606" y="1218444"/>
                </a:lnTo>
                <a:cubicBezTo>
                  <a:pt x="3048606" y="984230"/>
                  <a:pt x="2965245" y="905364"/>
                  <a:pt x="2737659" y="905364"/>
                </a:cubicBezTo>
                <a:lnTo>
                  <a:pt x="2049870" y="905364"/>
                </a:lnTo>
                <a:lnTo>
                  <a:pt x="2049870" y="1233529"/>
                </a:lnTo>
                <a:lnTo>
                  <a:pt x="2090888" y="1233529"/>
                </a:lnTo>
                <a:cubicBezTo>
                  <a:pt x="2248082" y="1233529"/>
                  <a:pt x="2278251" y="1268992"/>
                  <a:pt x="2278251" y="1458216"/>
                </a:cubicBezTo>
                <a:lnTo>
                  <a:pt x="2278251" y="4158431"/>
                </a:lnTo>
                <a:lnTo>
                  <a:pt x="3048606" y="4158431"/>
                </a:lnTo>
                <a:close/>
                <a:moveTo>
                  <a:pt x="3387869" y="4158431"/>
                </a:moveTo>
                <a:lnTo>
                  <a:pt x="4152137" y="4158431"/>
                </a:lnTo>
                <a:lnTo>
                  <a:pt x="4152137" y="1868687"/>
                </a:lnTo>
                <a:cubicBezTo>
                  <a:pt x="4152137" y="1638972"/>
                  <a:pt x="4063484" y="1556136"/>
                  <a:pt x="3839602" y="1556136"/>
                </a:cubicBezTo>
                <a:lnTo>
                  <a:pt x="3387869" y="1556136"/>
                </a:lnTo>
                <a:lnTo>
                  <a:pt x="3387869" y="4158431"/>
                </a:lnTo>
                <a:close/>
                <a:moveTo>
                  <a:pt x="1940840" y="4158431"/>
                </a:moveTo>
                <a:lnTo>
                  <a:pt x="1940840" y="1556136"/>
                </a:lnTo>
                <a:lnTo>
                  <a:pt x="1488048" y="1556136"/>
                </a:lnTo>
                <a:cubicBezTo>
                  <a:pt x="1264166" y="1556136"/>
                  <a:pt x="1176307" y="1638972"/>
                  <a:pt x="1176307" y="1868687"/>
                </a:cubicBezTo>
                <a:lnTo>
                  <a:pt x="1176307" y="4158431"/>
                </a:lnTo>
                <a:lnTo>
                  <a:pt x="1940840" y="4158431"/>
                </a:lnTo>
                <a:close/>
                <a:moveTo>
                  <a:pt x="4875123" y="2664222"/>
                </a:moveTo>
                <a:cubicBezTo>
                  <a:pt x="4875123" y="3959679"/>
                  <a:pt x="3943869" y="4901565"/>
                  <a:pt x="2664090" y="4901565"/>
                </a:cubicBezTo>
                <a:cubicBezTo>
                  <a:pt x="1384310" y="4901565"/>
                  <a:pt x="452792" y="3959679"/>
                  <a:pt x="452792" y="2664222"/>
                </a:cubicBezTo>
                <a:cubicBezTo>
                  <a:pt x="452792" y="1368500"/>
                  <a:pt x="1384310" y="426350"/>
                  <a:pt x="2664090" y="426350"/>
                </a:cubicBezTo>
                <a:cubicBezTo>
                  <a:pt x="3943869" y="426350"/>
                  <a:pt x="4875123" y="1374323"/>
                  <a:pt x="4875123" y="2664222"/>
                </a:cubicBezTo>
                <a:close/>
                <a:moveTo>
                  <a:pt x="5327650" y="2657341"/>
                </a:moveTo>
                <a:cubicBezTo>
                  <a:pt x="5324210" y="1138520"/>
                  <a:pt x="4187599" y="1588"/>
                  <a:pt x="2667530" y="0"/>
                </a:cubicBezTo>
                <a:lnTo>
                  <a:pt x="2660649" y="0"/>
                </a:lnTo>
                <a:cubicBezTo>
                  <a:pt x="1137670" y="1588"/>
                  <a:pt x="0" y="1141961"/>
                  <a:pt x="0" y="2664222"/>
                </a:cubicBezTo>
                <a:cubicBezTo>
                  <a:pt x="0" y="4189395"/>
                  <a:pt x="1139258" y="5327650"/>
                  <a:pt x="2664090" y="5327650"/>
                </a:cubicBezTo>
                <a:cubicBezTo>
                  <a:pt x="4186011" y="5327650"/>
                  <a:pt x="5324210" y="4192835"/>
                  <a:pt x="5327650" y="2670838"/>
                </a:cubicBezTo>
                <a:lnTo>
                  <a:pt x="5327650" y="265734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25000"/>
                  <a:lumMod val="100000"/>
                </a:schemeClr>
              </a:gs>
            </a:gsLst>
            <a:lin ang="18900000" scaled="1"/>
            <a:tileRect/>
          </a:gra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905"/>
          </a:p>
        </p:txBody>
      </p:sp>
    </p:spTree>
    <p:extLst>
      <p:ext uri="{BB962C8B-B14F-4D97-AF65-F5344CB8AC3E}">
        <p14:creationId xmlns:p14="http://schemas.microsoft.com/office/powerpoint/2010/main" val="29107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4ABCF1-F66C-42C3-892B-72AE24E22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99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9713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5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71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93-8B28-4E43-B2A4-68404852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2315700"/>
            <a:ext cx="11233775" cy="2887655"/>
          </a:xfrm>
        </p:spPr>
        <p:txBody>
          <a:bodyPr/>
          <a:lstStyle>
            <a:lvl1pPr>
              <a:lnSpc>
                <a:spcPts val="8500"/>
              </a:lnSpc>
              <a:defRPr lang="en-US" sz="85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A8EF058-F745-44F5-9C5A-CB9010BB2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bg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6877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98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19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1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0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60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43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0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38627-407D-4004-A6C9-31955AAD8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9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4DFD-E38D-49D7-BB64-174EB574BF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1789C7-E5A6-4AA7-BF30-57CEC8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3"/>
            <a:ext cx="7400615" cy="4357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9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200" y="2"/>
            <a:ext cx="6858000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4680000" cy="2400235"/>
          </a:xfrm>
        </p:spPr>
        <p:txBody>
          <a:bodyPr rIns="216000" anchor="ctr" anchorCtr="0"/>
          <a:lstStyle>
            <a:lvl1pPr algn="l">
              <a:lnSpc>
                <a:spcPts val="7000"/>
              </a:lnSpc>
              <a:defRPr sz="7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4788000"/>
            <a:ext cx="4680000" cy="562065"/>
          </a:xfrm>
        </p:spPr>
        <p:txBody>
          <a:bodyPr rIns="216000"/>
          <a:lstStyle>
            <a:lvl1pPr marL="0" indent="0" algn="l">
              <a:buNone/>
              <a:defRPr sz="1600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010BB3A1-81DC-451B-8834-303DDC61D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2200793-2927-4E26-AE27-C3EF192AC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D99D3-D209-4B5F-AFD8-F759B2994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-54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9043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AF74-D43E-4774-9DEC-557D0F40A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D3F89-8F63-4AD4-9A29-6909CDF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9" y="3031886"/>
            <a:ext cx="5929704" cy="932854"/>
          </a:xfrm>
        </p:spPr>
        <p:txBody>
          <a:bodyPr/>
          <a:lstStyle>
            <a:lvl1pPr defTabSz="720000">
              <a:defRPr lang="en-US" sz="38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36532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481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B47329-9857-4D53-8AEE-0DA821EB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BA18CC5-0EE1-4A52-A8DC-E8A87E5CEB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ED1243-6147-42B8-9521-E858A88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50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46358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6B618-3572-4A35-AE43-3071208EAA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0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0B0C-A748-4D32-9576-AC3B06930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8466069-A1D4-43E3-9D57-F1BB85187B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3C9E28-168F-4D13-868D-27257D6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A950C1-7AA2-4F73-AC21-33D3D0370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6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6B8A2-A7F5-4CCA-9AAF-45B703C2E4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F867C49-9429-44E7-8D7C-BE8830218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1CFEB79-DAF0-459A-90C1-93E72C7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5C63E0E-3BF5-4908-9362-9309FED3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DFEF79D-1387-4178-94B9-1DC016D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142C95E-C2F8-4F78-A54D-A69241CB12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E339A-6B80-4E81-A55D-5C7A743CA5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88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133B21-53A9-4C10-9A93-A4D7F9A039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1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560388-B2D9-46A0-B80F-A4F52B824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5A5C9BE-C1FB-44B5-B87B-4817825EC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DFD4E2-0908-44C9-B61C-E96E93B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B801B0-E6B4-4F96-8CE5-F9E84D58C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3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D9665-CC57-45BB-925F-9031ABDF5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9C485C-B44D-40A1-BE56-1CA8AA189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9CC9-05C0-45B6-8C99-173138DC6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/Content side by sid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A1E9D5-A24F-4523-B6CC-0D44E010C4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E701F698-4425-4620-94EB-05146EF47E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808162"/>
            <a:ext cx="3584264" cy="4357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5775" y="1808162"/>
            <a:ext cx="7416800" cy="43576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89875-00B9-49CB-9A52-F4F62C2F70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2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99D0-71ED-48ED-522A-BC593481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C4AC-B02A-9FFF-81DF-678313AC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07C-1241-4F7E-A472-5C531C41AE0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CFED-B63F-6E4D-EB7D-8A19CE4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12CBC-F40B-50D9-9999-E38DA710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CAE9-3090-4764-8C3A-3DCD08CB2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8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3268" cy="936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AFA79-6410-48B1-BD41-CB373E0AA9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8BBF-7995-4434-9230-F239AB8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7416798" cy="4357687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1C1F5E-AD8D-491B-B3B3-0EF68361C67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5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5046-6124-A9E1-AA7A-16E98352F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680EF-A556-61FB-2F7F-C60F7CD6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9B47B-A7A7-958E-37EC-01000F64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07C-1241-4F7E-A472-5C531C41AE0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CADB-3C87-7F4F-29BE-C9F0A192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E982D-F291-E3EA-D93C-06ECC0D6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CAE9-3090-4764-8C3A-3DCD08CB2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1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F9E0-272C-7D57-41C1-83D758E7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5A9F-2E6A-80E5-9430-F3580195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C3EEC-7706-CD9F-3317-9193FEBC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707C-1241-4F7E-A472-5C531C41AE0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CF59-9EE7-7B5F-CD36-D4F33E0A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A61A-548E-D257-D9E3-20FE5616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9CAE9-3090-4764-8C3A-3DCD08CB2C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3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76155D-28BD-4C10-BAB6-57A10E8F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Subtitle style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92D22C-1315-4D74-BBBB-BCE2FB77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96FE83-F99B-4339-865C-D01C13BF52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8500"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8500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365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old typo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4903B4-6642-4AFF-90D9-E8903BFF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  <a:prstGeom prst="rect">
            <a:avLst/>
          </a:prstGeo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  <a:prstGeom prst="rect">
            <a:avLst/>
          </a:prstGeo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13A0D3"/>
                </a:solidFill>
                <a:latin typeface="+mj-lt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Sub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A9CB5-CAA2-4A49-8F24-799255B5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2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2.sv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36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EB9CAE9-3090-4764-8C3A-3DCD08CB2C77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45DDF6-EFE4-9595-239C-E4A56E39BC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93562" y="635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535083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A2F4508-9777-4819-A665-39ABDE49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5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49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9">
            <a:extLst>
              <a:ext uri="{FF2B5EF4-FFF2-40B4-BE49-F238E27FC236}">
                <a16:creationId xmlns:a16="http://schemas.microsoft.com/office/drawing/2014/main" id="{135B86A6-138A-4A28-AB13-4C24B97C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C537BF08-75BA-421A-99FE-E0E5618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B4F9080-C8C2-406E-9CAD-3E76991A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AF2E81-26A4-440F-A8A4-A0986FA3C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88D4DA1-666E-4D7E-9EEA-96C02103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5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5110">
          <p15:clr>
            <a:srgbClr val="F26B43"/>
          </p15:clr>
        </p15:guide>
        <p15:guide id="16" pos="4974">
          <p15:clr>
            <a:srgbClr val="F26B43"/>
          </p15:clr>
        </p15:guide>
        <p15:guide id="17" pos="6312">
          <p15:clr>
            <a:srgbClr val="F26B43"/>
          </p15:clr>
        </p15:guide>
        <p15:guide id="18" pos="6176">
          <p15:clr>
            <a:srgbClr val="F26B43"/>
          </p15:clr>
        </p15:guide>
        <p15:guide id="19" orient="horz" pos="550">
          <p15:clr>
            <a:srgbClr val="F26B43"/>
          </p15:clr>
        </p15:guide>
        <p15:guide id="21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0768-DC5E-8B52-C06D-24B3F94A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1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6" y="270905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On</a:t>
            </a:r>
            <a:r>
              <a:rPr lang="en-US" sz="3600" dirty="0"/>
              <a:t>eDrive\SharePoint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6897A-63D7-2549-5386-743BFB1A2A98}"/>
              </a:ext>
            </a:extLst>
          </p:cNvPr>
          <p:cNvSpPr txBox="1"/>
          <p:nvPr/>
        </p:nvSpPr>
        <p:spPr>
          <a:xfrm>
            <a:off x="420026" y="1223031"/>
            <a:ext cx="7099069" cy="3340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Choose the application Data to import</a:t>
            </a:r>
          </a:p>
        </p:txBody>
      </p:sp>
      <p:pic>
        <p:nvPicPr>
          <p:cNvPr id="13314" name="Picture 2" descr="Screenshot of the Navigator window view with available tables.">
            <a:extLst>
              <a:ext uri="{FF2B5EF4-FFF2-40B4-BE49-F238E27FC236}">
                <a16:creationId xmlns:a16="http://schemas.microsoft.com/office/drawing/2014/main" id="{3F9A7E39-90C1-DC12-D54B-CA474637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3" y="2343411"/>
            <a:ext cx="60864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03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Folders</a:t>
            </a:r>
          </a:p>
        </p:txBody>
      </p:sp>
      <p:pic>
        <p:nvPicPr>
          <p:cNvPr id="4" name="Graphic 3" descr="Open folder outline">
            <a:extLst>
              <a:ext uri="{FF2B5EF4-FFF2-40B4-BE49-F238E27FC236}">
                <a16:creationId xmlns:a16="http://schemas.microsoft.com/office/drawing/2014/main" id="{8E6A4669-3933-BCAA-FDCA-5AE6D0DAA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5296" y="458494"/>
            <a:ext cx="816864" cy="816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C4C3E-E481-D4E6-195C-DD2869A87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49" y="1581912"/>
            <a:ext cx="4163707" cy="4227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0B829-00AD-DC7E-AB2D-A3E1FA72E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736" y="1956816"/>
            <a:ext cx="6062721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Data from Public Websites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C61669-A721-4F04-76D7-26C5E9B17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3" t="-797" r="41678" b="797"/>
          <a:stretch/>
        </p:blipFill>
        <p:spPr bwMode="auto">
          <a:xfrm>
            <a:off x="328333" y="1436683"/>
            <a:ext cx="4895877" cy="47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0F369-7C6D-7C4E-FA57-BBE75138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436683"/>
            <a:ext cx="5656558" cy="458656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6" y="270905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Relational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858C2-CFB0-5540-472F-E60E4589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18" y="158607"/>
            <a:ext cx="1939730" cy="91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6897A-63D7-2549-5386-743BFB1A2A98}"/>
              </a:ext>
            </a:extLst>
          </p:cNvPr>
          <p:cNvSpPr txBox="1"/>
          <p:nvPr/>
        </p:nvSpPr>
        <p:spPr>
          <a:xfrm>
            <a:off x="420026" y="1223031"/>
            <a:ext cx="7099069" cy="3340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Change to data in relational database</a:t>
            </a:r>
          </a:p>
        </p:txBody>
      </p:sp>
      <p:pic>
        <p:nvPicPr>
          <p:cNvPr id="7170" name="Picture 2" descr="Screenshot of the Get Data menu expanded to show SQL Server.">
            <a:extLst>
              <a:ext uri="{FF2B5EF4-FFF2-40B4-BE49-F238E27FC236}">
                <a16:creationId xmlns:a16="http://schemas.microsoft.com/office/drawing/2014/main" id="{A150C84F-E738-F858-C53C-438B88CFB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" y="1600202"/>
            <a:ext cx="3314700" cy="465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DB3833-0FA0-2BA0-00F7-90CD970C3097}"/>
              </a:ext>
            </a:extLst>
          </p:cNvPr>
          <p:cNvCxnSpPr/>
          <p:nvPr/>
        </p:nvCxnSpPr>
        <p:spPr>
          <a:xfrm>
            <a:off x="4206240" y="1639686"/>
            <a:ext cx="0" cy="457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Screenshot of the SQL Server database details.">
            <a:extLst>
              <a:ext uri="{FF2B5EF4-FFF2-40B4-BE49-F238E27FC236}">
                <a16:creationId xmlns:a16="http://schemas.microsoft.com/office/drawing/2014/main" id="{825F0D17-4761-8520-DD17-EB186D34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058" y="1192434"/>
            <a:ext cx="5709589" cy="245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Screenshot of the database authorization details.">
            <a:extLst>
              <a:ext uri="{FF2B5EF4-FFF2-40B4-BE49-F238E27FC236}">
                <a16:creationId xmlns:a16="http://schemas.microsoft.com/office/drawing/2014/main" id="{368AEB79-C99F-088B-B575-8844888EF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13" y="3759167"/>
            <a:ext cx="5628639" cy="28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52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6" y="270905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Relational Data 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858C2-CFB0-5540-472F-E60E4589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18" y="158607"/>
            <a:ext cx="1939730" cy="917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6897A-63D7-2549-5386-743BFB1A2A98}"/>
              </a:ext>
            </a:extLst>
          </p:cNvPr>
          <p:cNvSpPr txBox="1"/>
          <p:nvPr/>
        </p:nvSpPr>
        <p:spPr>
          <a:xfrm>
            <a:off x="420026" y="1223031"/>
            <a:ext cx="7099069" cy="3340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Change Data Source Settings</a:t>
            </a:r>
          </a:p>
        </p:txBody>
      </p:sp>
      <p:pic>
        <p:nvPicPr>
          <p:cNvPr id="9218" name="Picture 2" descr="Screenshot of the Transform data menu expanded with Data source settings highlighted.">
            <a:extLst>
              <a:ext uri="{FF2B5EF4-FFF2-40B4-BE49-F238E27FC236}">
                <a16:creationId xmlns:a16="http://schemas.microsoft.com/office/drawing/2014/main" id="{CBA49177-218F-6FB7-97CD-1D508BC7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287" y="1624509"/>
            <a:ext cx="5092068" cy="187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creenshot of the Data source settings options.">
            <a:extLst>
              <a:ext uri="{FF2B5EF4-FFF2-40B4-BE49-F238E27FC236}">
                <a16:creationId xmlns:a16="http://schemas.microsoft.com/office/drawing/2014/main" id="{88DF6077-68E6-82DC-5D8E-464D27BD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" y="3563765"/>
            <a:ext cx="4493662" cy="31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creenshot of the Data source settings button.">
            <a:extLst>
              <a:ext uri="{FF2B5EF4-FFF2-40B4-BE49-F238E27FC236}">
                <a16:creationId xmlns:a16="http://schemas.microsoft.com/office/drawing/2014/main" id="{27258B5F-9338-72B6-2772-D4C061BD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513" y="4155547"/>
            <a:ext cx="7051136" cy="21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64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6" y="270905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Select a Storage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6897A-63D7-2549-5386-743BFB1A2A98}"/>
              </a:ext>
            </a:extLst>
          </p:cNvPr>
          <p:cNvSpPr txBox="1"/>
          <p:nvPr/>
        </p:nvSpPr>
        <p:spPr>
          <a:xfrm>
            <a:off x="420026" y="1223031"/>
            <a:ext cx="7099069" cy="3340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Three different types of Storage Modes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257A1-2827-BD6F-D3C4-74EE9C019395}"/>
              </a:ext>
            </a:extLst>
          </p:cNvPr>
          <p:cNvSpPr txBox="1"/>
          <p:nvPr/>
        </p:nvSpPr>
        <p:spPr>
          <a:xfrm>
            <a:off x="469902" y="1571105"/>
            <a:ext cx="8420793" cy="131341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Import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Direct Query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Live Connection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Dual (Composite)</a:t>
            </a:r>
          </a:p>
        </p:txBody>
      </p:sp>
      <p:pic>
        <p:nvPicPr>
          <p:cNvPr id="14340" name="Picture 4" descr="Screenshot of the expanded storage mode list.">
            <a:extLst>
              <a:ext uri="{FF2B5EF4-FFF2-40B4-BE49-F238E27FC236}">
                <a16:creationId xmlns:a16="http://schemas.microsoft.com/office/drawing/2014/main" id="{0E036B74-340F-DA71-7F14-BB8A533F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2" y="3329420"/>
            <a:ext cx="2857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2" name="Picture 2" descr="Screenshot of the SQL Server Analysis Services database dialog.">
            <a:extLst>
              <a:ext uri="{FF2B5EF4-FFF2-40B4-BE49-F238E27FC236}">
                <a16:creationId xmlns:a16="http://schemas.microsoft.com/office/drawing/2014/main" id="{565EB681-0CA0-D1EF-A82A-62B69B9B0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725" y="3143682"/>
            <a:ext cx="66008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01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Storage Modes in Power BI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9500616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chemeClr val="bg2"/>
              </a:solidFill>
            </a:endParaRPr>
          </a:p>
          <a:p>
            <a:br>
              <a:rPr dirty="0">
                <a:solidFill>
                  <a:schemeClr val="bg2"/>
                </a:solidFill>
              </a:rPr>
            </a:br>
            <a:r>
              <a:rPr dirty="0">
                <a:solidFill>
                  <a:schemeClr val="bg2"/>
                </a:solidFill>
              </a:rPr>
              <a:t>Import Mode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✅ Pros: Fastest performance, works offline, supports full data modeling and DAX.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⚠️ Cons: Requires scheduled refresh, can be outdated if not refreshed, larger memory usage.</a:t>
            </a:r>
          </a:p>
          <a:p>
            <a:br>
              <a:rPr dirty="0">
                <a:solidFill>
                  <a:schemeClr val="bg2"/>
                </a:solidFill>
              </a:rPr>
            </a:br>
            <a:r>
              <a:rPr dirty="0" err="1">
                <a:solidFill>
                  <a:schemeClr val="bg2"/>
                </a:solidFill>
              </a:rPr>
              <a:t>DirectQuery</a:t>
            </a:r>
            <a:r>
              <a:rPr dirty="0">
                <a:solidFill>
                  <a:schemeClr val="bg2"/>
                </a:solidFill>
              </a:rPr>
              <a:t> Mode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✅ Pros: Near real-time data, no data duplication, lower storage footprint.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⚠️ Cons: Slower performance, limited DAX/modeling capabilities, depends on source system speed.</a:t>
            </a:r>
          </a:p>
          <a:p>
            <a:br>
              <a:rPr dirty="0">
                <a:solidFill>
                  <a:schemeClr val="bg2"/>
                </a:solidFill>
              </a:rPr>
            </a:br>
            <a:r>
              <a:rPr dirty="0">
                <a:solidFill>
                  <a:schemeClr val="bg2"/>
                </a:solidFill>
              </a:rPr>
              <a:t>Live Connection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✅ Pros: Real-time connection to SSAS or Power BI datasets, centralized models.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⚠️ Cons: No data modeling in Power BI, no combining with other data sources.</a:t>
            </a:r>
          </a:p>
          <a:p>
            <a:br>
              <a:rPr dirty="0">
                <a:solidFill>
                  <a:schemeClr val="bg2"/>
                </a:solidFill>
              </a:rPr>
            </a:br>
            <a:r>
              <a:rPr dirty="0">
                <a:solidFill>
                  <a:schemeClr val="bg2"/>
                </a:solidFill>
              </a:rPr>
              <a:t>Dual Mode (Composite Models)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✅ Pros: Flexibility of Import and </a:t>
            </a:r>
            <a:r>
              <a:rPr dirty="0" err="1">
                <a:solidFill>
                  <a:schemeClr val="bg2"/>
                </a:solidFill>
              </a:rPr>
              <a:t>DirectQuery</a:t>
            </a:r>
            <a:r>
              <a:rPr dirty="0">
                <a:solidFill>
                  <a:schemeClr val="bg2"/>
                </a:solidFill>
              </a:rPr>
              <a:t> combined, optimized performance and real-time mix.</a:t>
            </a:r>
          </a:p>
          <a:p>
            <a:pPr>
              <a:defRPr sz="1600"/>
            </a:pPr>
            <a:r>
              <a:rPr dirty="0">
                <a:solidFill>
                  <a:schemeClr val="bg2"/>
                </a:solidFill>
              </a:rPr>
              <a:t>⚠️ Cons: Can get complex to manage, requires understanding of storage behavior.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7" y="344957"/>
            <a:ext cx="9324974" cy="932854"/>
          </a:xfrm>
        </p:spPr>
        <p:txBody>
          <a:bodyPr/>
          <a:lstStyle/>
          <a:p>
            <a:r>
              <a:rPr lang="en-US" dirty="0"/>
              <a:t>Quiz Time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E843D-4DF5-D624-FC43-5ABBAA217248}"/>
              </a:ext>
            </a:extLst>
          </p:cNvPr>
          <p:cNvSpPr txBox="1"/>
          <p:nvPr/>
        </p:nvSpPr>
        <p:spPr>
          <a:xfrm>
            <a:off x="391606" y="1277811"/>
            <a:ext cx="9500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What is Power BI primarily used for?</a:t>
            </a: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A) Web development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B) Data visualization and business intelligence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C) Graphic design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D) Video editing</a:t>
            </a:r>
            <a:endParaRPr lang="en-US" dirty="0">
              <a:solidFill>
                <a:srgbClr val="414141"/>
              </a:solidFill>
              <a:latin typeface="Allianz Neo" panose="020B05040202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r>
              <a:rPr lang="en-US" b="1" dirty="0">
                <a:solidFill>
                  <a:schemeClr val="bg2"/>
                </a:solidFill>
              </a:rPr>
              <a:t>Which tab in Power BI Desktop allows you to access the 'Get Data' feature?</a:t>
            </a:r>
          </a:p>
          <a:p>
            <a:r>
              <a:rPr lang="en-US" dirty="0">
                <a:solidFill>
                  <a:schemeClr val="bg2"/>
                </a:solidFill>
              </a:rPr>
              <a:t>A) Insert</a:t>
            </a:r>
          </a:p>
          <a:p>
            <a:r>
              <a:rPr lang="en-US" dirty="0">
                <a:solidFill>
                  <a:schemeClr val="bg2"/>
                </a:solidFill>
              </a:rPr>
              <a:t>B) Home</a:t>
            </a:r>
          </a:p>
          <a:p>
            <a:r>
              <a:rPr lang="en-US" dirty="0">
                <a:solidFill>
                  <a:schemeClr val="bg2"/>
                </a:solidFill>
              </a:rPr>
              <a:t>C) View</a:t>
            </a:r>
          </a:p>
          <a:p>
            <a:r>
              <a:rPr lang="en-US" dirty="0">
                <a:solidFill>
                  <a:schemeClr val="bg2"/>
                </a:solidFill>
              </a:rPr>
              <a:t>D) File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Which of the following is NOT a data source that Power BI can connect to?</a:t>
            </a: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A) Excel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B) SQL Server</a:t>
            </a:r>
          </a:p>
          <a:p>
            <a:pPr algn="l"/>
            <a:r>
              <a:rPr lang="en-US" dirty="0">
                <a:solidFill>
                  <a:srgbClr val="414141"/>
                </a:solidFill>
                <a:latin typeface="Allianz Neo" panose="020B0504020203020204" pitchFamily="34" charset="0"/>
              </a:rPr>
              <a:t>C</a:t>
            </a:r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) Microsoft Word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D) SharePoint</a:t>
            </a:r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554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7" y="344957"/>
            <a:ext cx="9324974" cy="932854"/>
          </a:xfrm>
        </p:spPr>
        <p:txBody>
          <a:bodyPr/>
          <a:lstStyle/>
          <a:p>
            <a:r>
              <a:rPr lang="en-US" dirty="0"/>
              <a:t>Quiz Time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E843D-4DF5-D624-FC43-5ABBAA217248}"/>
              </a:ext>
            </a:extLst>
          </p:cNvPr>
          <p:cNvSpPr txBox="1"/>
          <p:nvPr/>
        </p:nvSpPr>
        <p:spPr>
          <a:xfrm>
            <a:off x="391606" y="1277811"/>
            <a:ext cx="95006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What is the difference between importing data and connecting live to a data source in Power BI?</a:t>
            </a: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A) Importing data allows real-time updates; connecting live does not.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B) Importing data is static; connecting live allows real-time updates.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C) Both methods allow real-time updates.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D) Neither method allows real-time updates.</a:t>
            </a:r>
          </a:p>
          <a:p>
            <a:pPr algn="l"/>
            <a:endParaRPr lang="en-US" dirty="0">
              <a:solidFill>
                <a:srgbClr val="414141"/>
              </a:solidFill>
              <a:latin typeface="Allianz Neo" panose="020B0504020203020204" pitchFamily="34" charset="0"/>
            </a:endParaRPr>
          </a:p>
          <a:p>
            <a:pPr algn="l"/>
            <a:r>
              <a:rPr lang="en-US" b="1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Which of the following is NOT a step in the process of importing data using Power BI's 'Get Data' feature?</a:t>
            </a: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A) Selecting the data source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B) Transforming the data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C) Creating a visualization</a:t>
            </a:r>
          </a:p>
          <a:p>
            <a:pPr algn="l"/>
            <a:r>
              <a:rPr lang="en-US" b="0" i="0" dirty="0">
                <a:solidFill>
                  <a:srgbClr val="414141"/>
                </a:solidFill>
                <a:effectLst/>
                <a:latin typeface="Allianz Neo" panose="020B0504020203020204" pitchFamily="34" charset="0"/>
              </a:rPr>
              <a:t>D) Loading the data into Power BI</a:t>
            </a:r>
          </a:p>
          <a:p>
            <a:br>
              <a:rPr lang="en-US" dirty="0"/>
            </a:b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  <a:p>
            <a:br>
              <a:rPr lang="en-US" dirty="0"/>
            </a:br>
            <a:endParaRPr lang="en-US" b="0" i="0" dirty="0">
              <a:solidFill>
                <a:srgbClr val="414141"/>
              </a:solidFill>
              <a:effectLst/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7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46303"/>
            <a:ext cx="9324974" cy="932854"/>
          </a:xfrm>
        </p:spPr>
        <p:txBody>
          <a:bodyPr/>
          <a:lstStyle/>
          <a:p>
            <a:r>
              <a:rPr lang="en-US" dirty="0">
                <a:cs typeface="Arial"/>
              </a:rPr>
              <a:t>Power BI – Getting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4769E3-6632-4FEB-8093-C926CAA19877}"/>
              </a:ext>
            </a:extLst>
          </p:cNvPr>
          <p:cNvSpPr txBox="1"/>
          <p:nvPr/>
        </p:nvSpPr>
        <p:spPr>
          <a:xfrm>
            <a:off x="469902" y="1571105"/>
            <a:ext cx="8420793" cy="371579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Power BI Architecture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Introduction to data source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Different Views In Power BI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Get Data from Files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Get Data from Online Services- OneDrive/ SharePoint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Get Data from Folders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Get Data from web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Get Data from Relational data sources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Selecting Storage Mode</a:t>
            </a:r>
          </a:p>
        </p:txBody>
      </p:sp>
    </p:spTree>
    <p:extLst>
      <p:ext uri="{BB962C8B-B14F-4D97-AF65-F5344CB8AC3E}">
        <p14:creationId xmlns:p14="http://schemas.microsoft.com/office/powerpoint/2010/main" val="158724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9821214-C222-11D9-23EF-25E4AA8F0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86" y="1001195"/>
            <a:ext cx="9869028" cy="485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27D7E4-0259-334E-7E60-0ADFC24AFB96}"/>
              </a:ext>
            </a:extLst>
          </p:cNvPr>
          <p:cNvSpPr/>
          <p:nvPr/>
        </p:nvSpPr>
        <p:spPr>
          <a:xfrm>
            <a:off x="1251738" y="2857083"/>
            <a:ext cx="1985238" cy="1879509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86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B6EB33-EA26-4E19-321E-3443A13B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/>
          <a:lstStyle/>
          <a:p>
            <a:r>
              <a:rPr lang="en-US" dirty="0">
                <a:cs typeface="Arial"/>
              </a:rPr>
              <a:t>Introduction to Data Source</a:t>
            </a:r>
            <a:endParaRPr lang="en-US" dirty="0"/>
          </a:p>
        </p:txBody>
      </p:sp>
      <p:pic>
        <p:nvPicPr>
          <p:cNvPr id="2050" name="Picture 2" descr="Screenshot of Power Query delivering data from various locations to Power B I.">
            <a:extLst>
              <a:ext uri="{FF2B5EF4-FFF2-40B4-BE49-F238E27FC236}">
                <a16:creationId xmlns:a16="http://schemas.microsoft.com/office/drawing/2014/main" id="{CAD5B300-5358-705A-B9F3-EDECE73C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37" y="1540156"/>
            <a:ext cx="6529647" cy="43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7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2" y="437159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Files</a:t>
            </a:r>
          </a:p>
        </p:txBody>
      </p:sp>
      <p:pic>
        <p:nvPicPr>
          <p:cNvPr id="3074" name="Picture 2" descr="Screenshot of data from flat files icons.">
            <a:extLst>
              <a:ext uri="{FF2B5EF4-FFF2-40B4-BE49-F238E27FC236}">
                <a16:creationId xmlns:a16="http://schemas.microsoft.com/office/drawing/2014/main" id="{C9A524B1-898F-C61B-BB74-E1CDF760B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06" y="504078"/>
            <a:ext cx="2397617" cy="118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7DB4E-A07F-12BA-8E88-7E4E2FF4F49B}"/>
              </a:ext>
            </a:extLst>
          </p:cNvPr>
          <p:cNvSpPr txBox="1"/>
          <p:nvPr/>
        </p:nvSpPr>
        <p:spPr>
          <a:xfrm>
            <a:off x="916295" y="2561708"/>
            <a:ext cx="4284978" cy="230955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Flat File Locations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Local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One Drive</a:t>
            </a: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SharePoint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3076" name="Picture 4" descr="Screenshot of getting data from files stored locally or from the cloud OneDrive or SharePoint.">
            <a:extLst>
              <a:ext uri="{FF2B5EF4-FFF2-40B4-BE49-F238E27FC236}">
                <a16:creationId xmlns:a16="http://schemas.microsoft.com/office/drawing/2014/main" id="{F2CC8488-979E-1D98-F461-6100932A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84" y="2012806"/>
            <a:ext cx="52673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" y="287530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Local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E7E8A-3887-C777-9701-E2D1E1856951}"/>
              </a:ext>
            </a:extLst>
          </p:cNvPr>
          <p:cNvSpPr txBox="1"/>
          <p:nvPr/>
        </p:nvSpPr>
        <p:spPr>
          <a:xfrm>
            <a:off x="532015" y="1220384"/>
            <a:ext cx="4189614" cy="76477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Connect to data in a file</a:t>
            </a:r>
          </a:p>
        </p:txBody>
      </p:sp>
      <p:pic>
        <p:nvPicPr>
          <p:cNvPr id="4098" name="Picture 2" descr="Screenshot of the Home Ribbon get data dropdown menu select excel.">
            <a:extLst>
              <a:ext uri="{FF2B5EF4-FFF2-40B4-BE49-F238E27FC236}">
                <a16:creationId xmlns:a16="http://schemas.microsoft.com/office/drawing/2014/main" id="{2D59A0FA-6171-D82F-90B0-56399F11E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1733882"/>
            <a:ext cx="66865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creenshot of selecting the file called employee data stored on the desktop.">
            <a:extLst>
              <a:ext uri="{FF2B5EF4-FFF2-40B4-BE49-F238E27FC236}">
                <a16:creationId xmlns:a16="http://schemas.microsoft.com/office/drawing/2014/main" id="{7C044D19-AC06-3A09-5F34-54EE952D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5" y="4247630"/>
            <a:ext cx="8077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65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" y="287530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Local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E7E8A-3887-C777-9701-E2D1E1856951}"/>
              </a:ext>
            </a:extLst>
          </p:cNvPr>
          <p:cNvSpPr txBox="1"/>
          <p:nvPr/>
        </p:nvSpPr>
        <p:spPr>
          <a:xfrm>
            <a:off x="532015" y="1220384"/>
            <a:ext cx="4189614" cy="76477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Select the file data to import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F1BE85-ABBB-8C81-E4B0-0F4DDF0A1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1602769"/>
            <a:ext cx="7973538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4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76" y="287530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Local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E7E8A-3887-C777-9701-E2D1E1856951}"/>
              </a:ext>
            </a:extLst>
          </p:cNvPr>
          <p:cNvSpPr txBox="1"/>
          <p:nvPr/>
        </p:nvSpPr>
        <p:spPr>
          <a:xfrm>
            <a:off x="532015" y="1220384"/>
            <a:ext cx="4189614" cy="764771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Change the source file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5D42A5-CBB3-8F98-B280-A9D96B0AF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1646612"/>
            <a:ext cx="6874625" cy="512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85FA7-74A9-9168-D6D6-9D6FE7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26" y="270905"/>
            <a:ext cx="9324974" cy="93285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Get Data from On</a:t>
            </a:r>
            <a:r>
              <a:rPr lang="en-US" sz="3600" dirty="0"/>
              <a:t>eDrive\SharePoint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06897A-63D7-2549-5386-743BFB1A2A98}"/>
              </a:ext>
            </a:extLst>
          </p:cNvPr>
          <p:cNvSpPr txBox="1"/>
          <p:nvPr/>
        </p:nvSpPr>
        <p:spPr>
          <a:xfrm>
            <a:off x="420026" y="1223031"/>
            <a:ext cx="7099069" cy="334096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</a:rPr>
              <a:t>Connect to Data in an application</a:t>
            </a:r>
          </a:p>
        </p:txBody>
      </p:sp>
      <p:pic>
        <p:nvPicPr>
          <p:cNvPr id="12290" name="Picture 2" descr="Screenshot of the SharePoint Online List U R L.">
            <a:extLst>
              <a:ext uri="{FF2B5EF4-FFF2-40B4-BE49-F238E27FC236}">
                <a16:creationId xmlns:a16="http://schemas.microsoft.com/office/drawing/2014/main" id="{8F49E493-F89E-3E0E-F02B-5DDFDF007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" y="1557128"/>
            <a:ext cx="7377312" cy="176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Screenshot of the Authorization step to get access to SharePoint.">
            <a:extLst>
              <a:ext uri="{FF2B5EF4-FFF2-40B4-BE49-F238E27FC236}">
                <a16:creationId xmlns:a16="http://schemas.microsoft.com/office/drawing/2014/main" id="{52FC94FC-E319-6660-8AE7-D367E9267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26" y="3758652"/>
            <a:ext cx="66389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316168"/>
      </p:ext>
    </p:extLst>
  </p:cSld>
  <p:clrMapOvr>
    <a:masterClrMapping/>
  </p:clrMapOvr>
</p:sld>
</file>

<file path=ppt/theme/theme1.xml><?xml version="1.0" encoding="utf-8"?>
<a:theme xmlns:a="http://schemas.openxmlformats.org/drawingml/2006/main" name="AZ_Global_2022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Z_Global_2022" id="{4F161A82-6664-463E-A1BD-DDB8E3AF128D}" vid="{1E52ACC4-BA46-475D-8A1F-59D8623835E0}"/>
    </a:ext>
  </a:extLst>
</a:theme>
</file>

<file path=ppt/theme/theme2.xml><?xml version="1.0" encoding="utf-8"?>
<a:theme xmlns:a="http://schemas.openxmlformats.org/drawingml/2006/main" name="Divider + end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4DA1B7E2-AE31-424E-8483-824756D41169}"/>
    </a:ext>
  </a:extLst>
</a:theme>
</file>

<file path=ppt/theme/theme3.xml><?xml version="1.0" encoding="utf-8"?>
<a:theme xmlns:a="http://schemas.openxmlformats.org/drawingml/2006/main" name="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08400C5C-446E-47DA-961F-FEB8852D2A55}"/>
    </a:ext>
  </a:extLst>
</a:theme>
</file>

<file path=ppt/theme/theme4.xml><?xml version="1.0" encoding="utf-8"?>
<a:theme xmlns:a="http://schemas.openxmlformats.org/drawingml/2006/main" name="Content charts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Allianz_PPT_Master_2.potx" id="{BDEB0E28-CD62-4F68-B02D-6F9C01032E96}" vid="{68A4BE0F-2471-43F2-A53D-1955CFB6D71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D274DA6C13114FA4ABEF8C0C6DDB7A" ma:contentTypeVersion="15" ma:contentTypeDescription="Create a new document." ma:contentTypeScope="" ma:versionID="e8b24c7d9743d0b1e34e9be43b739f5a">
  <xsd:schema xmlns:xsd="http://www.w3.org/2001/XMLSchema" xmlns:xs="http://www.w3.org/2001/XMLSchema" xmlns:p="http://schemas.microsoft.com/office/2006/metadata/properties" xmlns:ns2="19d60b51-a3fb-4b43-96e5-c6481380baf7" xmlns:ns3="4f4d6010-78fb-4743-bada-25b41618e2af" targetNamespace="http://schemas.microsoft.com/office/2006/metadata/properties" ma:root="true" ma:fieldsID="3c86161b0ea749806de49bb6b86c6a21" ns2:_="" ns3:_="">
    <xsd:import namespace="19d60b51-a3fb-4b43-96e5-c6481380baf7"/>
    <xsd:import namespace="4f4d6010-78fb-4743-bada-25b41618e2a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60b51-a3fb-4b43-96e5-c6481380baf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f3943e0-5455-4f43-b21a-3877aab3560a}" ma:internalName="TaxCatchAll" ma:showField="CatchAllData" ma:web="19d60b51-a3fb-4b43-96e5-c6481380ba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4d6010-78fb-4743-bada-25b41618e2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d60b51-a3fb-4b43-96e5-c6481380baf7" xsi:nil="true"/>
    <lcf76f155ced4ddcb4097134ff3c332f xmlns="4f4d6010-78fb-4743-bada-25b41618e2af">
      <Terms xmlns="http://schemas.microsoft.com/office/infopath/2007/PartnerControls"/>
    </lcf76f155ced4ddcb4097134ff3c332f>
    <_dlc_DocId xmlns="19d60b51-a3fb-4b43-96e5-c6481380baf7">X7Q6EXQ55FVY-1151126465-2026</_dlc_DocId>
    <_dlc_DocIdUrl xmlns="19d60b51-a3fb-4b43-96e5-c6481380baf7">
      <Url>https://allianzms.sharepoint.com/teams/IN0025-6045675/_layouts/15/DocIdRedir.aspx?ID=X7Q6EXQ55FVY-1151126465-2026</Url>
      <Description>X7Q6EXQ55FVY-1151126465-2026</Description>
    </_dlc_DocIdUrl>
  </documentManagement>
</p:properties>
</file>

<file path=customXml/itemProps1.xml><?xml version="1.0" encoding="utf-8"?>
<ds:datastoreItem xmlns:ds="http://schemas.openxmlformats.org/officeDocument/2006/customXml" ds:itemID="{F2AC2144-E8E5-42B9-8766-1E2357CB58DB}"/>
</file>

<file path=customXml/itemProps2.xml><?xml version="1.0" encoding="utf-8"?>
<ds:datastoreItem xmlns:ds="http://schemas.openxmlformats.org/officeDocument/2006/customXml" ds:itemID="{067C6919-3489-49B8-9833-B88A445715D8}"/>
</file>

<file path=customXml/itemProps3.xml><?xml version="1.0" encoding="utf-8"?>
<ds:datastoreItem xmlns:ds="http://schemas.openxmlformats.org/officeDocument/2006/customXml" ds:itemID="{49213559-E9A6-49FA-AC58-20D26B82630B}"/>
</file>

<file path=customXml/itemProps4.xml><?xml version="1.0" encoding="utf-8"?>
<ds:datastoreItem xmlns:ds="http://schemas.openxmlformats.org/officeDocument/2006/customXml" ds:itemID="{F3BF483A-AF0C-45FF-AB46-2D5B1762B343}"/>
</file>

<file path=docProps/app.xml><?xml version="1.0" encoding="utf-8"?>
<Properties xmlns="http://schemas.openxmlformats.org/officeDocument/2006/extended-properties" xmlns:vt="http://schemas.openxmlformats.org/officeDocument/2006/docPropsVTypes">
  <Template>AZ_Global_2022</Template>
  <TotalTime>0</TotalTime>
  <Words>514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Allianz Neo</vt:lpstr>
      <vt:lpstr>Arial</vt:lpstr>
      <vt:lpstr>Calibri</vt:lpstr>
      <vt:lpstr>Symbol</vt:lpstr>
      <vt:lpstr>AZ_Global_2022</vt:lpstr>
      <vt:lpstr>Divider + end charts</vt:lpstr>
      <vt:lpstr>Content charts white</vt:lpstr>
      <vt:lpstr>Content charts blue</vt:lpstr>
      <vt:lpstr>PowerPoint Presentation</vt:lpstr>
      <vt:lpstr>Power BI – Getting Data</vt:lpstr>
      <vt:lpstr>PowerPoint Presentation</vt:lpstr>
      <vt:lpstr>Introduction to Data Source</vt:lpstr>
      <vt:lpstr>Get Data from Files</vt:lpstr>
      <vt:lpstr>Get Data from Local Files</vt:lpstr>
      <vt:lpstr>Get Data from Local Files</vt:lpstr>
      <vt:lpstr>Get Data from Local Files</vt:lpstr>
      <vt:lpstr>Get Data from OneDrive\SharePoint</vt:lpstr>
      <vt:lpstr>Get Data from OneDrive\SharePoint</vt:lpstr>
      <vt:lpstr>Get Data from Folders</vt:lpstr>
      <vt:lpstr>Get Data from Public Websites</vt:lpstr>
      <vt:lpstr>Get Data from Relational Data Sources</vt:lpstr>
      <vt:lpstr>Get Data from Relational Data Sources</vt:lpstr>
      <vt:lpstr>Select a Storage Mode</vt:lpstr>
      <vt:lpstr>Storage Modes in Power BI</vt:lpstr>
      <vt:lpstr>Quiz Time</vt:lpstr>
      <vt:lpstr>Quiz Time</vt:lpstr>
    </vt:vector>
  </TitlesOfParts>
  <Company>Allianz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Suman, Sharad (Allianz Technology)</dc:creator>
  <cp:lastModifiedBy>Rajesh Gogiya, Ria (Allianz Technology)</cp:lastModifiedBy>
  <cp:revision>50</cp:revision>
  <dcterms:created xsi:type="dcterms:W3CDTF">2024-04-23T16:25:19Z</dcterms:created>
  <dcterms:modified xsi:type="dcterms:W3CDTF">2025-06-30T08:41:17Z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63bc15e-e7bf-41c1-bdb3-03882d8a2e2c_Enabled">
    <vt:lpwstr>true</vt:lpwstr>
  </property>
  <property fmtid="{D5CDD505-2E9C-101B-9397-08002B2CF9AE}" pid="3" name="MSIP_Label_863bc15e-e7bf-41c1-bdb3-03882d8a2e2c_SetDate">
    <vt:lpwstr>2024-04-23T16:25:19Z</vt:lpwstr>
  </property>
  <property fmtid="{D5CDD505-2E9C-101B-9397-08002B2CF9AE}" pid="4" name="MSIP_Label_863bc15e-e7bf-41c1-bdb3-03882d8a2e2c_Method">
    <vt:lpwstr>Privileged</vt:lpwstr>
  </property>
  <property fmtid="{D5CDD505-2E9C-101B-9397-08002B2CF9AE}" pid="5" name="MSIP_Label_863bc15e-e7bf-41c1-bdb3-03882d8a2e2c_Name">
    <vt:lpwstr>863bc15e-e7bf-41c1-bdb3-03882d8a2e2c</vt:lpwstr>
  </property>
  <property fmtid="{D5CDD505-2E9C-101B-9397-08002B2CF9AE}" pid="6" name="MSIP_Label_863bc15e-e7bf-41c1-bdb3-03882d8a2e2c_SiteId">
    <vt:lpwstr>6e06e42d-6925-47c6-b9e7-9581c7ca302a</vt:lpwstr>
  </property>
  <property fmtid="{D5CDD505-2E9C-101B-9397-08002B2CF9AE}" pid="7" name="MSIP_Label_863bc15e-e7bf-41c1-bdb3-03882d8a2e2c_ActionId">
    <vt:lpwstr>fa5c8661-91eb-4cf4-afa5-5718efb27d08</vt:lpwstr>
  </property>
  <property fmtid="{D5CDD505-2E9C-101B-9397-08002B2CF9AE}" pid="8" name="MSIP_Label_863bc15e-e7bf-41c1-bdb3-03882d8a2e2c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Internal</vt:lpwstr>
  </property>
  <property fmtid="{D5CDD505-2E9C-101B-9397-08002B2CF9AE}" pid="11" name="_AdHocReviewCycleID">
    <vt:i4>-481522048</vt:i4>
  </property>
  <property fmtid="{D5CDD505-2E9C-101B-9397-08002B2CF9AE}" pid="12" name="_NewReviewCycle">
    <vt:lpwstr/>
  </property>
  <property fmtid="{D5CDD505-2E9C-101B-9397-08002B2CF9AE}" pid="13" name="_EmailSubject">
    <vt:lpwstr>get data presentation</vt:lpwstr>
  </property>
  <property fmtid="{D5CDD505-2E9C-101B-9397-08002B2CF9AE}" pid="14" name="_AuthorEmail">
    <vt:lpwstr>ria.rajesh-gogiya@allianz.com</vt:lpwstr>
  </property>
  <property fmtid="{D5CDD505-2E9C-101B-9397-08002B2CF9AE}" pid="15" name="_AuthorEmailDisplayName">
    <vt:lpwstr>Rajesh Gogiya, Ria (Allianz Technology)</vt:lpwstr>
  </property>
  <property fmtid="{D5CDD505-2E9C-101B-9397-08002B2CF9AE}" pid="16" name="ContentTypeId">
    <vt:lpwstr>0x01010078D274DA6C13114FA4ABEF8C0C6DDB7A</vt:lpwstr>
  </property>
  <property fmtid="{D5CDD505-2E9C-101B-9397-08002B2CF9AE}" pid="17" name="_dlc_DocIdItemGuid">
    <vt:lpwstr>b358e60c-f1bf-48fb-a08e-d143f7150d83</vt:lpwstr>
  </property>
  <property fmtid="{D5CDD505-2E9C-101B-9397-08002B2CF9AE}" pid="18" name="MediaServiceImageTags">
    <vt:lpwstr/>
  </property>
</Properties>
</file>