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23179-5A86-43F6-BFB9-E80AF8174157}" v="306" dt="2025-07-24T05:37:5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18" Type="http://schemas.openxmlformats.org/officeDocument/2006/relationships/customXml" Target="../customXml/item4.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 Yogesh (Allianz Technology)" userId="951f2cd8-cb30-4770-b33d-f22420c701a9" providerId="ADAL" clId="{08A23179-5A86-43F6-BFB9-E80AF8174157}"/>
    <pc:docChg chg="undo redo custSel addSld delSld modSld">
      <pc:chgData name="Vaishnav, Yogesh (Allianz Technology)" userId="951f2cd8-cb30-4770-b33d-f22420c701a9" providerId="ADAL" clId="{08A23179-5A86-43F6-BFB9-E80AF8174157}" dt="2025-07-24T07:34:11.476" v="808" actId="2696"/>
      <pc:docMkLst>
        <pc:docMk/>
      </pc:docMkLst>
      <pc:sldChg chg="modSp mod">
        <pc:chgData name="Vaishnav, Yogesh (Allianz Technology)" userId="951f2cd8-cb30-4770-b33d-f22420c701a9" providerId="ADAL" clId="{08A23179-5A86-43F6-BFB9-E80AF8174157}" dt="2025-07-24T07:14:28.620" v="784" actId="20577"/>
        <pc:sldMkLst>
          <pc:docMk/>
          <pc:sldMk cId="4201747824" sldId="256"/>
        </pc:sldMkLst>
        <pc:spChg chg="mod">
          <ac:chgData name="Vaishnav, Yogesh (Allianz Technology)" userId="951f2cd8-cb30-4770-b33d-f22420c701a9" providerId="ADAL" clId="{08A23179-5A86-43F6-BFB9-E80AF8174157}" dt="2025-07-24T07:14:28.620" v="784" actId="20577"/>
          <ac:spMkLst>
            <pc:docMk/>
            <pc:sldMk cId="4201747824" sldId="256"/>
            <ac:spMk id="3" creationId="{33A5E630-A26A-0D74-9F10-C9A01B87C21B}"/>
          </ac:spMkLst>
        </pc:spChg>
      </pc:sldChg>
      <pc:sldChg chg="addSp delSp modSp del mod setBg setClrOvrMap">
        <pc:chgData name="Vaishnav, Yogesh (Allianz Technology)" userId="951f2cd8-cb30-4770-b33d-f22420c701a9" providerId="ADAL" clId="{08A23179-5A86-43F6-BFB9-E80AF8174157}" dt="2025-07-24T05:16:30.283" v="248" actId="2696"/>
        <pc:sldMkLst>
          <pc:docMk/>
          <pc:sldMk cId="1154159002" sldId="259"/>
        </pc:sldMkLst>
        <pc:spChg chg="mod">
          <ac:chgData name="Vaishnav, Yogesh (Allianz Technology)" userId="951f2cd8-cb30-4770-b33d-f22420c701a9" providerId="ADAL" clId="{08A23179-5A86-43F6-BFB9-E80AF8174157}" dt="2025-07-24T05:16:12.513" v="246" actId="26606"/>
          <ac:spMkLst>
            <pc:docMk/>
            <pc:sldMk cId="1154159002" sldId="259"/>
            <ac:spMk id="2" creationId="{001A09D3-14F3-7E71-DE6F-20F996F19BD7}"/>
          </ac:spMkLst>
        </pc:spChg>
        <pc:spChg chg="mod">
          <ac:chgData name="Vaishnav, Yogesh (Allianz Technology)" userId="951f2cd8-cb30-4770-b33d-f22420c701a9" providerId="ADAL" clId="{08A23179-5A86-43F6-BFB9-E80AF8174157}" dt="2025-07-24T05:16:12.513" v="246" actId="26606"/>
          <ac:spMkLst>
            <pc:docMk/>
            <pc:sldMk cId="1154159002" sldId="259"/>
            <ac:spMk id="3" creationId="{F1746C0D-BB69-E666-FEEC-61AF10B40798}"/>
          </ac:spMkLst>
        </pc:spChg>
        <pc:spChg chg="mod">
          <ac:chgData name="Vaishnav, Yogesh (Allianz Technology)" userId="951f2cd8-cb30-4770-b33d-f22420c701a9" providerId="ADAL" clId="{08A23179-5A86-43F6-BFB9-E80AF8174157}" dt="2025-07-24T05:16:12.513" v="246" actId="26606"/>
          <ac:spMkLst>
            <pc:docMk/>
            <pc:sldMk cId="1154159002" sldId="259"/>
            <ac:spMk id="5" creationId="{9D893D98-1724-DF5E-26E2-B3E12EA9A4E7}"/>
          </ac:spMkLst>
        </pc:spChg>
        <pc:spChg chg="del">
          <ac:chgData name="Vaishnav, Yogesh (Allianz Technology)" userId="951f2cd8-cb30-4770-b33d-f22420c701a9" providerId="ADAL" clId="{08A23179-5A86-43F6-BFB9-E80AF8174157}" dt="2025-07-24T05:16:12.513" v="246" actId="26606"/>
          <ac:spMkLst>
            <pc:docMk/>
            <pc:sldMk cId="1154159002" sldId="259"/>
            <ac:spMk id="10" creationId="{4C608BEB-860E-4094-8511-78603564A75E}"/>
          </ac:spMkLst>
        </pc:spChg>
        <pc:spChg chg="add">
          <ac:chgData name="Vaishnav, Yogesh (Allianz Technology)" userId="951f2cd8-cb30-4770-b33d-f22420c701a9" providerId="ADAL" clId="{08A23179-5A86-43F6-BFB9-E80AF8174157}" dt="2025-07-24T05:16:12.513" v="246" actId="26606"/>
          <ac:spMkLst>
            <pc:docMk/>
            <pc:sldMk cId="1154159002" sldId="259"/>
            <ac:spMk id="17" creationId="{1DE7243B-5109-444B-8FAF-7437C66BC0E9}"/>
          </ac:spMkLst>
        </pc:spChg>
        <pc:spChg chg="add">
          <ac:chgData name="Vaishnav, Yogesh (Allianz Technology)" userId="951f2cd8-cb30-4770-b33d-f22420c701a9" providerId="ADAL" clId="{08A23179-5A86-43F6-BFB9-E80AF8174157}" dt="2025-07-24T05:16:12.513" v="246" actId="26606"/>
          <ac:spMkLst>
            <pc:docMk/>
            <pc:sldMk cId="1154159002" sldId="259"/>
            <ac:spMk id="19" creationId="{4C5D6221-DA7B-4611-AA26-7D8E349FDE96}"/>
          </ac:spMkLst>
        </pc:spChg>
        <pc:cxnChg chg="del">
          <ac:chgData name="Vaishnav, Yogesh (Allianz Technology)" userId="951f2cd8-cb30-4770-b33d-f22420c701a9" providerId="ADAL" clId="{08A23179-5A86-43F6-BFB9-E80AF8174157}" dt="2025-07-24T05:16:12.513" v="246" actId="26606"/>
          <ac:cxnSpMkLst>
            <pc:docMk/>
            <pc:sldMk cId="1154159002" sldId="259"/>
            <ac:cxnSpMk id="12" creationId="{1F16A8D4-FE87-4604-88B2-394B5D1EB437}"/>
          </ac:cxnSpMkLst>
        </pc:cxnChg>
      </pc:sldChg>
      <pc:sldChg chg="del">
        <pc:chgData name="Vaishnav, Yogesh (Allianz Technology)" userId="951f2cd8-cb30-4770-b33d-f22420c701a9" providerId="ADAL" clId="{08A23179-5A86-43F6-BFB9-E80AF8174157}" dt="2025-07-24T05:14:27.228" v="245" actId="2696"/>
        <pc:sldMkLst>
          <pc:docMk/>
          <pc:sldMk cId="1893792097" sldId="260"/>
        </pc:sldMkLst>
      </pc:sldChg>
      <pc:sldChg chg="modSp mod setBg">
        <pc:chgData name="Vaishnav, Yogesh (Allianz Technology)" userId="951f2cd8-cb30-4770-b33d-f22420c701a9" providerId="ADAL" clId="{08A23179-5A86-43F6-BFB9-E80AF8174157}" dt="2025-07-24T05:37:37.638" v="700" actId="14100"/>
        <pc:sldMkLst>
          <pc:docMk/>
          <pc:sldMk cId="1269041670" sldId="261"/>
        </pc:sldMkLst>
        <pc:spChg chg="mod">
          <ac:chgData name="Vaishnav, Yogesh (Allianz Technology)" userId="951f2cd8-cb30-4770-b33d-f22420c701a9" providerId="ADAL" clId="{08A23179-5A86-43F6-BFB9-E80AF8174157}" dt="2025-07-24T05:37:37.638" v="700" actId="14100"/>
          <ac:spMkLst>
            <pc:docMk/>
            <pc:sldMk cId="1269041670" sldId="261"/>
            <ac:spMk id="3" creationId="{F1746C0D-BB69-E666-FEEC-61AF10B40798}"/>
          </ac:spMkLst>
        </pc:spChg>
        <pc:spChg chg="mod">
          <ac:chgData name="Vaishnav, Yogesh (Allianz Technology)" userId="951f2cd8-cb30-4770-b33d-f22420c701a9" providerId="ADAL" clId="{08A23179-5A86-43F6-BFB9-E80AF8174157}" dt="2025-07-24T04:56:47.018" v="1" actId="255"/>
          <ac:spMkLst>
            <pc:docMk/>
            <pc:sldMk cId="1269041670" sldId="261"/>
            <ac:spMk id="5" creationId="{9D893D98-1724-DF5E-26E2-B3E12EA9A4E7}"/>
          </ac:spMkLst>
        </pc:spChg>
      </pc:sldChg>
      <pc:sldChg chg="addSp modSp mod setBg">
        <pc:chgData name="Vaishnav, Yogesh (Allianz Technology)" userId="951f2cd8-cb30-4770-b33d-f22420c701a9" providerId="ADAL" clId="{08A23179-5A86-43F6-BFB9-E80AF8174157}" dt="2025-07-24T05:37:49.727" v="702" actId="403"/>
        <pc:sldMkLst>
          <pc:docMk/>
          <pc:sldMk cId="657969531" sldId="262"/>
        </pc:sldMkLst>
        <pc:spChg chg="mod">
          <ac:chgData name="Vaishnav, Yogesh (Allianz Technology)" userId="951f2cd8-cb30-4770-b33d-f22420c701a9" providerId="ADAL" clId="{08A23179-5A86-43F6-BFB9-E80AF8174157}" dt="2025-07-24T05:04:17.243" v="100" actId="1076"/>
          <ac:spMkLst>
            <pc:docMk/>
            <pc:sldMk cId="657969531" sldId="262"/>
            <ac:spMk id="2" creationId="{F9ADAF35-272D-AB0E-AD7C-216B2D814C25}"/>
          </ac:spMkLst>
        </pc:spChg>
        <pc:spChg chg="mod">
          <ac:chgData name="Vaishnav, Yogesh (Allianz Technology)" userId="951f2cd8-cb30-4770-b33d-f22420c701a9" providerId="ADAL" clId="{08A23179-5A86-43F6-BFB9-E80AF8174157}" dt="2025-07-24T05:37:49.727" v="702" actId="403"/>
          <ac:spMkLst>
            <pc:docMk/>
            <pc:sldMk cId="657969531" sldId="262"/>
            <ac:spMk id="3" creationId="{3313B876-990E-4DE3-C007-2FE6E3E95190}"/>
          </ac:spMkLst>
        </pc:spChg>
        <pc:spChg chg="add">
          <ac:chgData name="Vaishnav, Yogesh (Allianz Technology)" userId="951f2cd8-cb30-4770-b33d-f22420c701a9" providerId="ADAL" clId="{08A23179-5A86-43F6-BFB9-E80AF8174157}" dt="2025-07-24T05:03:39.686" v="98" actId="26606"/>
          <ac:spMkLst>
            <pc:docMk/>
            <pc:sldMk cId="657969531" sldId="262"/>
            <ac:spMk id="10" creationId="{EDDBB197-D710-4A4F-A9CA-FD2177498BE8}"/>
          </ac:spMkLst>
        </pc:spChg>
        <pc:spChg chg="add">
          <ac:chgData name="Vaishnav, Yogesh (Allianz Technology)" userId="951f2cd8-cb30-4770-b33d-f22420c701a9" providerId="ADAL" clId="{08A23179-5A86-43F6-BFB9-E80AF8174157}" dt="2025-07-24T05:03:39.686" v="98" actId="26606"/>
          <ac:spMkLst>
            <pc:docMk/>
            <pc:sldMk cId="657969531" sldId="262"/>
            <ac:spMk id="12" creationId="{975D1CFA-2CDB-4B64-BD9F-85744E8DA12F}"/>
          </ac:spMkLst>
        </pc:spChg>
        <pc:grpChg chg="add">
          <ac:chgData name="Vaishnav, Yogesh (Allianz Technology)" userId="951f2cd8-cb30-4770-b33d-f22420c701a9" providerId="ADAL" clId="{08A23179-5A86-43F6-BFB9-E80AF8174157}" dt="2025-07-24T05:03:39.686" v="98" actId="26606"/>
          <ac:grpSpMkLst>
            <pc:docMk/>
            <pc:sldMk cId="657969531" sldId="262"/>
            <ac:grpSpMk id="14" creationId="{25EE5136-01F1-466C-962D-BA9B4C6757AA}"/>
          </ac:grpSpMkLst>
        </pc:grpChg>
        <pc:picChg chg="add">
          <ac:chgData name="Vaishnav, Yogesh (Allianz Technology)" userId="951f2cd8-cb30-4770-b33d-f22420c701a9" providerId="ADAL" clId="{08A23179-5A86-43F6-BFB9-E80AF8174157}" dt="2025-07-24T05:03:39.686" v="98" actId="26606"/>
          <ac:picMkLst>
            <pc:docMk/>
            <pc:sldMk cId="657969531" sldId="262"/>
            <ac:picMk id="7" creationId="{1A7059C4-C04E-62A4-6127-52AB599BCFC3}"/>
          </ac:picMkLst>
        </pc:picChg>
      </pc:sldChg>
      <pc:sldChg chg="del">
        <pc:chgData name="Vaishnav, Yogesh (Allianz Technology)" userId="951f2cd8-cb30-4770-b33d-f22420c701a9" providerId="ADAL" clId="{08A23179-5A86-43F6-BFB9-E80AF8174157}" dt="2025-07-24T05:05:42.308" v="118" actId="2696"/>
        <pc:sldMkLst>
          <pc:docMk/>
          <pc:sldMk cId="299435497" sldId="263"/>
        </pc:sldMkLst>
      </pc:sldChg>
      <pc:sldChg chg="addSp delSp modSp new mod setBg">
        <pc:chgData name="Vaishnav, Yogesh (Allianz Technology)" userId="951f2cd8-cb30-4770-b33d-f22420c701a9" providerId="ADAL" clId="{08A23179-5A86-43F6-BFB9-E80AF8174157}" dt="2025-07-24T05:38:39.978" v="717" actId="27636"/>
        <pc:sldMkLst>
          <pc:docMk/>
          <pc:sldMk cId="3601621438" sldId="263"/>
        </pc:sldMkLst>
        <pc:spChg chg="mod">
          <ac:chgData name="Vaishnav, Yogesh (Allianz Technology)" userId="951f2cd8-cb30-4770-b33d-f22420c701a9" providerId="ADAL" clId="{08A23179-5A86-43F6-BFB9-E80AF8174157}" dt="2025-07-24T05:38:09.612" v="704" actId="1076"/>
          <ac:spMkLst>
            <pc:docMk/>
            <pc:sldMk cId="3601621438" sldId="263"/>
            <ac:spMk id="2" creationId="{24820A53-89E5-DDD5-EE81-E2CF70728E58}"/>
          </ac:spMkLst>
        </pc:spChg>
        <pc:spChg chg="mod">
          <ac:chgData name="Vaishnav, Yogesh (Allianz Technology)" userId="951f2cd8-cb30-4770-b33d-f22420c701a9" providerId="ADAL" clId="{08A23179-5A86-43F6-BFB9-E80AF8174157}" dt="2025-07-24T05:38:39.978" v="717" actId="27636"/>
          <ac:spMkLst>
            <pc:docMk/>
            <pc:sldMk cId="3601621438" sldId="263"/>
            <ac:spMk id="3" creationId="{C7662ED1-93F4-D5C7-C527-E318963DA42D}"/>
          </ac:spMkLst>
        </pc:spChg>
        <pc:spChg chg="add del">
          <ac:chgData name="Vaishnav, Yogesh (Allianz Technology)" userId="951f2cd8-cb30-4770-b33d-f22420c701a9" providerId="ADAL" clId="{08A23179-5A86-43F6-BFB9-E80AF8174157}" dt="2025-07-24T05:20:40.870" v="250" actId="26606"/>
          <ac:spMkLst>
            <pc:docMk/>
            <pc:sldMk cId="3601621438" sldId="263"/>
            <ac:spMk id="10" creationId="{245A9F99-D9B1-4094-A2E2-B90AC1DB7B9C}"/>
          </ac:spMkLst>
        </pc:spChg>
        <pc:spChg chg="add del">
          <ac:chgData name="Vaishnav, Yogesh (Allianz Technology)" userId="951f2cd8-cb30-4770-b33d-f22420c701a9" providerId="ADAL" clId="{08A23179-5A86-43F6-BFB9-E80AF8174157}" dt="2025-07-24T05:20:40.870" v="250" actId="26606"/>
          <ac:spMkLst>
            <pc:docMk/>
            <pc:sldMk cId="3601621438" sldId="263"/>
            <ac:spMk id="12" creationId="{B7FAF607-473A-4A43-A23D-BBFF5C4117BB}"/>
          </ac:spMkLst>
        </pc:spChg>
        <pc:spChg chg="add">
          <ac:chgData name="Vaishnav, Yogesh (Allianz Technology)" userId="951f2cd8-cb30-4770-b33d-f22420c701a9" providerId="ADAL" clId="{08A23179-5A86-43F6-BFB9-E80AF8174157}" dt="2025-07-24T05:20:40.870" v="250" actId="26606"/>
          <ac:spMkLst>
            <pc:docMk/>
            <pc:sldMk cId="3601621438" sldId="263"/>
            <ac:spMk id="22" creationId="{B6FACB3C-9069-4791-BC5C-0DB7CD19B853}"/>
          </ac:spMkLst>
        </pc:spChg>
        <pc:spChg chg="add">
          <ac:chgData name="Vaishnav, Yogesh (Allianz Technology)" userId="951f2cd8-cb30-4770-b33d-f22420c701a9" providerId="ADAL" clId="{08A23179-5A86-43F6-BFB9-E80AF8174157}" dt="2025-07-24T05:20:40.870" v="250" actId="26606"/>
          <ac:spMkLst>
            <pc:docMk/>
            <pc:sldMk cId="3601621438" sldId="263"/>
            <ac:spMk id="24" creationId="{71F2038E-D777-4B76-81DD-DD13EE91B9DD}"/>
          </ac:spMkLst>
        </pc:spChg>
        <pc:grpChg chg="add del">
          <ac:chgData name="Vaishnav, Yogesh (Allianz Technology)" userId="951f2cd8-cb30-4770-b33d-f22420c701a9" providerId="ADAL" clId="{08A23179-5A86-43F6-BFB9-E80AF8174157}" dt="2025-07-24T05:20:40.870" v="250" actId="26606"/>
          <ac:grpSpMkLst>
            <pc:docMk/>
            <pc:sldMk cId="3601621438" sldId="263"/>
            <ac:grpSpMk id="14" creationId="{C5F6476F-D303-44D3-B30F-1BA348F0F64A}"/>
          </ac:grpSpMkLst>
        </pc:grpChg>
        <pc:grpChg chg="add">
          <ac:chgData name="Vaishnav, Yogesh (Allianz Technology)" userId="951f2cd8-cb30-4770-b33d-f22420c701a9" providerId="ADAL" clId="{08A23179-5A86-43F6-BFB9-E80AF8174157}" dt="2025-07-24T05:20:40.870" v="250" actId="26606"/>
          <ac:grpSpMkLst>
            <pc:docMk/>
            <pc:sldMk cId="3601621438" sldId="263"/>
            <ac:grpSpMk id="26" creationId="{DD354807-230F-4402-B1B9-F733A8F1F190}"/>
          </ac:grpSpMkLst>
        </pc:grpChg>
        <pc:picChg chg="add mod ord">
          <ac:chgData name="Vaishnav, Yogesh (Allianz Technology)" userId="951f2cd8-cb30-4770-b33d-f22420c701a9" providerId="ADAL" clId="{08A23179-5A86-43F6-BFB9-E80AF8174157}" dt="2025-07-24T05:20:40.870" v="250" actId="26606"/>
          <ac:picMkLst>
            <pc:docMk/>
            <pc:sldMk cId="3601621438" sldId="263"/>
            <ac:picMk id="7" creationId="{12C33B61-5F1F-90B7-6F63-8AB2F002AA93}"/>
          </ac:picMkLst>
        </pc:picChg>
      </pc:sldChg>
      <pc:sldChg chg="addSp delSp modSp new mod">
        <pc:chgData name="Vaishnav, Yogesh (Allianz Technology)" userId="951f2cd8-cb30-4770-b33d-f22420c701a9" providerId="ADAL" clId="{08A23179-5A86-43F6-BFB9-E80AF8174157}" dt="2025-07-24T05:49:29.804" v="756" actId="5793"/>
        <pc:sldMkLst>
          <pc:docMk/>
          <pc:sldMk cId="316608547" sldId="264"/>
        </pc:sldMkLst>
        <pc:spChg chg="mod">
          <ac:chgData name="Vaishnav, Yogesh (Allianz Technology)" userId="951f2cd8-cb30-4770-b33d-f22420c701a9" providerId="ADAL" clId="{08A23179-5A86-43F6-BFB9-E80AF8174157}" dt="2025-07-24T05:22:56.737" v="277" actId="20577"/>
          <ac:spMkLst>
            <pc:docMk/>
            <pc:sldMk cId="316608547" sldId="264"/>
            <ac:spMk id="2" creationId="{52BA5CB6-873D-85BD-8844-BA7057BF5B42}"/>
          </ac:spMkLst>
        </pc:spChg>
        <pc:spChg chg="mod">
          <ac:chgData name="Vaishnav, Yogesh (Allianz Technology)" userId="951f2cd8-cb30-4770-b33d-f22420c701a9" providerId="ADAL" clId="{08A23179-5A86-43F6-BFB9-E80AF8174157}" dt="2025-07-24T05:49:29.804" v="756" actId="5793"/>
          <ac:spMkLst>
            <pc:docMk/>
            <pc:sldMk cId="316608547" sldId="264"/>
            <ac:spMk id="3" creationId="{FC98EFEB-6C13-6D07-5C01-5916EB85C795}"/>
          </ac:spMkLst>
        </pc:spChg>
        <pc:spChg chg="add">
          <ac:chgData name="Vaishnav, Yogesh (Allianz Technology)" userId="951f2cd8-cb30-4770-b33d-f22420c701a9" providerId="ADAL" clId="{08A23179-5A86-43F6-BFB9-E80AF8174157}" dt="2025-07-24T05:27:50.160" v="285"/>
          <ac:spMkLst>
            <pc:docMk/>
            <pc:sldMk cId="316608547" sldId="264"/>
            <ac:spMk id="4" creationId="{E34EF4CC-4F6A-DEC6-54F5-814E55762346}"/>
          </ac:spMkLst>
        </pc:spChg>
        <pc:spChg chg="add del mod">
          <ac:chgData name="Vaishnav, Yogesh (Allianz Technology)" userId="951f2cd8-cb30-4770-b33d-f22420c701a9" providerId="ADAL" clId="{08A23179-5A86-43F6-BFB9-E80AF8174157}" dt="2025-07-24T05:28:05.920" v="288" actId="478"/>
          <ac:spMkLst>
            <pc:docMk/>
            <pc:sldMk cId="316608547" sldId="264"/>
            <ac:spMk id="5" creationId="{DC8A3344-031B-9BD7-E3AB-8036DD787679}"/>
          </ac:spMkLst>
        </pc:spChg>
        <pc:picChg chg="add mod">
          <ac:chgData name="Vaishnav, Yogesh (Allianz Technology)" userId="951f2cd8-cb30-4770-b33d-f22420c701a9" providerId="ADAL" clId="{08A23179-5A86-43F6-BFB9-E80AF8174157}" dt="2025-07-24T05:32:35.629" v="347" actId="1037"/>
          <ac:picMkLst>
            <pc:docMk/>
            <pc:sldMk cId="316608547" sldId="264"/>
            <ac:picMk id="7" creationId="{C44A39DE-D3E9-ACFC-5284-0C73065DBB88}"/>
          </ac:picMkLst>
        </pc:picChg>
        <pc:picChg chg="add mod">
          <ac:chgData name="Vaishnav, Yogesh (Allianz Technology)" userId="951f2cd8-cb30-4770-b33d-f22420c701a9" providerId="ADAL" clId="{08A23179-5A86-43F6-BFB9-E80AF8174157}" dt="2025-07-24T05:32:35.629" v="347" actId="1037"/>
          <ac:picMkLst>
            <pc:docMk/>
            <pc:sldMk cId="316608547" sldId="264"/>
            <ac:picMk id="9" creationId="{40EA30CF-82A5-69BD-34FC-8C46411AAACF}"/>
          </ac:picMkLst>
        </pc:picChg>
        <pc:picChg chg="add mod">
          <ac:chgData name="Vaishnav, Yogesh (Allianz Technology)" userId="951f2cd8-cb30-4770-b33d-f22420c701a9" providerId="ADAL" clId="{08A23179-5A86-43F6-BFB9-E80AF8174157}" dt="2025-07-24T05:32:35.629" v="347" actId="1037"/>
          <ac:picMkLst>
            <pc:docMk/>
            <pc:sldMk cId="316608547" sldId="264"/>
            <ac:picMk id="11" creationId="{785993A7-F96B-871C-3732-55EFF7E22CBB}"/>
          </ac:picMkLst>
        </pc:picChg>
      </pc:sldChg>
      <pc:sldChg chg="addSp delSp modSp add del mod setBg">
        <pc:chgData name="Vaishnav, Yogesh (Allianz Technology)" userId="951f2cd8-cb30-4770-b33d-f22420c701a9" providerId="ADAL" clId="{08A23179-5A86-43F6-BFB9-E80AF8174157}" dt="2025-07-24T07:34:11.476" v="808" actId="2696"/>
        <pc:sldMkLst>
          <pc:docMk/>
          <pc:sldMk cId="3912870926" sldId="265"/>
        </pc:sldMkLst>
        <pc:spChg chg="mod">
          <ac:chgData name="Vaishnav, Yogesh (Allianz Technology)" userId="951f2cd8-cb30-4770-b33d-f22420c701a9" providerId="ADAL" clId="{08A23179-5A86-43F6-BFB9-E80AF8174157}" dt="2025-07-24T05:34:52.880" v="397" actId="14100"/>
          <ac:spMkLst>
            <pc:docMk/>
            <pc:sldMk cId="3912870926" sldId="265"/>
            <ac:spMk id="2" creationId="{52BA5CB6-873D-85BD-8844-BA7057BF5B42}"/>
          </ac:spMkLst>
        </pc:spChg>
        <pc:spChg chg="mod ord">
          <ac:chgData name="Vaishnav, Yogesh (Allianz Technology)" userId="951f2cd8-cb30-4770-b33d-f22420c701a9" providerId="ADAL" clId="{08A23179-5A86-43F6-BFB9-E80AF8174157}" dt="2025-07-24T05:40:27.204" v="755" actId="20577"/>
          <ac:spMkLst>
            <pc:docMk/>
            <pc:sldMk cId="3912870926" sldId="265"/>
            <ac:spMk id="3" creationId="{FC98EFEB-6C13-6D07-5C01-5916EB85C795}"/>
          </ac:spMkLst>
        </pc:spChg>
        <pc:spChg chg="add del">
          <ac:chgData name="Vaishnav, Yogesh (Allianz Technology)" userId="951f2cd8-cb30-4770-b33d-f22420c701a9" providerId="ADAL" clId="{08A23179-5A86-43F6-BFB9-E80AF8174157}" dt="2025-07-24T05:33:44.942" v="370" actId="26606"/>
          <ac:spMkLst>
            <pc:docMk/>
            <pc:sldMk cId="3912870926" sldId="265"/>
            <ac:spMk id="13" creationId="{3ED14C35-F5A9-4779-8E0C-5C49E2E10327}"/>
          </ac:spMkLst>
        </pc:spChg>
        <pc:spChg chg="add del">
          <ac:chgData name="Vaishnav, Yogesh (Allianz Technology)" userId="951f2cd8-cb30-4770-b33d-f22420c701a9" providerId="ADAL" clId="{08A23179-5A86-43F6-BFB9-E80AF8174157}" dt="2025-07-24T05:33:44.942" v="370" actId="26606"/>
          <ac:spMkLst>
            <pc:docMk/>
            <pc:sldMk cId="3912870926" sldId="265"/>
            <ac:spMk id="14" creationId="{EF273D9E-5BEA-459A-918F-AF5ACA258471}"/>
          </ac:spMkLst>
        </pc:spChg>
        <pc:spChg chg="add del">
          <ac:chgData name="Vaishnav, Yogesh (Allianz Technology)" userId="951f2cd8-cb30-4770-b33d-f22420c701a9" providerId="ADAL" clId="{08A23179-5A86-43F6-BFB9-E80AF8174157}" dt="2025-07-24T05:33:44.942" v="370" actId="26606"/>
          <ac:spMkLst>
            <pc:docMk/>
            <pc:sldMk cId="3912870926" sldId="265"/>
            <ac:spMk id="15" creationId="{1D7E768C-F52C-4C8D-8D28-9E77B1F2DEDC}"/>
          </ac:spMkLst>
        </pc:spChg>
        <pc:spChg chg="add del">
          <ac:chgData name="Vaishnav, Yogesh (Allianz Technology)" userId="951f2cd8-cb30-4770-b33d-f22420c701a9" providerId="ADAL" clId="{08A23179-5A86-43F6-BFB9-E80AF8174157}" dt="2025-07-24T05:32:50.674" v="350" actId="26606"/>
          <ac:spMkLst>
            <pc:docMk/>
            <pc:sldMk cId="3912870926" sldId="265"/>
            <ac:spMk id="16" creationId="{3C915414-2809-4735-A560-0D5FE66700D8}"/>
          </ac:spMkLst>
        </pc:spChg>
        <pc:spChg chg="add del">
          <ac:chgData name="Vaishnav, Yogesh (Allianz Technology)" userId="951f2cd8-cb30-4770-b33d-f22420c701a9" providerId="ADAL" clId="{08A23179-5A86-43F6-BFB9-E80AF8174157}" dt="2025-07-24T05:33:44.942" v="370" actId="26606"/>
          <ac:spMkLst>
            <pc:docMk/>
            <pc:sldMk cId="3912870926" sldId="265"/>
            <ac:spMk id="17" creationId="{A2CDF4EC-7B47-436E-927B-575404258573}"/>
          </ac:spMkLst>
        </pc:spChg>
        <pc:spChg chg="add del">
          <ac:chgData name="Vaishnav, Yogesh (Allianz Technology)" userId="951f2cd8-cb30-4770-b33d-f22420c701a9" providerId="ADAL" clId="{08A23179-5A86-43F6-BFB9-E80AF8174157}" dt="2025-07-24T05:33:44.942" v="370" actId="26606"/>
          <ac:spMkLst>
            <pc:docMk/>
            <pc:sldMk cId="3912870926" sldId="265"/>
            <ac:spMk id="19" creationId="{5DFA5EF5-56B1-49EE-B0BB-69B6399FAD9F}"/>
          </ac:spMkLst>
        </pc:spChg>
        <pc:spChg chg="add del">
          <ac:chgData name="Vaishnav, Yogesh (Allianz Technology)" userId="951f2cd8-cb30-4770-b33d-f22420c701a9" providerId="ADAL" clId="{08A23179-5A86-43F6-BFB9-E80AF8174157}" dt="2025-07-24T05:32:55.571" v="352" actId="26606"/>
          <ac:spMkLst>
            <pc:docMk/>
            <pc:sldMk cId="3912870926" sldId="265"/>
            <ac:spMk id="20" creationId="{758C3C99-2F64-46DC-9F81-BAA40930E163}"/>
          </ac:spMkLst>
        </pc:spChg>
        <pc:spChg chg="add del">
          <ac:chgData name="Vaishnav, Yogesh (Allianz Technology)" userId="951f2cd8-cb30-4770-b33d-f22420c701a9" providerId="ADAL" clId="{08A23179-5A86-43F6-BFB9-E80AF8174157}" dt="2025-07-24T05:33:47.254" v="372" actId="26606"/>
          <ac:spMkLst>
            <pc:docMk/>
            <pc:sldMk cId="3912870926" sldId="265"/>
            <ac:spMk id="21" creationId="{D47F22ED-3A55-4EDE-A5A8-163D82B09265}"/>
          </ac:spMkLst>
        </pc:spChg>
        <pc:spChg chg="add del">
          <ac:chgData name="Vaishnav, Yogesh (Allianz Technology)" userId="951f2cd8-cb30-4770-b33d-f22420c701a9" providerId="ADAL" clId="{08A23179-5A86-43F6-BFB9-E80AF8174157}" dt="2025-07-24T05:33:36.378" v="368" actId="26606"/>
          <ac:spMkLst>
            <pc:docMk/>
            <pc:sldMk cId="3912870926" sldId="265"/>
            <ac:spMk id="22" creationId="{A2CDF4EC-7B47-436E-927B-575404258573}"/>
          </ac:spMkLst>
        </pc:spChg>
        <pc:spChg chg="add del">
          <ac:chgData name="Vaishnav, Yogesh (Allianz Technology)" userId="951f2cd8-cb30-4770-b33d-f22420c701a9" providerId="ADAL" clId="{08A23179-5A86-43F6-BFB9-E80AF8174157}" dt="2025-07-24T05:33:47.254" v="372" actId="26606"/>
          <ac:spMkLst>
            <pc:docMk/>
            <pc:sldMk cId="3912870926" sldId="265"/>
            <ac:spMk id="23" creationId="{5184EE59-3061-456B-9FB5-98A8E0E74B02}"/>
          </ac:spMkLst>
        </pc:spChg>
        <pc:spChg chg="add del">
          <ac:chgData name="Vaishnav, Yogesh (Allianz Technology)" userId="951f2cd8-cb30-4770-b33d-f22420c701a9" providerId="ADAL" clId="{08A23179-5A86-43F6-BFB9-E80AF8174157}" dt="2025-07-24T05:33:36.378" v="368" actId="26606"/>
          <ac:spMkLst>
            <pc:docMk/>
            <pc:sldMk cId="3912870926" sldId="265"/>
            <ac:spMk id="24" creationId="{5DFA5EF5-56B1-49EE-B0BB-69B6399FAD9F}"/>
          </ac:spMkLst>
        </pc:spChg>
        <pc:spChg chg="add del">
          <ac:chgData name="Vaishnav, Yogesh (Allianz Technology)" userId="951f2cd8-cb30-4770-b33d-f22420c701a9" providerId="ADAL" clId="{08A23179-5A86-43F6-BFB9-E80AF8174157}" dt="2025-07-24T05:33:47.254" v="372" actId="26606"/>
          <ac:spMkLst>
            <pc:docMk/>
            <pc:sldMk cId="3912870926" sldId="265"/>
            <ac:spMk id="25" creationId="{F7E07B5E-9FB5-4C91-8BE4-6167EB58D0A7}"/>
          </ac:spMkLst>
        </pc:spChg>
        <pc:spChg chg="add del">
          <ac:chgData name="Vaishnav, Yogesh (Allianz Technology)" userId="951f2cd8-cb30-4770-b33d-f22420c701a9" providerId="ADAL" clId="{08A23179-5A86-43F6-BFB9-E80AF8174157}" dt="2025-07-24T05:33:47.254" v="372" actId="26606"/>
          <ac:spMkLst>
            <pc:docMk/>
            <pc:sldMk cId="3912870926" sldId="265"/>
            <ac:spMk id="26" creationId="{BC57EA3C-C239-4132-A618-5CBE9F896B2F}"/>
          </ac:spMkLst>
        </pc:spChg>
        <pc:spChg chg="add del">
          <ac:chgData name="Vaishnav, Yogesh (Allianz Technology)" userId="951f2cd8-cb30-4770-b33d-f22420c701a9" providerId="ADAL" clId="{08A23179-5A86-43F6-BFB9-E80AF8174157}" dt="2025-07-24T05:33:47.254" v="372" actId="26606"/>
          <ac:spMkLst>
            <pc:docMk/>
            <pc:sldMk cId="3912870926" sldId="265"/>
            <ac:spMk id="27" creationId="{37524947-EB09-4DD9-973B-9F75BBCD7269}"/>
          </ac:spMkLst>
        </pc:spChg>
        <pc:spChg chg="add del">
          <ac:chgData name="Vaishnav, Yogesh (Allianz Technology)" userId="951f2cd8-cb30-4770-b33d-f22420c701a9" providerId="ADAL" clId="{08A23179-5A86-43F6-BFB9-E80AF8174157}" dt="2025-07-24T05:33:47.254" v="372" actId="26606"/>
          <ac:spMkLst>
            <pc:docMk/>
            <pc:sldMk cId="3912870926" sldId="265"/>
            <ac:spMk id="28" creationId="{D30C8E25-2DD1-45C6-9F04-0F0CBF666021}"/>
          </ac:spMkLst>
        </pc:spChg>
        <pc:spChg chg="add del">
          <ac:chgData name="Vaishnav, Yogesh (Allianz Technology)" userId="951f2cd8-cb30-4770-b33d-f22420c701a9" providerId="ADAL" clId="{08A23179-5A86-43F6-BFB9-E80AF8174157}" dt="2025-07-24T05:33:51.316" v="374" actId="26606"/>
          <ac:spMkLst>
            <pc:docMk/>
            <pc:sldMk cId="3912870926" sldId="265"/>
            <ac:spMk id="42" creationId="{5A0118C5-4F8D-4CF4-BADD-53FEACC6C42A}"/>
          </ac:spMkLst>
        </pc:spChg>
        <pc:spChg chg="add del">
          <ac:chgData name="Vaishnav, Yogesh (Allianz Technology)" userId="951f2cd8-cb30-4770-b33d-f22420c701a9" providerId="ADAL" clId="{08A23179-5A86-43F6-BFB9-E80AF8174157}" dt="2025-07-24T05:32:50.674" v="350" actId="26606"/>
          <ac:spMkLst>
            <pc:docMk/>
            <pc:sldMk cId="3912870926" sldId="265"/>
            <ac:spMk id="47" creationId="{8598C028-7D11-466B-828C-C15B79B69794}"/>
          </ac:spMkLst>
        </pc:spChg>
        <pc:spChg chg="add del">
          <ac:chgData name="Vaishnav, Yogesh (Allianz Technology)" userId="951f2cd8-cb30-4770-b33d-f22420c701a9" providerId="ADAL" clId="{08A23179-5A86-43F6-BFB9-E80AF8174157}" dt="2025-07-24T05:32:50.674" v="350" actId="26606"/>
          <ac:spMkLst>
            <pc:docMk/>
            <pc:sldMk cId="3912870926" sldId="265"/>
            <ac:spMk id="51" creationId="{D665D759-2DF8-4D47-8386-4BA28901A79D}"/>
          </ac:spMkLst>
        </pc:spChg>
        <pc:spChg chg="add del">
          <ac:chgData name="Vaishnav, Yogesh (Allianz Technology)" userId="951f2cd8-cb30-4770-b33d-f22420c701a9" providerId="ADAL" clId="{08A23179-5A86-43F6-BFB9-E80AF8174157}" dt="2025-07-24T05:33:51.316" v="374" actId="26606"/>
          <ac:spMkLst>
            <pc:docMk/>
            <pc:sldMk cId="3912870926" sldId="265"/>
            <ac:spMk id="52" creationId="{CAEBFCD5-5356-4326-8D39-8235A46CD7B2}"/>
          </ac:spMkLst>
        </pc:spChg>
        <pc:spChg chg="add del">
          <ac:chgData name="Vaishnav, Yogesh (Allianz Technology)" userId="951f2cd8-cb30-4770-b33d-f22420c701a9" providerId="ADAL" clId="{08A23179-5A86-43F6-BFB9-E80AF8174157}" dt="2025-07-24T05:32:55.571" v="352" actId="26606"/>
          <ac:spMkLst>
            <pc:docMk/>
            <pc:sldMk cId="3912870926" sldId="265"/>
            <ac:spMk id="53" creationId="{50D1C5B3-B60D-4696-AE60-100D5EC8AB5D}"/>
          </ac:spMkLst>
        </pc:spChg>
        <pc:spChg chg="add del">
          <ac:chgData name="Vaishnav, Yogesh (Allianz Technology)" userId="951f2cd8-cb30-4770-b33d-f22420c701a9" providerId="ADAL" clId="{08A23179-5A86-43F6-BFB9-E80AF8174157}" dt="2025-07-24T05:32:55.571" v="352" actId="26606"/>
          <ac:spMkLst>
            <pc:docMk/>
            <pc:sldMk cId="3912870926" sldId="265"/>
            <ac:spMk id="54" creationId="{FA169C72-4010-413C-A913-4BD6E2D1291A}"/>
          </ac:spMkLst>
        </pc:spChg>
        <pc:spChg chg="add del">
          <ac:chgData name="Vaishnav, Yogesh (Allianz Technology)" userId="951f2cd8-cb30-4770-b33d-f22420c701a9" providerId="ADAL" clId="{08A23179-5A86-43F6-BFB9-E80AF8174157}" dt="2025-07-24T05:33:00.846" v="354" actId="26606"/>
          <ac:spMkLst>
            <pc:docMk/>
            <pc:sldMk cId="3912870926" sldId="265"/>
            <ac:spMk id="56" creationId="{B3684CCF-CEBB-4D8E-A366-95E43D4C790B}"/>
          </ac:spMkLst>
        </pc:spChg>
        <pc:spChg chg="add del">
          <ac:chgData name="Vaishnav, Yogesh (Allianz Technology)" userId="951f2cd8-cb30-4770-b33d-f22420c701a9" providerId="ADAL" clId="{08A23179-5A86-43F6-BFB9-E80AF8174157}" dt="2025-07-24T05:33:00.846" v="354" actId="26606"/>
          <ac:spMkLst>
            <pc:docMk/>
            <pc:sldMk cId="3912870926" sldId="265"/>
            <ac:spMk id="57" creationId="{70BEB1E7-2F88-40BC-B73D-42E5B6F80BFC}"/>
          </ac:spMkLst>
        </pc:spChg>
        <pc:spChg chg="add del">
          <ac:chgData name="Vaishnav, Yogesh (Allianz Technology)" userId="951f2cd8-cb30-4770-b33d-f22420c701a9" providerId="ADAL" clId="{08A23179-5A86-43F6-BFB9-E80AF8174157}" dt="2025-07-24T05:33:56.160" v="376" actId="26606"/>
          <ac:spMkLst>
            <pc:docMk/>
            <pc:sldMk cId="3912870926" sldId="265"/>
            <ac:spMk id="58" creationId="{E81BF4F6-F2CF-4984-9D14-D6966D92F99F}"/>
          </ac:spMkLst>
        </pc:spChg>
        <pc:spChg chg="add del">
          <ac:chgData name="Vaishnav, Yogesh (Allianz Technology)" userId="951f2cd8-cb30-4770-b33d-f22420c701a9" providerId="ADAL" clId="{08A23179-5A86-43F6-BFB9-E80AF8174157}" dt="2025-07-24T05:33:36.378" v="368" actId="26606"/>
          <ac:spMkLst>
            <pc:docMk/>
            <pc:sldMk cId="3912870926" sldId="265"/>
            <ac:spMk id="59" creationId="{3ED14C35-F5A9-4779-8E0C-5C49E2E10327}"/>
          </ac:spMkLst>
        </pc:spChg>
        <pc:spChg chg="add del">
          <ac:chgData name="Vaishnav, Yogesh (Allianz Technology)" userId="951f2cd8-cb30-4770-b33d-f22420c701a9" providerId="ADAL" clId="{08A23179-5A86-43F6-BFB9-E80AF8174157}" dt="2025-07-24T05:33:36.378" v="368" actId="26606"/>
          <ac:spMkLst>
            <pc:docMk/>
            <pc:sldMk cId="3912870926" sldId="265"/>
            <ac:spMk id="60" creationId="{EF273D9E-5BEA-459A-918F-AF5ACA258471}"/>
          </ac:spMkLst>
        </pc:spChg>
        <pc:spChg chg="add del">
          <ac:chgData name="Vaishnav, Yogesh (Allianz Technology)" userId="951f2cd8-cb30-4770-b33d-f22420c701a9" providerId="ADAL" clId="{08A23179-5A86-43F6-BFB9-E80AF8174157}" dt="2025-07-24T05:33:36.378" v="368" actId="26606"/>
          <ac:spMkLst>
            <pc:docMk/>
            <pc:sldMk cId="3912870926" sldId="265"/>
            <ac:spMk id="61" creationId="{1D7E768C-F52C-4C8D-8D28-9E77B1F2DEDC}"/>
          </ac:spMkLst>
        </pc:spChg>
        <pc:spChg chg="add del">
          <ac:chgData name="Vaishnav, Yogesh (Allianz Technology)" userId="951f2cd8-cb30-4770-b33d-f22420c701a9" providerId="ADAL" clId="{08A23179-5A86-43F6-BFB9-E80AF8174157}" dt="2025-07-24T05:33:59.306" v="378" actId="26606"/>
          <ac:spMkLst>
            <pc:docMk/>
            <pc:sldMk cId="3912870926" sldId="265"/>
            <ac:spMk id="62" creationId="{50D1C5B3-B60D-4696-AE60-100D5EC8AB5D}"/>
          </ac:spMkLst>
        </pc:spChg>
        <pc:spChg chg="add del">
          <ac:chgData name="Vaishnav, Yogesh (Allianz Technology)" userId="951f2cd8-cb30-4770-b33d-f22420c701a9" providerId="ADAL" clId="{08A23179-5A86-43F6-BFB9-E80AF8174157}" dt="2025-07-24T05:33:59.306" v="378" actId="26606"/>
          <ac:spMkLst>
            <pc:docMk/>
            <pc:sldMk cId="3912870926" sldId="265"/>
            <ac:spMk id="63" creationId="{5184EE59-3061-456B-9FB5-98A8E0E74B02}"/>
          </ac:spMkLst>
        </pc:spChg>
        <pc:spChg chg="add del">
          <ac:chgData name="Vaishnav, Yogesh (Allianz Technology)" userId="951f2cd8-cb30-4770-b33d-f22420c701a9" providerId="ADAL" clId="{08A23179-5A86-43F6-BFB9-E80AF8174157}" dt="2025-07-24T05:33:59.306" v="378" actId="26606"/>
          <ac:spMkLst>
            <pc:docMk/>
            <pc:sldMk cId="3912870926" sldId="265"/>
            <ac:spMk id="64" creationId="{F7E07B5E-9FB5-4C91-8BE4-6167EB58D0A7}"/>
          </ac:spMkLst>
        </pc:spChg>
        <pc:spChg chg="add del">
          <ac:chgData name="Vaishnav, Yogesh (Allianz Technology)" userId="951f2cd8-cb30-4770-b33d-f22420c701a9" providerId="ADAL" clId="{08A23179-5A86-43F6-BFB9-E80AF8174157}" dt="2025-07-24T05:33:59.306" v="378" actId="26606"/>
          <ac:spMkLst>
            <pc:docMk/>
            <pc:sldMk cId="3912870926" sldId="265"/>
            <ac:spMk id="65" creationId="{37524947-EB09-4DD9-973B-9F75BBCD7269}"/>
          </ac:spMkLst>
        </pc:spChg>
        <pc:spChg chg="add del">
          <ac:chgData name="Vaishnav, Yogesh (Allianz Technology)" userId="951f2cd8-cb30-4770-b33d-f22420c701a9" providerId="ADAL" clId="{08A23179-5A86-43F6-BFB9-E80AF8174157}" dt="2025-07-24T05:33:59.306" v="378" actId="26606"/>
          <ac:spMkLst>
            <pc:docMk/>
            <pc:sldMk cId="3912870926" sldId="265"/>
            <ac:spMk id="66" creationId="{D30C8E25-2DD1-45C6-9F04-0F0CBF666021}"/>
          </ac:spMkLst>
        </pc:spChg>
        <pc:spChg chg="add del">
          <ac:chgData name="Vaishnav, Yogesh (Allianz Technology)" userId="951f2cd8-cb30-4770-b33d-f22420c701a9" providerId="ADAL" clId="{08A23179-5A86-43F6-BFB9-E80AF8174157}" dt="2025-07-24T05:33:59.306" v="378" actId="26606"/>
          <ac:spMkLst>
            <pc:docMk/>
            <pc:sldMk cId="3912870926" sldId="265"/>
            <ac:spMk id="67" creationId="{BC57EA3C-C239-4132-A618-5CBE9F896B2F}"/>
          </ac:spMkLst>
        </pc:spChg>
        <pc:spChg chg="add del">
          <ac:chgData name="Vaishnav, Yogesh (Allianz Technology)" userId="951f2cd8-cb30-4770-b33d-f22420c701a9" providerId="ADAL" clId="{08A23179-5A86-43F6-BFB9-E80AF8174157}" dt="2025-07-24T05:34:00.973" v="380" actId="26606"/>
          <ac:spMkLst>
            <pc:docMk/>
            <pc:sldMk cId="3912870926" sldId="265"/>
            <ac:spMk id="69" creationId="{3C915414-2809-4735-A560-0D5FE66700D8}"/>
          </ac:spMkLst>
        </pc:spChg>
        <pc:spChg chg="add del">
          <ac:chgData name="Vaishnav, Yogesh (Allianz Technology)" userId="951f2cd8-cb30-4770-b33d-f22420c701a9" providerId="ADAL" clId="{08A23179-5A86-43F6-BFB9-E80AF8174157}" dt="2025-07-24T05:34:00.973" v="380" actId="26606"/>
          <ac:spMkLst>
            <pc:docMk/>
            <pc:sldMk cId="3912870926" sldId="265"/>
            <ac:spMk id="83" creationId="{CEDEC16B-06C9-4311-A728-C7494208E939}"/>
          </ac:spMkLst>
        </pc:spChg>
        <pc:spChg chg="add del">
          <ac:chgData name="Vaishnav, Yogesh (Allianz Technology)" userId="951f2cd8-cb30-4770-b33d-f22420c701a9" providerId="ADAL" clId="{08A23179-5A86-43F6-BFB9-E80AF8174157}" dt="2025-07-24T05:34:00.973" v="380" actId="26606"/>
          <ac:spMkLst>
            <pc:docMk/>
            <pc:sldMk cId="3912870926" sldId="265"/>
            <ac:spMk id="85" creationId="{D665D759-2DF8-4D47-8386-4BA28901A79D}"/>
          </ac:spMkLst>
        </pc:spChg>
        <pc:spChg chg="add del">
          <ac:chgData name="Vaishnav, Yogesh (Allianz Technology)" userId="951f2cd8-cb30-4770-b33d-f22420c701a9" providerId="ADAL" clId="{08A23179-5A86-43F6-BFB9-E80AF8174157}" dt="2025-07-24T05:34:05.474" v="382" actId="26606"/>
          <ac:spMkLst>
            <pc:docMk/>
            <pc:sldMk cId="3912870926" sldId="265"/>
            <ac:spMk id="87" creationId="{E81BF4F6-F2CF-4984-9D14-D6966D92F99F}"/>
          </ac:spMkLst>
        </pc:spChg>
        <pc:spChg chg="add del">
          <ac:chgData name="Vaishnav, Yogesh (Allianz Technology)" userId="951f2cd8-cb30-4770-b33d-f22420c701a9" providerId="ADAL" clId="{08A23179-5A86-43F6-BFB9-E80AF8174157}" dt="2025-07-24T05:34:06.996" v="384" actId="26606"/>
          <ac:spMkLst>
            <pc:docMk/>
            <pc:sldMk cId="3912870926" sldId="265"/>
            <ac:spMk id="89" creationId="{91B24F34-6F17-47E2-A4EB-6A389B69BE0B}"/>
          </ac:spMkLst>
        </pc:spChg>
        <pc:spChg chg="add del">
          <ac:chgData name="Vaishnav, Yogesh (Allianz Technology)" userId="951f2cd8-cb30-4770-b33d-f22420c701a9" providerId="ADAL" clId="{08A23179-5A86-43F6-BFB9-E80AF8174157}" dt="2025-07-24T05:34:06.996" v="384" actId="26606"/>
          <ac:spMkLst>
            <pc:docMk/>
            <pc:sldMk cId="3912870926" sldId="265"/>
            <ac:spMk id="90" creationId="{43F69D35-849C-442B-80D3-F95EF0C894B6}"/>
          </ac:spMkLst>
        </pc:spChg>
        <pc:spChg chg="add del">
          <ac:chgData name="Vaishnav, Yogesh (Allianz Technology)" userId="951f2cd8-cb30-4770-b33d-f22420c701a9" providerId="ADAL" clId="{08A23179-5A86-43F6-BFB9-E80AF8174157}" dt="2025-07-24T05:34:10.394" v="386" actId="26606"/>
          <ac:spMkLst>
            <pc:docMk/>
            <pc:sldMk cId="3912870926" sldId="265"/>
            <ac:spMk id="92" creationId="{3C915414-2809-4735-A560-0D5FE66700D8}"/>
          </ac:spMkLst>
        </pc:spChg>
        <pc:spChg chg="add del">
          <ac:chgData name="Vaishnav, Yogesh (Allianz Technology)" userId="951f2cd8-cb30-4770-b33d-f22420c701a9" providerId="ADAL" clId="{08A23179-5A86-43F6-BFB9-E80AF8174157}" dt="2025-07-24T05:34:10.394" v="386" actId="26606"/>
          <ac:spMkLst>
            <pc:docMk/>
            <pc:sldMk cId="3912870926" sldId="265"/>
            <ac:spMk id="106" creationId="{8598C028-7D11-466B-828C-C15B79B69794}"/>
          </ac:spMkLst>
        </pc:spChg>
        <pc:spChg chg="add del">
          <ac:chgData name="Vaishnav, Yogesh (Allianz Technology)" userId="951f2cd8-cb30-4770-b33d-f22420c701a9" providerId="ADAL" clId="{08A23179-5A86-43F6-BFB9-E80AF8174157}" dt="2025-07-24T05:34:10.394" v="386" actId="26606"/>
          <ac:spMkLst>
            <pc:docMk/>
            <pc:sldMk cId="3912870926" sldId="265"/>
            <ac:spMk id="108" creationId="{D665D759-2DF8-4D47-8386-4BA28901A79D}"/>
          </ac:spMkLst>
        </pc:spChg>
        <pc:grpChg chg="add del">
          <ac:chgData name="Vaishnav, Yogesh (Allianz Technology)" userId="951f2cd8-cb30-4770-b33d-f22420c701a9" providerId="ADAL" clId="{08A23179-5A86-43F6-BFB9-E80AF8174157}" dt="2025-07-24T05:32:50.674" v="350" actId="26606"/>
          <ac:grpSpMkLst>
            <pc:docMk/>
            <pc:sldMk cId="3912870926" sldId="265"/>
            <ac:grpSpMk id="18" creationId="{24413201-85BF-4680-A7D4-10CDBD03569C}"/>
          </ac:grpSpMkLst>
        </pc:grpChg>
        <pc:grpChg chg="add del">
          <ac:chgData name="Vaishnav, Yogesh (Allianz Technology)" userId="951f2cd8-cb30-4770-b33d-f22420c701a9" providerId="ADAL" clId="{08A23179-5A86-43F6-BFB9-E80AF8174157}" dt="2025-07-24T05:33:51.316" v="374" actId="26606"/>
          <ac:grpSpMkLst>
            <pc:docMk/>
            <pc:sldMk cId="3912870926" sldId="265"/>
            <ac:grpSpMk id="43" creationId="{6B67BE95-96EF-433C-9F29-B0732AA6B6AC}"/>
          </ac:grpSpMkLst>
        </pc:grpChg>
        <pc:grpChg chg="add del">
          <ac:chgData name="Vaishnav, Yogesh (Allianz Technology)" userId="951f2cd8-cb30-4770-b33d-f22420c701a9" providerId="ADAL" clId="{08A23179-5A86-43F6-BFB9-E80AF8174157}" dt="2025-07-24T05:33:51.316" v="374" actId="26606"/>
          <ac:grpSpMkLst>
            <pc:docMk/>
            <pc:sldMk cId="3912870926" sldId="265"/>
            <ac:grpSpMk id="46" creationId="{C6050274-04F5-403E-93CD-0F33B9B7E8F9}"/>
          </ac:grpSpMkLst>
        </pc:grpChg>
        <pc:grpChg chg="add del">
          <ac:chgData name="Vaishnav, Yogesh (Allianz Technology)" userId="951f2cd8-cb30-4770-b33d-f22420c701a9" providerId="ADAL" clId="{08A23179-5A86-43F6-BFB9-E80AF8174157}" dt="2025-07-24T05:33:51.316" v="374" actId="26606"/>
          <ac:grpSpMkLst>
            <pc:docMk/>
            <pc:sldMk cId="3912870926" sldId="265"/>
            <ac:grpSpMk id="55" creationId="{D6E8B984-55B9-4A62-A043-997D00F0AE09}"/>
          </ac:grpSpMkLst>
        </pc:grpChg>
        <pc:grpChg chg="add del">
          <ac:chgData name="Vaishnav, Yogesh (Allianz Technology)" userId="951f2cd8-cb30-4770-b33d-f22420c701a9" providerId="ADAL" clId="{08A23179-5A86-43F6-BFB9-E80AF8174157}" dt="2025-07-24T05:34:00.973" v="380" actId="26606"/>
          <ac:grpSpMkLst>
            <pc:docMk/>
            <pc:sldMk cId="3912870926" sldId="265"/>
            <ac:grpSpMk id="70" creationId="{24413201-85BF-4680-A7D4-10CDBD03569C}"/>
          </ac:grpSpMkLst>
        </pc:grpChg>
        <pc:grpChg chg="add del">
          <ac:chgData name="Vaishnav, Yogesh (Allianz Technology)" userId="951f2cd8-cb30-4770-b33d-f22420c701a9" providerId="ADAL" clId="{08A23179-5A86-43F6-BFB9-E80AF8174157}" dt="2025-07-24T05:34:10.394" v="386" actId="26606"/>
          <ac:grpSpMkLst>
            <pc:docMk/>
            <pc:sldMk cId="3912870926" sldId="265"/>
            <ac:grpSpMk id="93" creationId="{24413201-85BF-4680-A7D4-10CDBD03569C}"/>
          </ac:grpSpMkLst>
        </pc:grpChg>
        <pc:picChg chg="mod ord">
          <ac:chgData name="Vaishnav, Yogesh (Allianz Technology)" userId="951f2cd8-cb30-4770-b33d-f22420c701a9" providerId="ADAL" clId="{08A23179-5A86-43F6-BFB9-E80AF8174157}" dt="2025-07-24T05:39:03.917" v="735" actId="1035"/>
          <ac:picMkLst>
            <pc:docMk/>
            <pc:sldMk cId="3912870926" sldId="265"/>
            <ac:picMk id="7" creationId="{C44A39DE-D3E9-ACFC-5284-0C73065DBB88}"/>
          </ac:picMkLst>
        </pc:picChg>
        <pc:picChg chg="mod ord">
          <ac:chgData name="Vaishnav, Yogesh (Allianz Technology)" userId="951f2cd8-cb30-4770-b33d-f22420c701a9" providerId="ADAL" clId="{08A23179-5A86-43F6-BFB9-E80AF8174157}" dt="2025-07-24T05:39:03.917" v="735" actId="1035"/>
          <ac:picMkLst>
            <pc:docMk/>
            <pc:sldMk cId="3912870926" sldId="265"/>
            <ac:picMk id="9" creationId="{40EA30CF-82A5-69BD-34FC-8C46411AAACF}"/>
          </ac:picMkLst>
        </pc:picChg>
        <pc:picChg chg="mod ord">
          <ac:chgData name="Vaishnav, Yogesh (Allianz Technology)" userId="951f2cd8-cb30-4770-b33d-f22420c701a9" providerId="ADAL" clId="{08A23179-5A86-43F6-BFB9-E80AF8174157}" dt="2025-07-24T05:39:03.917" v="735" actId="1035"/>
          <ac:picMkLst>
            <pc:docMk/>
            <pc:sldMk cId="3912870926" sldId="265"/>
            <ac:picMk id="11" creationId="{785993A7-F96B-871C-3732-55EFF7E22CBB}"/>
          </ac:picMkLst>
        </pc:picChg>
        <pc:cxnChg chg="add del">
          <ac:chgData name="Vaishnav, Yogesh (Allianz Technology)" userId="951f2cd8-cb30-4770-b33d-f22420c701a9" providerId="ADAL" clId="{08A23179-5A86-43F6-BFB9-E80AF8174157}" dt="2025-07-24T05:32:50.674" v="350" actId="26606"/>
          <ac:cxnSpMkLst>
            <pc:docMk/>
            <pc:sldMk cId="3912870926" sldId="265"/>
            <ac:cxnSpMk id="49" creationId="{AD973FE6-C3E9-4817-9B9E-3F357A8DE228}"/>
          </ac:cxnSpMkLst>
        </pc:cxnChg>
        <pc:cxnChg chg="add del">
          <ac:chgData name="Vaishnav, Yogesh (Allianz Technology)" userId="951f2cd8-cb30-4770-b33d-f22420c701a9" providerId="ADAL" clId="{08A23179-5A86-43F6-BFB9-E80AF8174157}" dt="2025-07-24T05:34:00.973" v="380" actId="26606"/>
          <ac:cxnSpMkLst>
            <pc:docMk/>
            <pc:sldMk cId="3912870926" sldId="265"/>
            <ac:cxnSpMk id="84" creationId="{E34C9BC4-763A-4ABA-8CFD-B4875FE15C0A}"/>
          </ac:cxnSpMkLst>
        </pc:cxnChg>
        <pc:cxnChg chg="add del">
          <ac:chgData name="Vaishnav, Yogesh (Allianz Technology)" userId="951f2cd8-cb30-4770-b33d-f22420c701a9" providerId="ADAL" clId="{08A23179-5A86-43F6-BFB9-E80AF8174157}" dt="2025-07-24T05:34:10.394" v="386" actId="26606"/>
          <ac:cxnSpMkLst>
            <pc:docMk/>
            <pc:sldMk cId="3912870926" sldId="265"/>
            <ac:cxnSpMk id="107" creationId="{AD973FE6-C3E9-4817-9B9E-3F357A8DE228}"/>
          </ac:cxnSpMkLst>
        </pc:cxnChg>
        <pc:cxnChg chg="add">
          <ac:chgData name="Vaishnav, Yogesh (Allianz Technology)" userId="951f2cd8-cb30-4770-b33d-f22420c701a9" providerId="ADAL" clId="{08A23179-5A86-43F6-BFB9-E80AF8174157}" dt="2025-07-24T05:34:10.407" v="387" actId="26606"/>
          <ac:cxnSpMkLst>
            <pc:docMk/>
            <pc:sldMk cId="3912870926" sldId="265"/>
            <ac:cxnSpMk id="110" creationId="{1503BFE4-729B-D9D0-C17B-501E6AF1127A}"/>
          </ac:cxnSpMkLst>
        </pc:cxnChg>
      </pc:sldChg>
      <pc:sldChg chg="modSp new del mod">
        <pc:chgData name="Vaishnav, Yogesh (Allianz Technology)" userId="951f2cd8-cb30-4770-b33d-f22420c701a9" providerId="ADAL" clId="{08A23179-5A86-43F6-BFB9-E80AF8174157}" dt="2025-07-24T07:26:09.778" v="807" actId="2696"/>
        <pc:sldMkLst>
          <pc:docMk/>
          <pc:sldMk cId="2603980568" sldId="266"/>
        </pc:sldMkLst>
        <pc:spChg chg="mod">
          <ac:chgData name="Vaishnav, Yogesh (Allianz Technology)" userId="951f2cd8-cb30-4770-b33d-f22420c701a9" providerId="ADAL" clId="{08A23179-5A86-43F6-BFB9-E80AF8174157}" dt="2025-07-24T07:23:56.632" v="806" actId="20577"/>
          <ac:spMkLst>
            <pc:docMk/>
            <pc:sldMk cId="2603980568" sldId="266"/>
            <ac:spMk id="2" creationId="{CFF58E42-CFF8-ACA1-C647-8F5F1D2789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9131-2D36-3BA9-F4B7-D27DF8DF62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D0D51-0655-2C2C-02B8-019EC8390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E3663-2699-FDA8-2E29-28A8685F32BC}"/>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0A52F94A-1E6A-50F3-A15B-E6BCE2805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F929B-1944-6D08-65E9-ABE1287F4678}"/>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303878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0EC6-122C-E882-0815-7AE6249F5C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6F3C7-E201-508A-7057-BAABA53192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DA370-B589-C49E-7341-5CA83583A483}"/>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47363348-5B83-CA30-9BD3-CE87D618D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45B1-7B51-1F48-6ADB-493235663594}"/>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267380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55917-8082-7172-5AE8-1F751A2C7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0D302-7CF0-14FE-1E2F-0D597FB31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FCEC-88FC-08C4-BF8A-0EABC657030A}"/>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A63168D1-9523-3A05-E6A7-DFFA25B94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CCC11-16EA-CC7A-FA71-6C2CA785FBBC}"/>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25534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6855-0AD9-0A55-8330-6F4973FB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830C7-171A-6870-D824-97046DDF5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78875-D49F-DB61-B5C6-E1B814565A8C}"/>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1BB391EE-98B1-6B9D-EDAF-B2CEF238E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5EBFC-73FD-5EA1-C3B0-F76BBD53D16D}"/>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265617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AB48-1C0C-F971-9BDD-5C8FE3A7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015D7-0B11-7D3E-B8B9-CEEA850ED5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29FA5-50C5-582E-0BC0-CA9603EF484A}"/>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DBA974EF-8ED4-9941-802A-32A1A8BE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7E3DA-8BF7-A62D-5A12-F57BE7E8585B}"/>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272507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725C-4A87-1468-DCBB-2898392EC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174DF-6884-8FCE-DBC4-CA9B14117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6D4BA-A811-654E-787F-98F005D2D4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063338-AD62-7299-255B-5C50A544E9DD}"/>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6" name="Footer Placeholder 5">
            <a:extLst>
              <a:ext uri="{FF2B5EF4-FFF2-40B4-BE49-F238E27FC236}">
                <a16:creationId xmlns:a16="http://schemas.microsoft.com/office/drawing/2014/main" id="{57687783-4C07-864D-2561-2C91CFA87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CE962-9D04-AF46-B494-E942D67D9303}"/>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7949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43A2-1A34-A7FB-692B-F80F22D2C6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7A1A7-DD6C-A833-A10D-AFDBD1F03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91E4E-7423-0EA8-C5CE-B4E05BF8E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26497-740D-21FF-15FA-011709784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47EA8-D101-78DA-62FA-59FC0697F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046D2-0452-683F-2676-80E41FA1FA15}"/>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8" name="Footer Placeholder 7">
            <a:extLst>
              <a:ext uri="{FF2B5EF4-FFF2-40B4-BE49-F238E27FC236}">
                <a16:creationId xmlns:a16="http://schemas.microsoft.com/office/drawing/2014/main" id="{D510156D-706C-8B82-D3FC-9A6770B45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5938AB-398B-8108-CAB4-A0C7F4991B81}"/>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305684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7570-358E-9C0B-A084-C2D51AF86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C66A6-537A-F5AA-A847-3FDEA3B99C3D}"/>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4" name="Footer Placeholder 3">
            <a:extLst>
              <a:ext uri="{FF2B5EF4-FFF2-40B4-BE49-F238E27FC236}">
                <a16:creationId xmlns:a16="http://schemas.microsoft.com/office/drawing/2014/main" id="{1B560689-7DDF-5A33-01F5-8FF3921392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727E9-A0E8-5DA0-321C-B9418F57957D}"/>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213673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C3B1A-DEA1-0D7E-6C6E-5BAE07C9C998}"/>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3" name="Footer Placeholder 2">
            <a:extLst>
              <a:ext uri="{FF2B5EF4-FFF2-40B4-BE49-F238E27FC236}">
                <a16:creationId xmlns:a16="http://schemas.microsoft.com/office/drawing/2014/main" id="{106D43BD-50A6-0408-8749-2774E446E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072E-035C-E226-AEB0-7B2037AFBE61}"/>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3780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DFD5-406D-1605-0B8B-4070D16C8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BF665-6052-44F3-EE50-8EF65FDF9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65E5C-6914-E1E2-A860-081F4777C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FCF66-5B00-323D-98F2-264D8233D243}"/>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6" name="Footer Placeholder 5">
            <a:extLst>
              <a:ext uri="{FF2B5EF4-FFF2-40B4-BE49-F238E27FC236}">
                <a16:creationId xmlns:a16="http://schemas.microsoft.com/office/drawing/2014/main" id="{21B11A6E-F21C-4814-BF30-D6900975C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B2AD6-A576-90E3-7471-7F4ADD6E32E1}"/>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411636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46DB-5F13-310D-BA8B-ACF82DF52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1F4CED-4AAE-ECBB-542D-AE758D16C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C29D9-E009-8024-DB69-C4E18215E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27564-A7A9-4F18-54A5-42B19B8A2286}"/>
              </a:ext>
            </a:extLst>
          </p:cNvPr>
          <p:cNvSpPr>
            <a:spLocks noGrp="1"/>
          </p:cNvSpPr>
          <p:nvPr>
            <p:ph type="dt" sz="half" idx="10"/>
          </p:nvPr>
        </p:nvSpPr>
        <p:spPr/>
        <p:txBody>
          <a:bodyPr/>
          <a:lstStyle/>
          <a:p>
            <a:fld id="{E84E9B02-CADA-479D-8AE3-CBB47E3D4A73}" type="datetimeFigureOut">
              <a:rPr lang="en-US" smtClean="0"/>
              <a:t>7/24/2025</a:t>
            </a:fld>
            <a:endParaRPr lang="en-US"/>
          </a:p>
        </p:txBody>
      </p:sp>
      <p:sp>
        <p:nvSpPr>
          <p:cNvPr id="6" name="Footer Placeholder 5">
            <a:extLst>
              <a:ext uri="{FF2B5EF4-FFF2-40B4-BE49-F238E27FC236}">
                <a16:creationId xmlns:a16="http://schemas.microsoft.com/office/drawing/2014/main" id="{82A85D00-A896-B8E7-F17E-08147D364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9680D-D839-9E12-E41E-4A7D91801CC2}"/>
              </a:ext>
            </a:extLst>
          </p:cNvPr>
          <p:cNvSpPr>
            <a:spLocks noGrp="1"/>
          </p:cNvSpPr>
          <p:nvPr>
            <p:ph type="sldNum" sz="quarter" idx="12"/>
          </p:nvPr>
        </p:nvSpPr>
        <p:spPr/>
        <p:txBody>
          <a:bodyPr/>
          <a:lstStyle/>
          <a:p>
            <a:fld id="{6B55C402-EF96-4338-B540-BC8C704185B2}" type="slidenum">
              <a:rPr lang="en-US" smtClean="0"/>
              <a:t>‹#›</a:t>
            </a:fld>
            <a:endParaRPr lang="en-US"/>
          </a:p>
        </p:txBody>
      </p:sp>
    </p:spTree>
    <p:extLst>
      <p:ext uri="{BB962C8B-B14F-4D97-AF65-F5344CB8AC3E}">
        <p14:creationId xmlns:p14="http://schemas.microsoft.com/office/powerpoint/2010/main" val="58282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DCB45-7C4E-9707-9F9A-2E8952962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D2481-4BFE-8AB0-4458-C26CF8D99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89413-2018-741A-B4F9-1CCA60697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4E9B02-CADA-479D-8AE3-CBB47E3D4A73}" type="datetimeFigureOut">
              <a:rPr lang="en-US" smtClean="0"/>
              <a:t>7/24/2025</a:t>
            </a:fld>
            <a:endParaRPr lang="en-US"/>
          </a:p>
        </p:txBody>
      </p:sp>
      <p:sp>
        <p:nvSpPr>
          <p:cNvPr id="5" name="Footer Placeholder 4">
            <a:extLst>
              <a:ext uri="{FF2B5EF4-FFF2-40B4-BE49-F238E27FC236}">
                <a16:creationId xmlns:a16="http://schemas.microsoft.com/office/drawing/2014/main" id="{6E170A30-3041-70B2-D412-7E45AFBB6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0F9613-6B82-DA6C-F58E-B9CFBB8FB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5C402-EF96-4338-B540-BC8C704185B2}" type="slidenum">
              <a:rPr lang="en-US" smtClean="0"/>
              <a:t>‹#›</a:t>
            </a:fld>
            <a:endParaRPr lang="en-US"/>
          </a:p>
        </p:txBody>
      </p:sp>
      <p:sp>
        <p:nvSpPr>
          <p:cNvPr id="8" name="TextBox 7">
            <a:extLst>
              <a:ext uri="{FF2B5EF4-FFF2-40B4-BE49-F238E27FC236}">
                <a16:creationId xmlns:a16="http://schemas.microsoft.com/office/drawing/2014/main" id="{C7D81C9A-D8A1-2182-7F62-ADC113D5583C}"/>
              </a:ext>
            </a:extLst>
          </p:cNvPr>
          <p:cNvSpPr txBox="1"/>
          <p:nvPr userDrawn="1">
            <p:extLst>
              <p:ext uri="{1162E1C5-73C7-4A58-AE30-91384D911F3F}">
                <p184:classification xmlns:p184="http://schemas.microsoft.com/office/powerpoint/2018/4/main" val="hdr"/>
              </p:ext>
            </p:extLst>
          </p:nvPr>
        </p:nvSpPr>
        <p:spPr>
          <a:xfrm>
            <a:off x="5893562" y="63500"/>
            <a:ext cx="4333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405060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6" name="Freeform: Shape 2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49D683C-2FA3-26B8-19F5-41BB8CE1476F}"/>
              </a:ext>
            </a:extLst>
          </p:cNvPr>
          <p:cNvSpPr>
            <a:spLocks noGrp="1"/>
          </p:cNvSpPr>
          <p:nvPr>
            <p:ph type="ctrTitle"/>
          </p:nvPr>
        </p:nvSpPr>
        <p:spPr>
          <a:xfrm>
            <a:off x="3502731" y="1542402"/>
            <a:ext cx="5186842" cy="2387918"/>
          </a:xfrm>
        </p:spPr>
        <p:txBody>
          <a:bodyPr anchor="b">
            <a:normAutofit/>
          </a:bodyPr>
          <a:lstStyle/>
          <a:p>
            <a:r>
              <a:rPr lang="en-US" sz="5200" dirty="0">
                <a:solidFill>
                  <a:schemeClr val="tx2"/>
                </a:solidFill>
              </a:rPr>
              <a:t>Data Visualization</a:t>
            </a:r>
          </a:p>
        </p:txBody>
      </p:sp>
      <p:sp>
        <p:nvSpPr>
          <p:cNvPr id="3" name="Subtitle 2">
            <a:extLst>
              <a:ext uri="{FF2B5EF4-FFF2-40B4-BE49-F238E27FC236}">
                <a16:creationId xmlns:a16="http://schemas.microsoft.com/office/drawing/2014/main" id="{33A5E630-A26A-0D74-9F10-C9A01B87C21B}"/>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rPr>
              <a:t>Session 5 – PL 300 Bootcamp</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01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2F13F05-10FE-6B6B-0E60-950E34F05CBB}"/>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What is Data </a:t>
            </a:r>
            <a:br>
              <a:rPr lang="en-US" sz="3600" kern="1200">
                <a:solidFill>
                  <a:schemeClr val="tx2"/>
                </a:solidFill>
                <a:latin typeface="+mj-lt"/>
                <a:ea typeface="+mj-ea"/>
                <a:cs typeface="+mj-cs"/>
              </a:rPr>
            </a:br>
            <a:r>
              <a:rPr lang="en-US" sz="3600" kern="1200">
                <a:solidFill>
                  <a:schemeClr val="tx2"/>
                </a:solidFill>
                <a:latin typeface="+mj-lt"/>
                <a:ea typeface="+mj-ea"/>
                <a:cs typeface="+mj-cs"/>
              </a:rPr>
              <a:t>Visualization?</a:t>
            </a:r>
          </a:p>
        </p:txBody>
      </p:sp>
      <p:sp>
        <p:nvSpPr>
          <p:cNvPr id="4" name="Text Placeholder 3">
            <a:extLst>
              <a:ext uri="{FF2B5EF4-FFF2-40B4-BE49-F238E27FC236}">
                <a16:creationId xmlns:a16="http://schemas.microsoft.com/office/drawing/2014/main" id="{408EE366-1B08-0351-C69E-B4D62A064F7E}"/>
              </a:ext>
            </a:extLst>
          </p:cNvPr>
          <p:cNvSpPr>
            <a:spLocks noGrp="1"/>
          </p:cNvSpPr>
          <p:nvPr>
            <p:ph type="body" sz="half" idx="2"/>
          </p:nvPr>
        </p:nvSpPr>
        <p:spPr>
          <a:xfrm>
            <a:off x="6172200" y="804672"/>
            <a:ext cx="5221224" cy="5230368"/>
          </a:xfrm>
        </p:spPr>
        <p:txBody>
          <a:bodyPr vert="horz" lIns="91440" tIns="45720" rIns="91440" bIns="45720" rtlCol="0" anchor="ctr">
            <a:normAutofit/>
          </a:bodyPr>
          <a:lstStyle/>
          <a:p>
            <a:pPr indent="-228600">
              <a:buFont typeface="Arial" panose="020B0604020202020204" pitchFamily="34" charset="0"/>
              <a:buChar char="•"/>
            </a:pPr>
            <a:endParaRPr lang="en-US" sz="1800" dirty="0">
              <a:solidFill>
                <a:schemeClr val="tx2"/>
              </a:solidFill>
            </a:endParaRPr>
          </a:p>
          <a:p>
            <a:r>
              <a:rPr lang="en-US" sz="1800" dirty="0">
                <a:solidFill>
                  <a:schemeClr val="tx2"/>
                </a:solidFill>
              </a:rPr>
              <a:t>Data Visualization is the art of making Data Understandable &amp; Impactful for </a:t>
            </a:r>
          </a:p>
          <a:p>
            <a:pPr indent="-228600">
              <a:buFont typeface="Arial" panose="020B0604020202020204" pitchFamily="34" charset="0"/>
              <a:buChar char="•"/>
            </a:pPr>
            <a:r>
              <a:rPr lang="en-US" sz="1800" dirty="0">
                <a:solidFill>
                  <a:schemeClr val="tx2"/>
                </a:solidFill>
              </a:rPr>
              <a:t>Analysts</a:t>
            </a:r>
          </a:p>
          <a:p>
            <a:pPr indent="-228600">
              <a:buFont typeface="Arial" panose="020B0604020202020204" pitchFamily="34" charset="0"/>
              <a:buChar char="•"/>
            </a:pPr>
            <a:r>
              <a:rPr lang="en-US" sz="1800" dirty="0">
                <a:solidFill>
                  <a:schemeClr val="tx2"/>
                </a:solidFill>
              </a:rPr>
              <a:t>Decision Makers</a:t>
            </a:r>
          </a:p>
          <a:p>
            <a:pPr indent="-228600">
              <a:buFont typeface="Arial" panose="020B0604020202020204" pitchFamily="34" charset="0"/>
              <a:buChar char="•"/>
            </a:pPr>
            <a:r>
              <a:rPr lang="en-US" sz="1800" dirty="0">
                <a:solidFill>
                  <a:schemeClr val="tx2"/>
                </a:solidFill>
              </a:rPr>
              <a:t>Storytellers</a:t>
            </a:r>
          </a:p>
          <a:p>
            <a:r>
              <a:rPr lang="en-US" sz="1800" dirty="0">
                <a:solidFill>
                  <a:schemeClr val="tx2"/>
                </a:solidFill>
              </a:rPr>
              <a:t>Our purpose is turning rows and columns into meaningful visuals - like charts, graphs and dashboards – to reveal insights and patterns.</a:t>
            </a:r>
          </a:p>
        </p:txBody>
      </p:sp>
    </p:spTree>
    <p:extLst>
      <p:ext uri="{BB962C8B-B14F-4D97-AF65-F5344CB8AC3E}">
        <p14:creationId xmlns:p14="http://schemas.microsoft.com/office/powerpoint/2010/main" val="74986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87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C3D0A-885C-3F52-6396-32DE730E61A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Common Charts Types and When to Use them?</a:t>
            </a:r>
            <a:endParaRPr lang="en-US" sz="3200" kern="1200" dirty="0">
              <a:solidFill>
                <a:srgbClr val="FFFFFF"/>
              </a:solidFill>
              <a:latin typeface="+mj-lt"/>
              <a:ea typeface="+mj-ea"/>
              <a:cs typeface="+mj-cs"/>
            </a:endParaRPr>
          </a:p>
        </p:txBody>
      </p:sp>
      <p:pic>
        <p:nvPicPr>
          <p:cNvPr id="5" name="Content Placeholder 4" descr="A diagram of different types of graphs&#10;&#10;AI-generated content may be incorrect.">
            <a:extLst>
              <a:ext uri="{FF2B5EF4-FFF2-40B4-BE49-F238E27FC236}">
                <a16:creationId xmlns:a16="http://schemas.microsoft.com/office/drawing/2014/main" id="{B9C38807-2F30-FF21-FC34-78FF2F6B3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0844" y="220884"/>
            <a:ext cx="7926836" cy="6301836"/>
          </a:xfrm>
          <a:prstGeom prst="rect">
            <a:avLst/>
          </a:prstGeom>
        </p:spPr>
      </p:pic>
      <p:sp>
        <p:nvSpPr>
          <p:cNvPr id="7" name="TextBox 6">
            <a:extLst>
              <a:ext uri="{FF2B5EF4-FFF2-40B4-BE49-F238E27FC236}">
                <a16:creationId xmlns:a16="http://schemas.microsoft.com/office/drawing/2014/main" id="{DB1AA575-6E58-63E0-FC1E-BBF527DAF7D7}"/>
              </a:ext>
            </a:extLst>
          </p:cNvPr>
          <p:cNvSpPr txBox="1"/>
          <p:nvPr/>
        </p:nvSpPr>
        <p:spPr>
          <a:xfrm>
            <a:off x="638174" y="3400426"/>
            <a:ext cx="3248025" cy="3600986"/>
          </a:xfrm>
          <a:prstGeom prst="rect">
            <a:avLst/>
          </a:prstGeom>
          <a:noFill/>
        </p:spPr>
        <p:txBody>
          <a:bodyPr wrap="square" rtlCol="0">
            <a:spAutoFit/>
          </a:bodyPr>
          <a:lstStyle/>
          <a:p>
            <a:r>
              <a:rPr lang="en-US" sz="1200" dirty="0"/>
              <a:t> </a:t>
            </a:r>
            <a:r>
              <a:rPr lang="en-US" sz="1200" b="1" dirty="0"/>
              <a:t>Bar Chart</a:t>
            </a:r>
            <a:r>
              <a:rPr lang="en-US" sz="1200" dirty="0"/>
              <a:t>:</a:t>
            </a:r>
          </a:p>
          <a:p>
            <a:r>
              <a:rPr lang="en-US" sz="1200" dirty="0"/>
              <a:t>Comparing categories(e.g., sales by region)</a:t>
            </a:r>
          </a:p>
          <a:p>
            <a:r>
              <a:rPr lang="en-US" sz="1200" dirty="0"/>
              <a:t> </a:t>
            </a:r>
          </a:p>
          <a:p>
            <a:r>
              <a:rPr lang="en-US" sz="1200" b="1" dirty="0"/>
              <a:t>Line Chart </a:t>
            </a:r>
            <a:r>
              <a:rPr lang="en-US" sz="1200" dirty="0"/>
              <a:t>:  </a:t>
            </a:r>
          </a:p>
          <a:p>
            <a:r>
              <a:rPr lang="en-US" sz="1200" dirty="0"/>
              <a:t>Trends over time (e.g., monthly traffic) </a:t>
            </a:r>
          </a:p>
          <a:p>
            <a:r>
              <a:rPr lang="en-US" sz="1200" dirty="0"/>
              <a:t>  </a:t>
            </a:r>
          </a:p>
          <a:p>
            <a:r>
              <a:rPr lang="en-US" sz="1200" b="1" dirty="0"/>
              <a:t>Pie Chart </a:t>
            </a:r>
            <a:r>
              <a:rPr lang="en-US" sz="1200" dirty="0"/>
              <a:t>: </a:t>
            </a:r>
          </a:p>
          <a:p>
            <a:r>
              <a:rPr lang="en-US" sz="1200" dirty="0"/>
              <a:t>Proportions (e.g., market share) </a:t>
            </a:r>
          </a:p>
          <a:p>
            <a:r>
              <a:rPr lang="en-US" sz="1200" dirty="0"/>
              <a:t> </a:t>
            </a:r>
          </a:p>
          <a:p>
            <a:r>
              <a:rPr lang="en-US" sz="1200" b="1" dirty="0"/>
              <a:t>Scatter Plot </a:t>
            </a:r>
            <a:r>
              <a:rPr lang="en-US" sz="1200" dirty="0"/>
              <a:t>:  </a:t>
            </a:r>
          </a:p>
          <a:p>
            <a:r>
              <a:rPr lang="en-US" sz="1200" dirty="0"/>
              <a:t>Relationships &amp; correlations (e.g., height vs weight) </a:t>
            </a:r>
          </a:p>
          <a:p>
            <a:r>
              <a:rPr lang="en-US" sz="1200" dirty="0"/>
              <a:t>  </a:t>
            </a:r>
          </a:p>
          <a:p>
            <a:r>
              <a:rPr lang="en-US" sz="1200" b="1" dirty="0"/>
              <a:t>Heatmap</a:t>
            </a:r>
            <a:r>
              <a:rPr lang="en-US" sz="1200" dirty="0"/>
              <a:t> :</a:t>
            </a:r>
          </a:p>
          <a:p>
            <a:r>
              <a:rPr lang="en-US" sz="1200" dirty="0"/>
              <a:t>Density &amp; intensity (e.g., user clicks) </a:t>
            </a:r>
          </a:p>
          <a:p>
            <a:r>
              <a:rPr lang="en-US" sz="1200" dirty="0"/>
              <a:t>  </a:t>
            </a:r>
          </a:p>
          <a:p>
            <a:r>
              <a:rPr lang="en-US" sz="1200" b="1" dirty="0"/>
              <a:t>Box Plot </a:t>
            </a:r>
            <a:r>
              <a:rPr lang="en-US" sz="1200" dirty="0"/>
              <a:t>: Distribution &amp; outliers</a:t>
            </a:r>
          </a:p>
          <a:p>
            <a:endParaRPr lang="en-US" sz="1200" dirty="0"/>
          </a:p>
          <a:p>
            <a:endParaRPr lang="en-US" sz="1200" dirty="0"/>
          </a:p>
        </p:txBody>
      </p:sp>
    </p:spTree>
    <p:extLst>
      <p:ext uri="{BB962C8B-B14F-4D97-AF65-F5344CB8AC3E}">
        <p14:creationId xmlns:p14="http://schemas.microsoft.com/office/powerpoint/2010/main" val="48536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FFAEB"/>
            </a:gs>
            <a:gs pos="0">
              <a:schemeClr val="tx1">
                <a:alpha val="14000"/>
                <a:lumMod val="0"/>
                <a:lumOff val="100000"/>
              </a:schemeClr>
            </a:gs>
            <a:gs pos="71000">
              <a:schemeClr val="accent6">
                <a:lumMod val="45000"/>
                <a:lumOff val="55000"/>
              </a:schemeClr>
            </a:gs>
            <a:gs pos="86000">
              <a:schemeClr val="accent6">
                <a:lumMod val="45000"/>
                <a:lumOff val="55000"/>
              </a:schemeClr>
            </a:gs>
            <a:gs pos="100000">
              <a:schemeClr val="accent6">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A09D3-14F3-7E71-DE6F-20F996F19BD7}"/>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dirty="0">
                <a:solidFill>
                  <a:schemeClr val="bg1"/>
                </a:solidFill>
                <a:latin typeface="+mj-lt"/>
                <a:ea typeface="+mj-ea"/>
                <a:cs typeface="+mj-cs"/>
              </a:rPr>
              <a:t>Designing and maintaining report. </a:t>
            </a:r>
          </a:p>
        </p:txBody>
      </p:sp>
      <p:sp>
        <p:nvSpPr>
          <p:cNvPr id="3" name="Content Placeholder 2">
            <a:extLst>
              <a:ext uri="{FF2B5EF4-FFF2-40B4-BE49-F238E27FC236}">
                <a16:creationId xmlns:a16="http://schemas.microsoft.com/office/drawing/2014/main" id="{F1746C0D-BB69-E666-FEEC-61AF10B40798}"/>
              </a:ext>
            </a:extLst>
          </p:cNvPr>
          <p:cNvSpPr>
            <a:spLocks noGrp="1"/>
          </p:cNvSpPr>
          <p:nvPr>
            <p:ph idx="1"/>
          </p:nvPr>
        </p:nvSpPr>
        <p:spPr>
          <a:xfrm>
            <a:off x="4616790" y="1412489"/>
            <a:ext cx="3450250" cy="4363844"/>
          </a:xfrm>
        </p:spPr>
        <p:txBody>
          <a:bodyPr vert="horz" lIns="91440" tIns="45720" rIns="91440" bIns="45720" rtlCol="0">
            <a:normAutofit/>
          </a:bodyPr>
          <a:lstStyle/>
          <a:p>
            <a:pPr marL="0" indent="0">
              <a:buNone/>
            </a:pPr>
            <a:r>
              <a:rPr lang="en-US" sz="1900" dirty="0">
                <a:solidFill>
                  <a:schemeClr val="bg1"/>
                </a:solidFill>
              </a:rPr>
              <a:t>DO’S</a:t>
            </a:r>
          </a:p>
          <a:p>
            <a:r>
              <a:rPr lang="en-US" sz="1800" dirty="0">
                <a:solidFill>
                  <a:schemeClr val="bg1"/>
                </a:solidFill>
              </a:rPr>
              <a:t>Identify Target Audience</a:t>
            </a:r>
          </a:p>
          <a:p>
            <a:r>
              <a:rPr lang="en-US" sz="1800" dirty="0">
                <a:solidFill>
                  <a:schemeClr val="bg1"/>
                </a:solidFill>
              </a:rPr>
              <a:t>Choose the Right Chart Type</a:t>
            </a:r>
          </a:p>
          <a:p>
            <a:r>
              <a:rPr lang="en-US" sz="1800" dirty="0">
                <a:solidFill>
                  <a:schemeClr val="bg1"/>
                </a:solidFill>
              </a:rPr>
              <a:t>Keep it Simple and Focused Minimize clutter.</a:t>
            </a:r>
          </a:p>
          <a:p>
            <a:r>
              <a:rPr lang="en-US" sz="1800" dirty="0">
                <a:solidFill>
                  <a:schemeClr val="bg1"/>
                </a:solidFill>
              </a:rPr>
              <a:t>Use Colors Purposefully.</a:t>
            </a:r>
          </a:p>
          <a:p>
            <a:r>
              <a:rPr lang="en-US" sz="1800" dirty="0">
                <a:solidFill>
                  <a:schemeClr val="bg1"/>
                </a:solidFill>
              </a:rPr>
              <a:t>Maintain Data Integrity.</a:t>
            </a:r>
          </a:p>
          <a:p>
            <a:r>
              <a:rPr lang="en-US" sz="1800" dirty="0">
                <a:solidFill>
                  <a:schemeClr val="bg1"/>
                </a:solidFill>
              </a:rPr>
              <a:t>Tell a Story</a:t>
            </a:r>
          </a:p>
          <a:p>
            <a:r>
              <a:rPr lang="en-US" sz="1800" dirty="0">
                <a:solidFill>
                  <a:schemeClr val="bg1"/>
                </a:solidFill>
              </a:rPr>
              <a:t>Organize visuals using Align feature</a:t>
            </a:r>
          </a:p>
        </p:txBody>
      </p:sp>
      <p:sp>
        <p:nvSpPr>
          <p:cNvPr id="5" name="TextBox 4">
            <a:extLst>
              <a:ext uri="{FF2B5EF4-FFF2-40B4-BE49-F238E27FC236}">
                <a16:creationId xmlns:a16="http://schemas.microsoft.com/office/drawing/2014/main" id="{9D893D98-1724-DF5E-26E2-B3E12EA9A4E7}"/>
              </a:ext>
            </a:extLst>
          </p:cNvPr>
          <p:cNvSpPr txBox="1"/>
          <p:nvPr/>
        </p:nvSpPr>
        <p:spPr>
          <a:xfrm>
            <a:off x="8451603" y="1412489"/>
            <a:ext cx="3313675" cy="4363844"/>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DON’TS</a:t>
            </a:r>
          </a:p>
          <a:p>
            <a:pPr marL="285750" indent="-228600">
              <a:lnSpc>
                <a:spcPct val="90000"/>
              </a:lnSpc>
              <a:spcAft>
                <a:spcPts val="600"/>
              </a:spcAft>
              <a:buFont typeface="Arial" panose="020B0604020202020204" pitchFamily="34" charset="0"/>
              <a:buChar char="•"/>
            </a:pPr>
            <a:r>
              <a:rPr lang="en-US" dirty="0">
                <a:solidFill>
                  <a:schemeClr val="bg1"/>
                </a:solidFill>
              </a:rPr>
              <a:t>Don’t Overcomplicate</a:t>
            </a:r>
          </a:p>
          <a:p>
            <a:pPr marL="285750" indent="-228600">
              <a:lnSpc>
                <a:spcPct val="90000"/>
              </a:lnSpc>
              <a:spcAft>
                <a:spcPts val="600"/>
              </a:spcAft>
              <a:buFont typeface="Arial" panose="020B0604020202020204" pitchFamily="34" charset="0"/>
              <a:buChar char="•"/>
            </a:pPr>
            <a:r>
              <a:rPr lang="en-US" dirty="0">
                <a:solidFill>
                  <a:schemeClr val="bg1"/>
                </a:solidFill>
              </a:rPr>
              <a:t>Don’t Mislead with Scales.</a:t>
            </a:r>
          </a:p>
          <a:p>
            <a:pPr marL="285750" indent="-228600">
              <a:lnSpc>
                <a:spcPct val="90000"/>
              </a:lnSpc>
              <a:spcAft>
                <a:spcPts val="600"/>
              </a:spcAft>
              <a:buFont typeface="Arial" panose="020B0604020202020204" pitchFamily="34" charset="0"/>
              <a:buChar char="•"/>
            </a:pPr>
            <a:r>
              <a:rPr lang="en-US" dirty="0">
                <a:solidFill>
                  <a:schemeClr val="bg1"/>
                </a:solidFill>
              </a:rPr>
              <a:t>Don’t Use Inappropriate Chart Types</a:t>
            </a:r>
          </a:p>
          <a:p>
            <a:pPr marL="285750" indent="-228600">
              <a:lnSpc>
                <a:spcPct val="90000"/>
              </a:lnSpc>
              <a:spcAft>
                <a:spcPts val="600"/>
              </a:spcAft>
              <a:buFont typeface="Arial" panose="020B0604020202020204" pitchFamily="34" charset="0"/>
              <a:buChar char="•"/>
            </a:pPr>
            <a:r>
              <a:rPr lang="en-US" dirty="0">
                <a:solidFill>
                  <a:schemeClr val="bg1"/>
                </a:solidFill>
              </a:rPr>
              <a:t>Don’t Rely Only on Color.</a:t>
            </a:r>
          </a:p>
          <a:p>
            <a:pPr marL="285750" indent="-228600">
              <a:lnSpc>
                <a:spcPct val="90000"/>
              </a:lnSpc>
              <a:spcAft>
                <a:spcPts val="600"/>
              </a:spcAft>
              <a:buFont typeface="Arial" panose="020B0604020202020204" pitchFamily="34" charset="0"/>
              <a:buChar char="•"/>
            </a:pPr>
            <a:r>
              <a:rPr lang="en-US" dirty="0">
                <a:solidFill>
                  <a:schemeClr val="bg1"/>
                </a:solidFill>
              </a:rPr>
              <a:t>Don’t Ignore Context : provide Legends, Labels.</a:t>
            </a:r>
          </a:p>
          <a:p>
            <a:pPr marL="285750" indent="-228600">
              <a:lnSpc>
                <a:spcPct val="90000"/>
              </a:lnSpc>
              <a:spcAft>
                <a:spcPts val="600"/>
              </a:spcAft>
              <a:buFont typeface="Arial" panose="020B0604020202020204" pitchFamily="34" charset="0"/>
              <a:buChar char="•"/>
            </a:pPr>
            <a:r>
              <a:rPr lang="en-US" dirty="0">
                <a:solidFill>
                  <a:schemeClr val="bg1"/>
                </a:solidFill>
              </a:rPr>
              <a:t>Don’t Clutter Your Visuals.</a:t>
            </a:r>
          </a:p>
        </p:txBody>
      </p:sp>
      <p:cxnSp>
        <p:nvCxnSpPr>
          <p:cNvPr id="6" name="Straight Connector 5">
            <a:extLst>
              <a:ext uri="{FF2B5EF4-FFF2-40B4-BE49-F238E27FC236}">
                <a16:creationId xmlns:a16="http://schemas.microsoft.com/office/drawing/2014/main" id="{6F745246-93E0-1256-6B67-41CE50DB950B}"/>
              </a:ext>
            </a:extLst>
          </p:cNvPr>
          <p:cNvCxnSpPr>
            <a:cxnSpLocks/>
          </p:cNvCxnSpPr>
          <p:nvPr/>
        </p:nvCxnSpPr>
        <p:spPr>
          <a:xfrm>
            <a:off x="8067040" y="1412489"/>
            <a:ext cx="0" cy="311887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0416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DAF35-272D-AB0E-AD7C-216B2D814C25}"/>
              </a:ext>
            </a:extLst>
          </p:cNvPr>
          <p:cNvSpPr>
            <a:spLocks noGrp="1"/>
          </p:cNvSpPr>
          <p:nvPr>
            <p:ph type="title"/>
          </p:nvPr>
        </p:nvSpPr>
        <p:spPr>
          <a:xfrm>
            <a:off x="804273" y="98659"/>
            <a:ext cx="4977976" cy="1454051"/>
          </a:xfrm>
        </p:spPr>
        <p:txBody>
          <a:bodyPr>
            <a:normAutofit/>
          </a:bodyPr>
          <a:lstStyle/>
          <a:p>
            <a:r>
              <a:rPr lang="en-US" sz="3600" dirty="0">
                <a:solidFill>
                  <a:schemeClr val="tx2"/>
                </a:solidFill>
              </a:rPr>
              <a:t>Filters &amp; Bookmarks</a:t>
            </a:r>
          </a:p>
        </p:txBody>
      </p:sp>
      <p:sp>
        <p:nvSpPr>
          <p:cNvPr id="3" name="Content Placeholder 2">
            <a:extLst>
              <a:ext uri="{FF2B5EF4-FFF2-40B4-BE49-F238E27FC236}">
                <a16:creationId xmlns:a16="http://schemas.microsoft.com/office/drawing/2014/main" id="{3313B876-990E-4DE3-C007-2FE6E3E95190}"/>
              </a:ext>
            </a:extLst>
          </p:cNvPr>
          <p:cNvSpPr>
            <a:spLocks noGrp="1"/>
          </p:cNvSpPr>
          <p:nvPr>
            <p:ph idx="1"/>
          </p:nvPr>
        </p:nvSpPr>
        <p:spPr>
          <a:xfrm>
            <a:off x="804272" y="1336664"/>
            <a:ext cx="4977578" cy="4690126"/>
          </a:xfrm>
        </p:spPr>
        <p:txBody>
          <a:bodyPr anchor="ctr">
            <a:normAutofit/>
          </a:bodyPr>
          <a:lstStyle/>
          <a:p>
            <a:pPr marL="0" indent="0">
              <a:buNone/>
            </a:pPr>
            <a:r>
              <a:rPr lang="en-US" sz="1600" b="1" dirty="0">
                <a:solidFill>
                  <a:schemeClr val="tx2"/>
                </a:solidFill>
              </a:rPr>
              <a:t>Filter Types</a:t>
            </a:r>
            <a:r>
              <a:rPr lang="en-US" sz="1600" dirty="0">
                <a:solidFill>
                  <a:schemeClr val="tx2"/>
                </a:solidFill>
              </a:rPr>
              <a:t>:</a:t>
            </a:r>
          </a:p>
          <a:p>
            <a:r>
              <a:rPr lang="en-US" sz="1600" b="1" dirty="0">
                <a:solidFill>
                  <a:schemeClr val="tx2"/>
                </a:solidFill>
              </a:rPr>
              <a:t>Visual-level</a:t>
            </a:r>
            <a:r>
              <a:rPr lang="en-US" sz="1600" dirty="0">
                <a:solidFill>
                  <a:schemeClr val="tx2"/>
                </a:solidFill>
              </a:rPr>
              <a:t>: Apply to one visual.</a:t>
            </a:r>
          </a:p>
          <a:p>
            <a:r>
              <a:rPr lang="en-US" sz="1600" b="1" dirty="0">
                <a:solidFill>
                  <a:schemeClr val="tx2"/>
                </a:solidFill>
              </a:rPr>
              <a:t>Page-level</a:t>
            </a:r>
            <a:r>
              <a:rPr lang="en-US" sz="1600" dirty="0">
                <a:solidFill>
                  <a:schemeClr val="tx2"/>
                </a:solidFill>
              </a:rPr>
              <a:t>: Apply to all visuals on a page.</a:t>
            </a:r>
          </a:p>
          <a:p>
            <a:r>
              <a:rPr lang="en-US" sz="1600" b="1" dirty="0">
                <a:solidFill>
                  <a:schemeClr val="tx2"/>
                </a:solidFill>
              </a:rPr>
              <a:t>Report-level</a:t>
            </a:r>
            <a:r>
              <a:rPr lang="en-US" sz="1600" dirty="0">
                <a:solidFill>
                  <a:schemeClr val="tx2"/>
                </a:solidFill>
              </a:rPr>
              <a:t>: Apply across all pages.</a:t>
            </a:r>
          </a:p>
          <a:p>
            <a:r>
              <a:rPr lang="en-US" sz="1600" b="1" dirty="0">
                <a:solidFill>
                  <a:schemeClr val="tx2"/>
                </a:solidFill>
              </a:rPr>
              <a:t>Drillthrough</a:t>
            </a:r>
            <a:r>
              <a:rPr lang="en-US" sz="1600" dirty="0">
                <a:solidFill>
                  <a:schemeClr val="tx2"/>
                </a:solidFill>
              </a:rPr>
              <a:t>: Navigate to filtered detail pages.</a:t>
            </a:r>
          </a:p>
          <a:p>
            <a:r>
              <a:rPr lang="en-US" sz="1600" b="1" dirty="0">
                <a:solidFill>
                  <a:schemeClr val="tx2"/>
                </a:solidFill>
              </a:rPr>
              <a:t>Cross-filtering</a:t>
            </a:r>
            <a:r>
              <a:rPr lang="en-US" sz="1600" dirty="0">
                <a:solidFill>
                  <a:schemeClr val="tx2"/>
                </a:solidFill>
              </a:rPr>
              <a:t>: Interactions between visuals.</a:t>
            </a:r>
          </a:p>
          <a:p>
            <a:pPr marL="0" indent="0">
              <a:buNone/>
            </a:pPr>
            <a:endParaRPr lang="en-US" sz="1600" dirty="0">
              <a:solidFill>
                <a:schemeClr val="tx2"/>
              </a:solidFill>
            </a:endParaRPr>
          </a:p>
          <a:p>
            <a:pPr marL="0" indent="0">
              <a:buNone/>
            </a:pPr>
            <a:r>
              <a:rPr lang="en-US" sz="1600" b="1" dirty="0">
                <a:solidFill>
                  <a:schemeClr val="tx2"/>
                </a:solidFill>
              </a:rPr>
              <a:t>Bookmarks:</a:t>
            </a:r>
          </a:p>
          <a:p>
            <a:r>
              <a:rPr lang="en-US" sz="1600" dirty="0">
                <a:solidFill>
                  <a:schemeClr val="tx2"/>
                </a:solidFill>
              </a:rPr>
              <a:t>What they do: Save the current state of visuals, filters, and layout.</a:t>
            </a:r>
          </a:p>
          <a:p>
            <a:r>
              <a:rPr lang="en-US" sz="1600" dirty="0">
                <a:solidFill>
                  <a:schemeClr val="tx2"/>
                </a:solidFill>
              </a:rPr>
              <a:t>Navigation (simulate page links)</a:t>
            </a:r>
          </a:p>
          <a:p>
            <a:r>
              <a:rPr lang="en-US" sz="1600" dirty="0">
                <a:solidFill>
                  <a:schemeClr val="tx2"/>
                </a:solidFill>
              </a:rPr>
              <a:t>Toggle views (show/hide visuals)</a:t>
            </a:r>
          </a:p>
          <a:p>
            <a:r>
              <a:rPr lang="en-US" sz="1600" dirty="0">
                <a:solidFill>
                  <a:schemeClr val="tx2"/>
                </a:solidFill>
              </a:rPr>
              <a:t>Storytelling (step-by-step insights)</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lter">
            <a:extLst>
              <a:ext uri="{FF2B5EF4-FFF2-40B4-BE49-F238E27FC236}">
                <a16:creationId xmlns:a16="http://schemas.microsoft.com/office/drawing/2014/main" id="{1A7059C4-C04E-62A4-6127-52AB599BCF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5796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20A53-89E5-DDD5-EE81-E2CF70728E58}"/>
              </a:ext>
            </a:extLst>
          </p:cNvPr>
          <p:cNvSpPr>
            <a:spLocks noGrp="1"/>
          </p:cNvSpPr>
          <p:nvPr>
            <p:ph type="title"/>
          </p:nvPr>
        </p:nvSpPr>
        <p:spPr>
          <a:xfrm>
            <a:off x="804672" y="336406"/>
            <a:ext cx="4766330" cy="1454051"/>
          </a:xfrm>
        </p:spPr>
        <p:txBody>
          <a:bodyPr>
            <a:normAutofit/>
          </a:bodyPr>
          <a:lstStyle/>
          <a:p>
            <a:r>
              <a:rPr lang="en-US" sz="3600" dirty="0">
                <a:solidFill>
                  <a:schemeClr val="tx2"/>
                </a:solidFill>
              </a:rPr>
              <a:t>Sorting and Ordering</a:t>
            </a:r>
          </a:p>
        </p:txBody>
      </p:sp>
      <p:sp>
        <p:nvSpPr>
          <p:cNvPr id="3" name="Content Placeholder 2">
            <a:extLst>
              <a:ext uri="{FF2B5EF4-FFF2-40B4-BE49-F238E27FC236}">
                <a16:creationId xmlns:a16="http://schemas.microsoft.com/office/drawing/2014/main" id="{C7662ED1-93F4-D5C7-C527-E318963DA42D}"/>
              </a:ext>
            </a:extLst>
          </p:cNvPr>
          <p:cNvSpPr>
            <a:spLocks noGrp="1"/>
          </p:cNvSpPr>
          <p:nvPr>
            <p:ph idx="1"/>
          </p:nvPr>
        </p:nvSpPr>
        <p:spPr>
          <a:xfrm>
            <a:off x="804672" y="1604514"/>
            <a:ext cx="5060603" cy="4170646"/>
          </a:xfrm>
        </p:spPr>
        <p:txBody>
          <a:bodyPr anchor="t">
            <a:normAutofit/>
          </a:bodyPr>
          <a:lstStyle/>
          <a:p>
            <a:pPr marL="0" indent="0">
              <a:buNone/>
            </a:pPr>
            <a:r>
              <a:rPr lang="en-US" sz="1400" b="1" i="0" dirty="0">
                <a:solidFill>
                  <a:schemeClr val="tx2"/>
                </a:solidFill>
                <a:effectLst/>
              </a:rPr>
              <a:t>1. Basic Sorting:</a:t>
            </a:r>
            <a:endParaRPr lang="en-US" sz="1400" b="0" i="0" dirty="0">
              <a:solidFill>
                <a:schemeClr val="tx2"/>
              </a:solidFill>
              <a:effectLst/>
            </a:endParaRPr>
          </a:p>
          <a:p>
            <a:pPr>
              <a:buFont typeface="Arial" panose="020B0604020202020204" pitchFamily="34" charset="0"/>
              <a:buChar char="•"/>
            </a:pPr>
            <a:r>
              <a:rPr lang="en-US" sz="1400" b="1" i="0" dirty="0">
                <a:solidFill>
                  <a:schemeClr val="tx2"/>
                </a:solidFill>
                <a:effectLst/>
              </a:rPr>
              <a:t>Ascending/Descending:</a:t>
            </a:r>
            <a:r>
              <a:rPr lang="en-US" sz="1400" b="0" i="0" dirty="0">
                <a:solidFill>
                  <a:schemeClr val="tx2"/>
                </a:solidFill>
                <a:effectLst/>
              </a:rPr>
              <a:t> You can sort data in Power BI visuals either in ascending or descending order. This is applicable to both numerical and categorical data.</a:t>
            </a:r>
          </a:p>
          <a:p>
            <a:pPr>
              <a:buFont typeface="Arial" panose="020B0604020202020204" pitchFamily="34" charset="0"/>
              <a:buChar char="•"/>
            </a:pPr>
            <a:r>
              <a:rPr lang="en-US" sz="1400" b="1" i="0" dirty="0">
                <a:solidFill>
                  <a:schemeClr val="tx2"/>
                </a:solidFill>
                <a:effectLst/>
              </a:rPr>
              <a:t>Single Column Sorting:</a:t>
            </a:r>
            <a:r>
              <a:rPr lang="en-US" sz="1400" b="0" i="0" dirty="0">
                <a:solidFill>
                  <a:schemeClr val="tx2"/>
                </a:solidFill>
                <a:effectLst/>
              </a:rPr>
              <a:t> By default, Power BI allows you to sort data based on a single column. You can click on the column header in a table or matrix visual to sort the data.</a:t>
            </a:r>
          </a:p>
          <a:p>
            <a:pPr marL="0" indent="0">
              <a:buNone/>
            </a:pPr>
            <a:r>
              <a:rPr lang="en-US" sz="1400" b="1" i="0" dirty="0">
                <a:solidFill>
                  <a:schemeClr val="tx2"/>
                </a:solidFill>
                <a:effectLst/>
              </a:rPr>
              <a:t>2. Multi-Column Sorting:</a:t>
            </a:r>
            <a:endParaRPr lang="en-US" sz="1400" b="0" i="0" dirty="0">
              <a:solidFill>
                <a:schemeClr val="tx2"/>
              </a:solidFill>
              <a:effectLst/>
            </a:endParaRPr>
          </a:p>
          <a:p>
            <a:pPr>
              <a:buFont typeface="Arial" panose="020B0604020202020204" pitchFamily="34" charset="0"/>
              <a:buChar char="•"/>
            </a:pPr>
            <a:r>
              <a:rPr lang="en-US" sz="1400" b="0" i="0" dirty="0">
                <a:solidFill>
                  <a:schemeClr val="tx2"/>
                </a:solidFill>
                <a:effectLst/>
              </a:rPr>
              <a:t>Power BI supports multi-column sorting, which allows you to sort data based on multiple fields. This is useful for more complex datasets where you need to prioritize sorting by one column and then by another (Hold Shift).</a:t>
            </a:r>
          </a:p>
          <a:p>
            <a:pPr marL="0" indent="0">
              <a:buNone/>
            </a:pPr>
            <a:r>
              <a:rPr lang="en-US" sz="1400" b="1" i="0" dirty="0">
                <a:solidFill>
                  <a:schemeClr val="tx2"/>
                </a:solidFill>
                <a:effectLst/>
              </a:rPr>
              <a:t>3. Custom Sorting:</a:t>
            </a:r>
            <a:endParaRPr lang="en-US" sz="1400" b="0" i="0" dirty="0">
              <a:solidFill>
                <a:schemeClr val="tx2"/>
              </a:solidFill>
              <a:effectLst/>
            </a:endParaRPr>
          </a:p>
          <a:p>
            <a:pPr>
              <a:buFont typeface="Arial" panose="020B0604020202020204" pitchFamily="34" charset="0"/>
              <a:buChar char="•"/>
            </a:pPr>
            <a:r>
              <a:rPr lang="en-US" sz="1400" b="1" i="0" dirty="0">
                <a:solidFill>
                  <a:schemeClr val="tx2"/>
                </a:solidFill>
                <a:effectLst/>
              </a:rPr>
              <a:t>Sort by Column:</a:t>
            </a:r>
            <a:r>
              <a:rPr lang="en-US" sz="1400" b="0" i="0" dirty="0">
                <a:solidFill>
                  <a:schemeClr val="tx2"/>
                </a:solidFill>
                <a:effectLst/>
              </a:rPr>
              <a:t> You can define a custom sort order using the "Sort by Column" feature. This is particularly useful for categorical data where the default alphabetical sorting doesn't make sense (e.g., sorting months chronologically).</a:t>
            </a:r>
          </a:p>
          <a:p>
            <a:endParaRPr lang="en-US" sz="1400" dirty="0">
              <a:solidFill>
                <a:schemeClr val="tx2"/>
              </a:solidFill>
            </a:endParaRP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lowchart">
            <a:extLst>
              <a:ext uri="{FF2B5EF4-FFF2-40B4-BE49-F238E27FC236}">
                <a16:creationId xmlns:a16="http://schemas.microsoft.com/office/drawing/2014/main" id="{12C33B61-5F1F-90B7-6F63-8AB2F002A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360162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5CB6-873D-85BD-8844-BA7057BF5B42}"/>
              </a:ext>
            </a:extLst>
          </p:cNvPr>
          <p:cNvSpPr>
            <a:spLocks noGrp="1"/>
          </p:cNvSpPr>
          <p:nvPr>
            <p:ph type="title"/>
          </p:nvPr>
        </p:nvSpPr>
        <p:spPr/>
        <p:txBody>
          <a:bodyPr/>
          <a:lstStyle/>
          <a:p>
            <a:r>
              <a:rPr lang="en-US" dirty="0"/>
              <a:t>Custom Visuals in Power Bi</a:t>
            </a:r>
          </a:p>
        </p:txBody>
      </p:sp>
      <p:sp>
        <p:nvSpPr>
          <p:cNvPr id="3" name="Content Placeholder 2">
            <a:extLst>
              <a:ext uri="{FF2B5EF4-FFF2-40B4-BE49-F238E27FC236}">
                <a16:creationId xmlns:a16="http://schemas.microsoft.com/office/drawing/2014/main" id="{FC98EFEB-6C13-6D07-5C01-5916EB85C795}"/>
              </a:ext>
            </a:extLst>
          </p:cNvPr>
          <p:cNvSpPr>
            <a:spLocks noGrp="1"/>
          </p:cNvSpPr>
          <p:nvPr>
            <p:ph idx="1"/>
          </p:nvPr>
        </p:nvSpPr>
        <p:spPr/>
        <p:txBody>
          <a:bodyPr>
            <a:normAutofit/>
          </a:bodyPr>
          <a:lstStyle/>
          <a:p>
            <a:pPr marL="0" indent="0">
              <a:buNone/>
            </a:pPr>
            <a:r>
              <a:rPr lang="en-US" sz="1800" b="0" i="0" dirty="0">
                <a:solidFill>
                  <a:srgbClr val="1F2937"/>
                </a:solidFill>
                <a:effectLst/>
              </a:rPr>
              <a:t>Custom visuals are user-defined visualizations that extend the capabilities of Power BI beyond the standard set of visuals provided by Microsoft. They allow users to tailor their reports to meet specific business needs and enhance data storytelling.</a:t>
            </a:r>
          </a:p>
          <a:p>
            <a:pPr marL="0" indent="0">
              <a:buNone/>
            </a:pPr>
            <a:endParaRPr lang="en-US" sz="1800" b="0" i="0" dirty="0">
              <a:solidFill>
                <a:srgbClr val="1F2937"/>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1D35"/>
                </a:solidFill>
                <a:effectLst/>
                <a:ea typeface="Google Sans"/>
              </a:rPr>
              <a:t>How to find and use custom visuals?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rgbClr val="001D35"/>
                </a:solidFill>
                <a:effectLst/>
                <a:ea typeface="Google Sans"/>
              </a:rPr>
              <a:t>Open Power BI Desktop or the Power BI service.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rgbClr val="001D35"/>
                </a:solidFill>
                <a:effectLst/>
                <a:ea typeface="Google Sans"/>
              </a:rPr>
              <a:t>Click the ellipsis (...) in the Visualizations pane.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rgbClr val="001D35"/>
                </a:solidFill>
                <a:effectLst/>
                <a:ea typeface="Google Sans"/>
              </a:rPr>
              <a:t>Select "Get more visuals."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rgbClr val="001D35"/>
                </a:solidFill>
                <a:effectLst/>
                <a:ea typeface="Google Sans"/>
              </a:rPr>
              <a:t>Browse or search for the desired visual.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a:ln>
                  <a:noFill/>
                </a:ln>
                <a:solidFill>
                  <a:srgbClr val="001D35"/>
                </a:solidFill>
                <a:effectLst/>
                <a:ea typeface="Google Sans"/>
              </a:rPr>
              <a:t>Select the visual and click "Add."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i="0" u="none" strike="noStrike" cap="none" normalizeH="0" baseline="0" dirty="0">
                <a:ln>
                  <a:noFill/>
                </a:ln>
                <a:solidFill>
                  <a:srgbClr val="001D35"/>
                </a:solidFill>
                <a:effectLst/>
                <a:ea typeface="Google Sans"/>
              </a:rPr>
              <a:t>The visual will be added to your report. </a:t>
            </a:r>
          </a:p>
          <a:p>
            <a:endParaRPr lang="en-US" sz="1800" dirty="0"/>
          </a:p>
          <a:p>
            <a:pPr marL="0" indent="0">
              <a:buNone/>
            </a:pPr>
            <a:r>
              <a:rPr lang="en-US" sz="1800" dirty="0"/>
              <a:t>users should exercise caution and verify the source and trustworthiness of custom visuals before importing them. </a:t>
            </a:r>
          </a:p>
        </p:txBody>
      </p:sp>
      <p:pic>
        <p:nvPicPr>
          <p:cNvPr id="7" name="Picture 6">
            <a:extLst>
              <a:ext uri="{FF2B5EF4-FFF2-40B4-BE49-F238E27FC236}">
                <a16:creationId xmlns:a16="http://schemas.microsoft.com/office/drawing/2014/main" id="{C44A39DE-D3E9-ACFC-5284-0C73065DBB88}"/>
              </a:ext>
            </a:extLst>
          </p:cNvPr>
          <p:cNvPicPr>
            <a:picLocks noChangeAspect="1"/>
          </p:cNvPicPr>
          <p:nvPr/>
        </p:nvPicPr>
        <p:blipFill>
          <a:blip r:embed="rId2"/>
          <a:stretch>
            <a:fillRect/>
          </a:stretch>
        </p:blipFill>
        <p:spPr>
          <a:xfrm>
            <a:off x="5989026" y="2478988"/>
            <a:ext cx="1915454" cy="2571366"/>
          </a:xfrm>
          <a:prstGeom prst="rect">
            <a:avLst/>
          </a:prstGeom>
        </p:spPr>
      </p:pic>
      <p:pic>
        <p:nvPicPr>
          <p:cNvPr id="9" name="Picture 8">
            <a:extLst>
              <a:ext uri="{FF2B5EF4-FFF2-40B4-BE49-F238E27FC236}">
                <a16:creationId xmlns:a16="http://schemas.microsoft.com/office/drawing/2014/main" id="{40EA30CF-82A5-69BD-34FC-8C46411AAACF}"/>
              </a:ext>
            </a:extLst>
          </p:cNvPr>
          <p:cNvPicPr>
            <a:picLocks noChangeAspect="1"/>
          </p:cNvPicPr>
          <p:nvPr/>
        </p:nvPicPr>
        <p:blipFill>
          <a:blip r:embed="rId3"/>
          <a:stretch>
            <a:fillRect/>
          </a:stretch>
        </p:blipFill>
        <p:spPr>
          <a:xfrm>
            <a:off x="7991408" y="2426513"/>
            <a:ext cx="2004458" cy="2623841"/>
          </a:xfrm>
          <a:prstGeom prst="rect">
            <a:avLst/>
          </a:prstGeom>
        </p:spPr>
      </p:pic>
      <p:pic>
        <p:nvPicPr>
          <p:cNvPr id="11" name="Picture 10">
            <a:extLst>
              <a:ext uri="{FF2B5EF4-FFF2-40B4-BE49-F238E27FC236}">
                <a16:creationId xmlns:a16="http://schemas.microsoft.com/office/drawing/2014/main" id="{785993A7-F96B-871C-3732-55EFF7E22CBB}"/>
              </a:ext>
            </a:extLst>
          </p:cNvPr>
          <p:cNvPicPr>
            <a:picLocks noChangeAspect="1"/>
          </p:cNvPicPr>
          <p:nvPr/>
        </p:nvPicPr>
        <p:blipFill>
          <a:blip r:embed="rId4"/>
          <a:stretch>
            <a:fillRect/>
          </a:stretch>
        </p:blipFill>
        <p:spPr>
          <a:xfrm>
            <a:off x="10082794" y="2426513"/>
            <a:ext cx="2005889" cy="2623841"/>
          </a:xfrm>
          <a:prstGeom prst="rect">
            <a:avLst/>
          </a:prstGeom>
        </p:spPr>
      </p:pic>
    </p:spTree>
    <p:extLst>
      <p:ext uri="{BB962C8B-B14F-4D97-AF65-F5344CB8AC3E}">
        <p14:creationId xmlns:p14="http://schemas.microsoft.com/office/powerpoint/2010/main" val="31660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274DA6C13114FA4ABEF8C0C6DDB7A" ma:contentTypeVersion="15" ma:contentTypeDescription="Create a new document." ma:contentTypeScope="" ma:versionID="e8b24c7d9743d0b1e34e9be43b739f5a">
  <xsd:schema xmlns:xsd="http://www.w3.org/2001/XMLSchema" xmlns:xs="http://www.w3.org/2001/XMLSchema" xmlns:p="http://schemas.microsoft.com/office/2006/metadata/properties" xmlns:ns2="19d60b51-a3fb-4b43-96e5-c6481380baf7" xmlns:ns3="4f4d6010-78fb-4743-bada-25b41618e2af" targetNamespace="http://schemas.microsoft.com/office/2006/metadata/properties" ma:root="true" ma:fieldsID="3c86161b0ea749806de49bb6b86c6a21" ns2:_="" ns3:_="">
    <xsd:import namespace="19d60b51-a3fb-4b43-96e5-c6481380baf7"/>
    <xsd:import namespace="4f4d6010-78fb-4743-bada-25b41618e2a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d60b51-a3fb-4b43-96e5-c6481380baf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f3943e0-5455-4f43-b21a-3877aab3560a}" ma:internalName="TaxCatchAll" ma:showField="CatchAllData" ma:web="19d60b51-a3fb-4b43-96e5-c6481380baf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f4d6010-78fb-4743-bada-25b41618e2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0820af1-e82f-496e-bbcb-d9502914b7b2" ma:termSetId="09814cd3-568e-fe90-9814-8d621ff8fb84" ma:anchorId="fba54fb3-c3e1-fe81-a776-ca4b69148c4d" ma:open="true" ma:isKeyword="false">
      <xsd:complexType>
        <xsd:sequence>
          <xsd:element ref="pc:Terms" minOccurs="0" maxOccurs="1"/>
        </xsd:sequence>
      </xsd:complexType>
    </xsd:element>
    <xsd:element name="MediaServiceOCR" ma:index="24" nillable="true" ma:displayName="Extracted Text" ma:internalName="MediaServiceOCR" ma:readOnly="true">
      <xsd:simpleType>
        <xsd:restriction base="dms:Note">
          <xsd:maxLength value="255"/>
        </xsd:restriction>
      </xsd:simpleType>
    </xsd:element>
    <xsd:element name="MediaServiceLocation" ma:index="25"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19d60b51-a3fb-4b43-96e5-c6481380baf7" xsi:nil="true"/>
    <lcf76f155ced4ddcb4097134ff3c332f xmlns="4f4d6010-78fb-4743-bada-25b41618e2af">
      <Terms xmlns="http://schemas.microsoft.com/office/infopath/2007/PartnerControls"/>
    </lcf76f155ced4ddcb4097134ff3c332f>
    <_dlc_DocId xmlns="19d60b51-a3fb-4b43-96e5-c6481380baf7">X7Q6EXQ55FVY-1151126465-2220</_dlc_DocId>
    <_dlc_DocIdUrl xmlns="19d60b51-a3fb-4b43-96e5-c6481380baf7">
      <Url>https://allianzms.sharepoint.com/teams/IN0025-6045675/_layouts/15/DocIdRedir.aspx?ID=X7Q6EXQ55FVY-1151126465-2220</Url>
      <Description>X7Q6EXQ55FVY-1151126465-2220</Description>
    </_dlc_DocIdUrl>
  </documentManagement>
</p:properties>
</file>

<file path=customXml/itemProps1.xml><?xml version="1.0" encoding="utf-8"?>
<ds:datastoreItem xmlns:ds="http://schemas.openxmlformats.org/officeDocument/2006/customXml" ds:itemID="{0E33ECF2-1542-4CEE-96F8-A13C16E1A250}"/>
</file>

<file path=customXml/itemProps2.xml><?xml version="1.0" encoding="utf-8"?>
<ds:datastoreItem xmlns:ds="http://schemas.openxmlformats.org/officeDocument/2006/customXml" ds:itemID="{08AC1618-7E8C-4BC8-A748-8FCE7C6330A6}"/>
</file>

<file path=customXml/itemProps3.xml><?xml version="1.0" encoding="utf-8"?>
<ds:datastoreItem xmlns:ds="http://schemas.openxmlformats.org/officeDocument/2006/customXml" ds:itemID="{453F045C-57B8-4666-8656-E9232AEF4DCE}"/>
</file>

<file path=customXml/itemProps4.xml><?xml version="1.0" encoding="utf-8"?>
<ds:datastoreItem xmlns:ds="http://schemas.openxmlformats.org/officeDocument/2006/customXml" ds:itemID="{E672BEB9-D21E-415A-8D6D-5BA70BFBC5E3}"/>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Google Sans</vt:lpstr>
      <vt:lpstr>Aptos</vt:lpstr>
      <vt:lpstr>Aptos Display</vt:lpstr>
      <vt:lpstr>Arial</vt:lpstr>
      <vt:lpstr>Calibri</vt:lpstr>
      <vt:lpstr>Office Theme</vt:lpstr>
      <vt:lpstr>Data Visualization</vt:lpstr>
      <vt:lpstr>What is Data  Visualization?</vt:lpstr>
      <vt:lpstr>Common Charts Types and When to Use them?</vt:lpstr>
      <vt:lpstr>Designing and maintaining report. </vt:lpstr>
      <vt:lpstr>Filters &amp; Bookmarks</vt:lpstr>
      <vt:lpstr>Sorting and Ordering</vt:lpstr>
      <vt:lpstr>Custom Visuals in Power Bi</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 Yogesh (Allianz Technology)</dc:creator>
  <cp:lastModifiedBy>Vaishnav, Yogesh (Allianz Technology)</cp:lastModifiedBy>
  <cp:revision>1</cp:revision>
  <dcterms:created xsi:type="dcterms:W3CDTF">2025-07-23T13:20:11Z</dcterms:created>
  <dcterms:modified xsi:type="dcterms:W3CDTF">2025-07-24T07:34:22Z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3bc15e-e7bf-41c1-bdb3-03882d8a2e2c_Enabled">
    <vt:lpwstr>true</vt:lpwstr>
  </property>
  <property fmtid="{D5CDD505-2E9C-101B-9397-08002B2CF9AE}" pid="3" name="MSIP_Label_863bc15e-e7bf-41c1-bdb3-03882d8a2e2c_SetDate">
    <vt:lpwstr>2025-07-23T14:32:02Z</vt:lpwstr>
  </property>
  <property fmtid="{D5CDD505-2E9C-101B-9397-08002B2CF9AE}" pid="4" name="MSIP_Label_863bc15e-e7bf-41c1-bdb3-03882d8a2e2c_Method">
    <vt:lpwstr>Privileged</vt:lpwstr>
  </property>
  <property fmtid="{D5CDD505-2E9C-101B-9397-08002B2CF9AE}" pid="5" name="MSIP_Label_863bc15e-e7bf-41c1-bdb3-03882d8a2e2c_Name">
    <vt:lpwstr>863bc15e-e7bf-41c1-bdb3-03882d8a2e2c</vt:lpwstr>
  </property>
  <property fmtid="{D5CDD505-2E9C-101B-9397-08002B2CF9AE}" pid="6" name="MSIP_Label_863bc15e-e7bf-41c1-bdb3-03882d8a2e2c_SiteId">
    <vt:lpwstr>6e06e42d-6925-47c6-b9e7-9581c7ca302a</vt:lpwstr>
  </property>
  <property fmtid="{D5CDD505-2E9C-101B-9397-08002B2CF9AE}" pid="7" name="MSIP_Label_863bc15e-e7bf-41c1-bdb3-03882d8a2e2c_ActionId">
    <vt:lpwstr>fe1b4c92-c73a-4305-b660-bdc4275abcbe</vt:lpwstr>
  </property>
  <property fmtid="{D5CDD505-2E9C-101B-9397-08002B2CF9AE}" pid="8" name="MSIP_Label_863bc15e-e7bf-41c1-bdb3-03882d8a2e2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Internal</vt:lpwstr>
  </property>
  <property fmtid="{D5CDD505-2E9C-101B-9397-08002B2CF9AE}" pid="11" name="ContentTypeId">
    <vt:lpwstr>0x01010078D274DA6C13114FA4ABEF8C0C6DDB7A</vt:lpwstr>
  </property>
  <property fmtid="{D5CDD505-2E9C-101B-9397-08002B2CF9AE}" pid="12" name="_dlc_DocIdItemGuid">
    <vt:lpwstr>1482c85a-a8f9-496f-b7b1-1e14eb20e6f7</vt:lpwstr>
  </property>
  <property fmtid="{D5CDD505-2E9C-101B-9397-08002B2CF9AE}" pid="13" name="MediaServiceImageTags">
    <vt:lpwstr/>
  </property>
</Properties>
</file>