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62" r:id="rId2"/>
    <p:sldId id="270" r:id="rId3"/>
    <p:sldId id="269" r:id="rId4"/>
    <p:sldId id="256" r:id="rId5"/>
    <p:sldId id="263" r:id="rId6"/>
    <p:sldId id="264" r:id="rId7"/>
    <p:sldId id="265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ADC485-468A-463B-B12F-933716AB4C7C}" v="474" dt="2025-07-07T12:30:48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ustomXml" Target="../customXml/item4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, Adarsh Kumar (Allianz Technology)" userId="a6d2c067-7955-4870-bf57-a911a906cfa2" providerId="ADAL" clId="{BFADC485-468A-463B-B12F-933716AB4C7C}"/>
    <pc:docChg chg="undo custSel addSld delSld modSld">
      <pc:chgData name="Soni, Adarsh Kumar (Allianz Technology)" userId="a6d2c067-7955-4870-bf57-a911a906cfa2" providerId="ADAL" clId="{BFADC485-468A-463B-B12F-933716AB4C7C}" dt="2025-07-11T10:05:17.751" v="1091" actId="26606"/>
      <pc:docMkLst>
        <pc:docMk/>
      </pc:docMkLst>
      <pc:sldChg chg="addSp delSp modSp mod">
        <pc:chgData name="Soni, Adarsh Kumar (Allianz Technology)" userId="a6d2c067-7955-4870-bf57-a911a906cfa2" providerId="ADAL" clId="{BFADC485-468A-463B-B12F-933716AB4C7C}" dt="2025-07-07T12:30:48.919" v="1085" actId="14100"/>
        <pc:sldMkLst>
          <pc:docMk/>
          <pc:sldMk cId="2202410794" sldId="256"/>
        </pc:sldMkLst>
        <pc:spChg chg="del mod">
          <ac:chgData name="Soni, Adarsh Kumar (Allianz Technology)" userId="a6d2c067-7955-4870-bf57-a911a906cfa2" providerId="ADAL" clId="{BFADC485-468A-463B-B12F-933716AB4C7C}" dt="2025-07-02T07:07:32.531" v="795" actId="478"/>
          <ac:spMkLst>
            <pc:docMk/>
            <pc:sldMk cId="2202410794" sldId="256"/>
            <ac:spMk id="3" creationId="{92180B80-260F-59D6-25DD-6898E3D0AF28}"/>
          </ac:spMkLst>
        </pc:spChg>
        <pc:spChg chg="mod">
          <ac:chgData name="Soni, Adarsh Kumar (Allianz Technology)" userId="a6d2c067-7955-4870-bf57-a911a906cfa2" providerId="ADAL" clId="{BFADC485-468A-463B-B12F-933716AB4C7C}" dt="2025-07-03T10:20:03.698" v="867" actId="20577"/>
          <ac:spMkLst>
            <pc:docMk/>
            <pc:sldMk cId="2202410794" sldId="256"/>
            <ac:spMk id="5" creationId="{9DDDDA9A-77EC-BF31-B94F-E9AAFB92327D}"/>
          </ac:spMkLst>
        </pc:spChg>
        <pc:picChg chg="del mod">
          <ac:chgData name="Soni, Adarsh Kumar (Allianz Technology)" userId="a6d2c067-7955-4870-bf57-a911a906cfa2" providerId="ADAL" clId="{BFADC485-468A-463B-B12F-933716AB4C7C}" dt="2025-07-02T07:07:27.811" v="794" actId="478"/>
          <ac:picMkLst>
            <pc:docMk/>
            <pc:sldMk cId="2202410794" sldId="256"/>
            <ac:picMk id="1026" creationId="{FCC80B3F-B28D-1553-864F-B66B61F03326}"/>
          </ac:picMkLst>
        </pc:picChg>
        <pc:picChg chg="add mod">
          <ac:chgData name="Soni, Adarsh Kumar (Allianz Technology)" userId="a6d2c067-7955-4870-bf57-a911a906cfa2" providerId="ADAL" clId="{BFADC485-468A-463B-B12F-933716AB4C7C}" dt="2025-07-07T12:30:48.919" v="1085" actId="14100"/>
          <ac:picMkLst>
            <pc:docMk/>
            <pc:sldMk cId="2202410794" sldId="256"/>
            <ac:picMk id="3074" creationId="{C3BB9381-E088-E042-355A-0099436F0E6F}"/>
          </ac:picMkLst>
        </pc:picChg>
      </pc:sldChg>
      <pc:sldChg chg="addSp delSp modSp mod delDesignElem">
        <pc:chgData name="Soni, Adarsh Kumar (Allianz Technology)" userId="a6d2c067-7955-4870-bf57-a911a906cfa2" providerId="ADAL" clId="{BFADC485-468A-463B-B12F-933716AB4C7C}" dt="2025-07-07T12:28:22.430" v="1080" actId="20577"/>
        <pc:sldMkLst>
          <pc:docMk/>
          <pc:sldMk cId="2847833009" sldId="262"/>
        </pc:sldMkLst>
        <pc:spChg chg="add del mod">
          <ac:chgData name="Soni, Adarsh Kumar (Allianz Technology)" userId="a6d2c067-7955-4870-bf57-a911a906cfa2" providerId="ADAL" clId="{BFADC485-468A-463B-B12F-933716AB4C7C}" dt="2025-07-07T12:26:49.194" v="1026" actId="478"/>
          <ac:spMkLst>
            <pc:docMk/>
            <pc:sldMk cId="2847833009" sldId="262"/>
            <ac:spMk id="2" creationId="{E64692AB-01D2-788D-0058-B301C86A4AE4}"/>
          </ac:spMkLst>
        </pc:spChg>
        <pc:spChg chg="add mod">
          <ac:chgData name="Soni, Adarsh Kumar (Allianz Technology)" userId="a6d2c067-7955-4870-bf57-a911a906cfa2" providerId="ADAL" clId="{BFADC485-468A-463B-B12F-933716AB4C7C}" dt="2025-07-07T12:28:22.430" v="1080" actId="20577"/>
          <ac:spMkLst>
            <pc:docMk/>
            <pc:sldMk cId="2847833009" sldId="262"/>
            <ac:spMk id="3" creationId="{145BF6F5-DCF7-CE8A-01E1-430B1B379E33}"/>
          </ac:spMkLst>
        </pc:spChg>
        <pc:spChg chg="del mod">
          <ac:chgData name="Soni, Adarsh Kumar (Allianz Technology)" userId="a6d2c067-7955-4870-bf57-a911a906cfa2" providerId="ADAL" clId="{BFADC485-468A-463B-B12F-933716AB4C7C}" dt="2025-07-07T08:45:00.783" v="895" actId="478"/>
          <ac:spMkLst>
            <pc:docMk/>
            <pc:sldMk cId="2847833009" sldId="262"/>
            <ac:spMk id="11" creationId="{81497F8E-B4F4-9BB2-8CE0-49EC9F6A0B0B}"/>
          </ac:spMkLst>
        </pc:spChg>
        <pc:spChg chg="add">
          <ac:chgData name="Soni, Adarsh Kumar (Allianz Technology)" userId="a6d2c067-7955-4870-bf57-a911a906cfa2" providerId="ADAL" clId="{BFADC485-468A-463B-B12F-933716AB4C7C}" dt="2025-07-07T12:27:06.090" v="1031" actId="26606"/>
          <ac:spMkLst>
            <pc:docMk/>
            <pc:sldMk cId="2847833009" sldId="262"/>
            <ac:spMk id="1029" creationId="{29FDB030-9B49-4CED-8CCD-4D99382388AC}"/>
          </ac:spMkLst>
        </pc:spChg>
        <pc:spChg chg="add">
          <ac:chgData name="Soni, Adarsh Kumar (Allianz Technology)" userId="a6d2c067-7955-4870-bf57-a911a906cfa2" providerId="ADAL" clId="{BFADC485-468A-463B-B12F-933716AB4C7C}" dt="2025-07-07T12:27:06.090" v="1031" actId="26606"/>
          <ac:spMkLst>
            <pc:docMk/>
            <pc:sldMk cId="2847833009" sldId="262"/>
            <ac:spMk id="1031" creationId="{F3060C83-F051-4F0E-ABAD-AA0DFC48B218}"/>
          </ac:spMkLst>
        </pc:spChg>
        <pc:spChg chg="add">
          <ac:chgData name="Soni, Adarsh Kumar (Allianz Technology)" userId="a6d2c067-7955-4870-bf57-a911a906cfa2" providerId="ADAL" clId="{BFADC485-468A-463B-B12F-933716AB4C7C}" dt="2025-07-07T12:27:06.090" v="1031" actId="26606"/>
          <ac:spMkLst>
            <pc:docMk/>
            <pc:sldMk cId="2847833009" sldId="262"/>
            <ac:spMk id="1033" creationId="{83C98ABE-055B-441F-B07E-44F97F083C39}"/>
          </ac:spMkLst>
        </pc:spChg>
        <pc:spChg chg="del mod">
          <ac:chgData name="Soni, Adarsh Kumar (Allianz Technology)" userId="a6d2c067-7955-4870-bf57-a911a906cfa2" providerId="ADAL" clId="{BFADC485-468A-463B-B12F-933716AB4C7C}" dt="2025-07-07T08:45:52.732" v="925" actId="478"/>
          <ac:spMkLst>
            <pc:docMk/>
            <pc:sldMk cId="2847833009" sldId="262"/>
            <ac:spMk id="1035" creationId="{BF672502-A74C-0CE7-CF97-321E49DEA2E5}"/>
          </ac:spMkLst>
        </pc:spChg>
        <pc:spChg chg="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2847833009" sldId="262"/>
            <ac:spMk id="1036" creationId="{45D37F4E-DDB4-456B-97E0-9937730A039F}"/>
          </ac:spMkLst>
        </pc:spChg>
        <pc:spChg chg="add">
          <ac:chgData name="Soni, Adarsh Kumar (Allianz Technology)" userId="a6d2c067-7955-4870-bf57-a911a906cfa2" providerId="ADAL" clId="{BFADC485-468A-463B-B12F-933716AB4C7C}" dt="2025-07-07T12:27:06.090" v="1031" actId="26606"/>
          <ac:spMkLst>
            <pc:docMk/>
            <pc:sldMk cId="2847833009" sldId="262"/>
            <ac:spMk id="1037" creationId="{3783CA14-24A1-485C-8B30-D6A5D87987AD}"/>
          </ac:spMkLst>
        </pc:spChg>
        <pc:spChg chg="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2847833009" sldId="262"/>
            <ac:spMk id="1038" creationId="{B2DD41CD-8F47-4F56-AD12-4E2FF7696987}"/>
          </ac:spMkLst>
        </pc:spChg>
        <pc:spChg chg="add">
          <ac:chgData name="Soni, Adarsh Kumar (Allianz Technology)" userId="a6d2c067-7955-4870-bf57-a911a906cfa2" providerId="ADAL" clId="{BFADC485-468A-463B-B12F-933716AB4C7C}" dt="2025-07-07T12:27:06.090" v="1031" actId="26606"/>
          <ac:spMkLst>
            <pc:docMk/>
            <pc:sldMk cId="2847833009" sldId="262"/>
            <ac:spMk id="1039" creationId="{9A97C86A-04D6-40F7-AE84-31AB43E6A846}"/>
          </ac:spMkLst>
        </pc:spChg>
        <pc:spChg chg="add">
          <ac:chgData name="Soni, Adarsh Kumar (Allianz Technology)" userId="a6d2c067-7955-4870-bf57-a911a906cfa2" providerId="ADAL" clId="{BFADC485-468A-463B-B12F-933716AB4C7C}" dt="2025-07-07T12:27:06.090" v="1031" actId="26606"/>
          <ac:spMkLst>
            <pc:docMk/>
            <pc:sldMk cId="2847833009" sldId="262"/>
            <ac:spMk id="1041" creationId="{FF9F2414-84E8-453E-B1F3-389FDE8192D9}"/>
          </ac:spMkLst>
        </pc:spChg>
        <pc:spChg chg="add">
          <ac:chgData name="Soni, Adarsh Kumar (Allianz Technology)" userId="a6d2c067-7955-4870-bf57-a911a906cfa2" providerId="ADAL" clId="{BFADC485-468A-463B-B12F-933716AB4C7C}" dt="2025-07-07T12:27:06.090" v="1031" actId="26606"/>
          <ac:spMkLst>
            <pc:docMk/>
            <pc:sldMk cId="2847833009" sldId="262"/>
            <ac:spMk id="1043" creationId="{3ECA69A1-7536-43AC-85EF-C7106179F5ED}"/>
          </ac:spMkLst>
        </pc:spChg>
        <pc:picChg chg="add mod">
          <ac:chgData name="Soni, Adarsh Kumar (Allianz Technology)" userId="a6d2c067-7955-4870-bf57-a911a906cfa2" providerId="ADAL" clId="{BFADC485-468A-463B-B12F-933716AB4C7C}" dt="2025-07-07T12:28:14.960" v="1078" actId="14100"/>
          <ac:picMkLst>
            <pc:docMk/>
            <pc:sldMk cId="2847833009" sldId="262"/>
            <ac:picMk id="1026" creationId="{F0FB257B-6B0E-6740-4679-0327C9F8D605}"/>
          </ac:picMkLst>
        </pc:picChg>
        <pc:picChg chg="del mod">
          <ac:chgData name="Soni, Adarsh Kumar (Allianz Technology)" userId="a6d2c067-7955-4870-bf57-a911a906cfa2" providerId="ADAL" clId="{BFADC485-468A-463B-B12F-933716AB4C7C}" dt="2025-07-07T12:26:51.469" v="1027" actId="478"/>
          <ac:picMkLst>
            <pc:docMk/>
            <pc:sldMk cId="2847833009" sldId="262"/>
            <ac:picMk id="1028" creationId="{6F50D75C-0470-08EC-36E0-CC68FBFFDFA2}"/>
          </ac:picMkLst>
        </pc:picChg>
      </pc:sldChg>
      <pc:sldChg chg="addSp delSp modSp mod delDesignElem">
        <pc:chgData name="Soni, Adarsh Kumar (Allianz Technology)" userId="a6d2c067-7955-4870-bf57-a911a906cfa2" providerId="ADAL" clId="{BFADC485-468A-463B-B12F-933716AB4C7C}" dt="2025-07-11T10:04:01.230" v="1088" actId="26606"/>
        <pc:sldMkLst>
          <pc:docMk/>
          <pc:sldMk cId="3607262716" sldId="263"/>
        </pc:sldMkLst>
        <pc:spChg chg="add del mod">
          <ac:chgData name="Soni, Adarsh Kumar (Allianz Technology)" userId="a6d2c067-7955-4870-bf57-a911a906cfa2" providerId="ADAL" clId="{BFADC485-468A-463B-B12F-933716AB4C7C}" dt="2025-07-01T05:13:56.871" v="7" actId="478"/>
          <ac:spMkLst>
            <pc:docMk/>
            <pc:sldMk cId="3607262716" sldId="263"/>
            <ac:spMk id="4" creationId="{008ED8DC-2917-A452-A8DA-9000FC882E8C}"/>
          </ac:spMkLst>
        </pc:spChg>
        <pc:spChg chg="mod">
          <ac:chgData name="Soni, Adarsh Kumar (Allianz Technology)" userId="a6d2c067-7955-4870-bf57-a911a906cfa2" providerId="ADAL" clId="{BFADC485-468A-463B-B12F-933716AB4C7C}" dt="2025-07-11T10:04:01.230" v="1088" actId="26606"/>
          <ac:spMkLst>
            <pc:docMk/>
            <pc:sldMk cId="3607262716" sldId="263"/>
            <ac:spMk id="11" creationId="{81497F8E-B4F4-9BB2-8CE0-49EC9F6A0B0B}"/>
          </ac:spMkLst>
        </pc:spChg>
        <pc:spChg chg="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3607262716" sldId="263"/>
            <ac:spMk id="17" creationId="{353CF00F-82D0-0DBA-75D5-1D01B4526C68}"/>
          </ac:spMkLst>
        </pc:spChg>
        <pc:spChg chg="add del">
          <ac:chgData name="Soni, Adarsh Kumar (Allianz Technology)" userId="a6d2c067-7955-4870-bf57-a911a906cfa2" providerId="ADAL" clId="{BFADC485-468A-463B-B12F-933716AB4C7C}" dt="2025-07-11T10:04:01.140" v="1087" actId="26606"/>
          <ac:spMkLst>
            <pc:docMk/>
            <pc:sldMk cId="3607262716" sldId="263"/>
            <ac:spMk id="18" creationId="{955A2079-FA98-4876-80F0-72364A7D2EA4}"/>
          </ac:spMkLst>
        </pc:spChg>
        <pc:spChg chg="add">
          <ac:chgData name="Soni, Adarsh Kumar (Allianz Technology)" userId="a6d2c067-7955-4870-bf57-a911a906cfa2" providerId="ADAL" clId="{BFADC485-468A-463B-B12F-933716AB4C7C}" dt="2025-07-11T10:04:01.230" v="1088" actId="26606"/>
          <ac:spMkLst>
            <pc:docMk/>
            <pc:sldMk cId="3607262716" sldId="263"/>
            <ac:spMk id="20" creationId="{6C4028FD-8BAA-4A19-BFDE-594D991B7552}"/>
          </ac:spMkLst>
        </pc:spChg>
        <pc:graphicFrameChg chg="mod modGraphic">
          <ac:chgData name="Soni, Adarsh Kumar (Allianz Technology)" userId="a6d2c067-7955-4870-bf57-a911a906cfa2" providerId="ADAL" clId="{BFADC485-468A-463B-B12F-933716AB4C7C}" dt="2025-07-11T10:04:01.230" v="1088" actId="26606"/>
          <ac:graphicFrameMkLst>
            <pc:docMk/>
            <pc:sldMk cId="3607262716" sldId="263"/>
            <ac:graphicFrameMk id="13" creationId="{F05D3182-0615-CB4F-3D87-7667053F8A4B}"/>
          </ac:graphicFrameMkLst>
        </pc:graphicFrameChg>
        <pc:picChg chg="add del mod">
          <ac:chgData name="Soni, Adarsh Kumar (Allianz Technology)" userId="a6d2c067-7955-4870-bf57-a911a906cfa2" providerId="ADAL" clId="{BFADC485-468A-463B-B12F-933716AB4C7C}" dt="2025-07-01T05:13:31.269" v="5" actId="478"/>
          <ac:picMkLst>
            <pc:docMk/>
            <pc:sldMk cId="3607262716" sldId="263"/>
            <ac:picMk id="2" creationId="{2D191F5C-F663-88F5-EAFE-B2C7BCCC8214}"/>
          </ac:picMkLst>
        </pc:picChg>
      </pc:sldChg>
      <pc:sldChg chg="add del">
        <pc:chgData name="Soni, Adarsh Kumar (Allianz Technology)" userId="a6d2c067-7955-4870-bf57-a911a906cfa2" providerId="ADAL" clId="{BFADC485-468A-463B-B12F-933716AB4C7C}" dt="2025-07-01T05:12:23.218" v="1" actId="47"/>
        <pc:sldMkLst>
          <pc:docMk/>
          <pc:sldMk cId="1587243246" sldId="264"/>
        </pc:sldMkLst>
      </pc:sldChg>
      <pc:sldChg chg="addSp delSp modSp new mod setBg delDesignElem">
        <pc:chgData name="Soni, Adarsh Kumar (Allianz Technology)" userId="a6d2c067-7955-4870-bf57-a911a906cfa2" providerId="ADAL" clId="{BFADC485-468A-463B-B12F-933716AB4C7C}" dt="2025-07-02T07:03:24.474" v="293"/>
        <pc:sldMkLst>
          <pc:docMk/>
          <pc:sldMk cId="1825390179" sldId="264"/>
        </pc:sldMkLst>
        <pc:spChg chg="del">
          <ac:chgData name="Soni, Adarsh Kumar (Allianz Technology)" userId="a6d2c067-7955-4870-bf57-a911a906cfa2" providerId="ADAL" clId="{BFADC485-468A-463B-B12F-933716AB4C7C}" dt="2025-07-01T10:54:07.373" v="25" actId="478"/>
          <ac:spMkLst>
            <pc:docMk/>
            <pc:sldMk cId="1825390179" sldId="264"/>
            <ac:spMk id="2" creationId="{DBBF77F8-9503-DF01-7247-A9E845CB0A2E}"/>
          </ac:spMkLst>
        </pc:spChg>
        <pc:spChg chg="mod">
          <ac:chgData name="Soni, Adarsh Kumar (Allianz Technology)" userId="a6d2c067-7955-4870-bf57-a911a906cfa2" providerId="ADAL" clId="{BFADC485-468A-463B-B12F-933716AB4C7C}" dt="2025-07-01T11:01:37.821" v="147" actId="1038"/>
          <ac:spMkLst>
            <pc:docMk/>
            <pc:sldMk cId="1825390179" sldId="264"/>
            <ac:spMk id="3" creationId="{584C5A9D-E9EA-7C7C-F5A3-090E53FE2A88}"/>
          </ac:spMkLst>
        </pc:spChg>
        <pc:spChg chg="del">
          <ac:chgData name="Soni, Adarsh Kumar (Allianz Technology)" userId="a6d2c067-7955-4870-bf57-a911a906cfa2" providerId="ADAL" clId="{BFADC485-468A-463B-B12F-933716AB4C7C}" dt="2025-07-01T10:54:03.115" v="24" actId="478"/>
          <ac:spMkLst>
            <pc:docMk/>
            <pc:sldMk cId="1825390179" sldId="264"/>
            <ac:spMk id="4" creationId="{947B7462-0FEB-30B1-FD49-CF0A32CE105E}"/>
          </ac:spMkLst>
        </pc:spChg>
        <pc:spChg chg="add del mod">
          <ac:chgData name="Soni, Adarsh Kumar (Allianz Technology)" userId="a6d2c067-7955-4870-bf57-a911a906cfa2" providerId="ADAL" clId="{BFADC485-468A-463B-B12F-933716AB4C7C}" dt="2025-07-01T11:01:04.827" v="129" actId="26606"/>
          <ac:spMkLst>
            <pc:docMk/>
            <pc:sldMk cId="1825390179" sldId="264"/>
            <ac:spMk id="5" creationId="{8C1933B5-E5A8-971D-2C0D-8759419F70CC}"/>
          </ac:spMkLst>
        </pc:spChg>
        <pc:spChg chg="add del">
          <ac:chgData name="Soni, Adarsh Kumar (Allianz Technology)" userId="a6d2c067-7955-4870-bf57-a911a906cfa2" providerId="ADAL" clId="{BFADC485-468A-463B-B12F-933716AB4C7C}" dt="2025-07-01T11:01:04.795" v="128" actId="26606"/>
          <ac:spMkLst>
            <pc:docMk/>
            <pc:sldMk cId="1825390179" sldId="264"/>
            <ac:spMk id="11" creationId="{600DC1B0-7E1A-BD02-3F93-19E6B1B75075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1825390179" sldId="264"/>
            <ac:spMk id="12" creationId="{37B65277-82C6-6D08-6DCA-4A7DCC3B7136}"/>
          </ac:spMkLst>
        </pc:spChg>
        <pc:spChg chg="add mod">
          <ac:chgData name="Soni, Adarsh Kumar (Allianz Technology)" userId="a6d2c067-7955-4870-bf57-a911a906cfa2" providerId="ADAL" clId="{BFADC485-468A-463B-B12F-933716AB4C7C}" dt="2025-07-01T11:01:43.548" v="162" actId="1038"/>
          <ac:spMkLst>
            <pc:docMk/>
            <pc:sldMk cId="1825390179" sldId="264"/>
            <ac:spMk id="13" creationId="{8C1933B5-E5A8-971D-2C0D-8759419F70CC}"/>
          </ac:spMkLst>
        </pc:spChg>
        <pc:graphicFrameChg chg="add del">
          <ac:chgData name="Soni, Adarsh Kumar (Allianz Technology)" userId="a6d2c067-7955-4870-bf57-a911a906cfa2" providerId="ADAL" clId="{BFADC485-468A-463B-B12F-933716AB4C7C}" dt="2025-07-01T11:01:04.795" v="128" actId="26606"/>
          <ac:graphicFrameMkLst>
            <pc:docMk/>
            <pc:sldMk cId="1825390179" sldId="264"/>
            <ac:graphicFrameMk id="7" creationId="{77A93CEC-2E31-3170-BAC3-F8BEA6CA68E7}"/>
          </ac:graphicFrameMkLst>
        </pc:graphicFrameChg>
        <pc:picChg chg="add">
          <ac:chgData name="Soni, Adarsh Kumar (Allianz Technology)" userId="a6d2c067-7955-4870-bf57-a911a906cfa2" providerId="ADAL" clId="{BFADC485-468A-463B-B12F-933716AB4C7C}" dt="2025-07-01T11:01:04.827" v="129" actId="26606"/>
          <ac:picMkLst>
            <pc:docMk/>
            <pc:sldMk cId="1825390179" sldId="264"/>
            <ac:picMk id="9" creationId="{E70D9059-E829-1DD0-7809-7E5F6EB31546}"/>
          </ac:picMkLst>
        </pc:picChg>
      </pc:sldChg>
      <pc:sldChg chg="new del">
        <pc:chgData name="Soni, Adarsh Kumar (Allianz Technology)" userId="a6d2c067-7955-4870-bf57-a911a906cfa2" providerId="ADAL" clId="{BFADC485-468A-463B-B12F-933716AB4C7C}" dt="2025-07-01T05:13:21.279" v="3" actId="47"/>
        <pc:sldMkLst>
          <pc:docMk/>
          <pc:sldMk cId="1981394629" sldId="264"/>
        </pc:sldMkLst>
      </pc:sldChg>
      <pc:sldChg chg="addSp delSp modSp new mod setBg delDesignElem">
        <pc:chgData name="Soni, Adarsh Kumar (Allianz Technology)" userId="a6d2c067-7955-4870-bf57-a911a906cfa2" providerId="ADAL" clId="{BFADC485-468A-463B-B12F-933716AB4C7C}" dt="2025-07-03T10:20:43.220" v="892" actId="1036"/>
        <pc:sldMkLst>
          <pc:docMk/>
          <pc:sldMk cId="935156738" sldId="265"/>
        </pc:sldMkLst>
        <pc:spChg chg="del">
          <ac:chgData name="Soni, Adarsh Kumar (Allianz Technology)" userId="a6d2c067-7955-4870-bf57-a911a906cfa2" providerId="ADAL" clId="{BFADC485-468A-463B-B12F-933716AB4C7C}" dt="2025-07-02T06:41:15.243" v="166" actId="478"/>
          <ac:spMkLst>
            <pc:docMk/>
            <pc:sldMk cId="935156738" sldId="265"/>
            <ac:spMk id="2" creationId="{EE351C90-57F8-ED7D-25C6-88D45965F068}"/>
          </ac:spMkLst>
        </pc:spChg>
        <pc:spChg chg="del">
          <ac:chgData name="Soni, Adarsh Kumar (Allianz Technology)" userId="a6d2c067-7955-4870-bf57-a911a906cfa2" providerId="ADAL" clId="{BFADC485-468A-463B-B12F-933716AB4C7C}" dt="2025-07-02T06:41:12.579" v="165" actId="478"/>
          <ac:spMkLst>
            <pc:docMk/>
            <pc:sldMk cId="935156738" sldId="265"/>
            <ac:spMk id="3" creationId="{73378129-BAA0-28EF-3F81-FA423B5850D9}"/>
          </ac:spMkLst>
        </pc:spChg>
        <pc:spChg chg="del">
          <ac:chgData name="Soni, Adarsh Kumar (Allianz Technology)" userId="a6d2c067-7955-4870-bf57-a911a906cfa2" providerId="ADAL" clId="{BFADC485-468A-463B-B12F-933716AB4C7C}" dt="2025-07-02T06:41:03.665" v="164" actId="478"/>
          <ac:spMkLst>
            <pc:docMk/>
            <pc:sldMk cId="935156738" sldId="265"/>
            <ac:spMk id="4" creationId="{1644F863-4103-B3C4-765A-12862F593BD6}"/>
          </ac:spMkLst>
        </pc:spChg>
        <pc:spChg chg="del mod">
          <ac:chgData name="Soni, Adarsh Kumar (Allianz Technology)" userId="a6d2c067-7955-4870-bf57-a911a906cfa2" providerId="ADAL" clId="{BFADC485-468A-463B-B12F-933716AB4C7C}" dt="2025-07-02T06:41:44.663" v="184" actId="478"/>
          <ac:spMkLst>
            <pc:docMk/>
            <pc:sldMk cId="935156738" sldId="265"/>
            <ac:spMk id="5" creationId="{15FC1234-BCB8-8058-BC43-92494E8AA4A3}"/>
          </ac:spMkLst>
        </pc:spChg>
        <pc:spChg chg="add del mod">
          <ac:chgData name="Soni, Adarsh Kumar (Allianz Technology)" userId="a6d2c067-7955-4870-bf57-a911a906cfa2" providerId="ADAL" clId="{BFADC485-468A-463B-B12F-933716AB4C7C}" dt="2025-07-02T06:41:47.484" v="185" actId="478"/>
          <ac:spMkLst>
            <pc:docMk/>
            <pc:sldMk cId="935156738" sldId="265"/>
            <ac:spMk id="7" creationId="{41DC292B-B5C2-F341-E272-9EBB25FD8501}"/>
          </ac:spMkLst>
        </pc:spChg>
        <pc:spChg chg="add mod">
          <ac:chgData name="Soni, Adarsh Kumar (Allianz Technology)" userId="a6d2c067-7955-4870-bf57-a911a906cfa2" providerId="ADAL" clId="{BFADC485-468A-463B-B12F-933716AB4C7C}" dt="2025-07-03T10:20:43.220" v="892" actId="1036"/>
          <ac:spMkLst>
            <pc:docMk/>
            <pc:sldMk cId="935156738" sldId="265"/>
            <ac:spMk id="8" creationId="{1FF88E9D-35CB-D073-5123-ACBECFA088BE}"/>
          </ac:spMkLst>
        </pc:spChg>
        <pc:spChg chg="add">
          <ac:chgData name="Soni, Adarsh Kumar (Allianz Technology)" userId="a6d2c067-7955-4870-bf57-a911a906cfa2" providerId="ADAL" clId="{BFADC485-468A-463B-B12F-933716AB4C7C}" dt="2025-07-02T07:05:50.407" v="356" actId="26606"/>
          <ac:spMkLst>
            <pc:docMk/>
            <pc:sldMk cId="935156738" sldId="265"/>
            <ac:spMk id="10" creationId="{8C790BE2-4E4F-4AAF-81A2-4A6F4885EBE6}"/>
          </ac:spMkLst>
        </pc:spChg>
        <pc:spChg chg="add">
          <ac:chgData name="Soni, Adarsh Kumar (Allianz Technology)" userId="a6d2c067-7955-4870-bf57-a911a906cfa2" providerId="ADAL" clId="{BFADC485-468A-463B-B12F-933716AB4C7C}" dt="2025-07-02T07:05:50.407" v="356" actId="26606"/>
          <ac:spMkLst>
            <pc:docMk/>
            <pc:sldMk cId="935156738" sldId="265"/>
            <ac:spMk id="11" creationId="{D28B54C3-B57B-472A-B96E-1FCB67093DC2}"/>
          </ac:spMkLst>
        </pc:spChg>
        <pc:spChg chg="add">
          <ac:chgData name="Soni, Adarsh Kumar (Allianz Technology)" userId="a6d2c067-7955-4870-bf57-a911a906cfa2" providerId="ADAL" clId="{BFADC485-468A-463B-B12F-933716AB4C7C}" dt="2025-07-02T07:05:50.407" v="356" actId="26606"/>
          <ac:spMkLst>
            <pc:docMk/>
            <pc:sldMk cId="935156738" sldId="265"/>
            <ac:spMk id="12" creationId="{7DB3C429-F8DA-49B9-AF84-21996FCF78B5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935156738" sldId="265"/>
            <ac:spMk id="13" creationId="{3677BAFB-3BD3-41BB-9107-FAE224AE21C4}"/>
          </ac:spMkLst>
        </pc:spChg>
        <pc:spChg chg="add">
          <ac:chgData name="Soni, Adarsh Kumar (Allianz Technology)" userId="a6d2c067-7955-4870-bf57-a911a906cfa2" providerId="ADAL" clId="{BFADC485-468A-463B-B12F-933716AB4C7C}" dt="2025-07-02T07:05:50.407" v="356" actId="26606"/>
          <ac:spMkLst>
            <pc:docMk/>
            <pc:sldMk cId="935156738" sldId="265"/>
            <ac:spMk id="14" creationId="{E12088DD-B1AD-40E0-8B86-1D87A2CCD9BE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935156738" sldId="265"/>
            <ac:spMk id="15" creationId="{E6823A9B-C188-42D4-847C-3AD928DB145C}"/>
          </ac:spMkLst>
        </pc:spChg>
        <pc:spChg chg="add">
          <ac:chgData name="Soni, Adarsh Kumar (Allianz Technology)" userId="a6d2c067-7955-4870-bf57-a911a906cfa2" providerId="ADAL" clId="{BFADC485-468A-463B-B12F-933716AB4C7C}" dt="2025-07-02T07:05:50.407" v="356" actId="26606"/>
          <ac:spMkLst>
            <pc:docMk/>
            <pc:sldMk cId="935156738" sldId="265"/>
            <ac:spMk id="16" creationId="{C4C9F2B0-1044-46EB-8AEB-C3BFFDE6C2CC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935156738" sldId="265"/>
            <ac:spMk id="17" creationId="{34B557F3-1A0C-4749-A6DB-EAC082DF390B}"/>
          </ac:spMkLst>
        </pc:spChg>
        <pc:spChg chg="add">
          <ac:chgData name="Soni, Adarsh Kumar (Allianz Technology)" userId="a6d2c067-7955-4870-bf57-a911a906cfa2" providerId="ADAL" clId="{BFADC485-468A-463B-B12F-933716AB4C7C}" dt="2025-07-02T07:05:50.407" v="356" actId="26606"/>
          <ac:spMkLst>
            <pc:docMk/>
            <pc:sldMk cId="935156738" sldId="265"/>
            <ac:spMk id="18" creationId="{0C395952-4E26-45A2-8756-2ADFD6E53C6E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935156738" sldId="265"/>
            <ac:spMk id="19" creationId="{55D55AA6-3751-494F-868A-DCEDC5CE82BF}"/>
          </ac:spMkLst>
        </pc:spChg>
        <pc:spChg chg="add">
          <ac:chgData name="Soni, Adarsh Kumar (Allianz Technology)" userId="a6d2c067-7955-4870-bf57-a911a906cfa2" providerId="ADAL" clId="{BFADC485-468A-463B-B12F-933716AB4C7C}" dt="2025-07-02T07:05:50.407" v="356" actId="26606"/>
          <ac:spMkLst>
            <pc:docMk/>
            <pc:sldMk cId="935156738" sldId="265"/>
            <ac:spMk id="20" creationId="{4734BADF-9461-4621-B112-2D7BABEA7DD0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935156738" sldId="265"/>
            <ac:spMk id="21" creationId="{4D4C00DC-4DC6-4CD2-9E31-F17E6CEBC5A6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935156738" sldId="265"/>
            <ac:spMk id="23" creationId="{D82AB1B2-7970-42CF-8BF5-567C69E9FFFB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935156738" sldId="265"/>
            <ac:spMk id="29" creationId="{C10FB9CA-E7FA-462C-B537-F1224ED1ACF4}"/>
          </ac:spMkLst>
        </pc:spChg>
        <pc:spChg chg="add del">
          <ac:chgData name="Soni, Adarsh Kumar (Allianz Technology)" userId="a6d2c067-7955-4870-bf57-a911a906cfa2" providerId="ADAL" clId="{BFADC485-468A-463B-B12F-933716AB4C7C}" dt="2025-07-02T07:03:24.474" v="293"/>
          <ac:spMkLst>
            <pc:docMk/>
            <pc:sldMk cId="935156738" sldId="265"/>
            <ac:spMk id="31" creationId="{D8469AE7-A75B-4F37-850B-EF5974ABED2C}"/>
          </ac:spMkLst>
        </pc:spChg>
        <pc:grpChg chg="add del">
          <ac:chgData name="Soni, Adarsh Kumar (Allianz Technology)" userId="a6d2c067-7955-4870-bf57-a911a906cfa2" providerId="ADAL" clId="{BFADC485-468A-463B-B12F-933716AB4C7C}" dt="2025-07-02T07:03:24.474" v="293"/>
          <ac:grpSpMkLst>
            <pc:docMk/>
            <pc:sldMk cId="935156738" sldId="265"/>
            <ac:grpSpMk id="25" creationId="{66FB5A75-BDE2-4F12-A95B-C48788A7685C}"/>
          </ac:grpSpMkLst>
        </pc:grpChg>
        <pc:grpChg chg="add del">
          <ac:chgData name="Soni, Adarsh Kumar (Allianz Technology)" userId="a6d2c067-7955-4870-bf57-a911a906cfa2" providerId="ADAL" clId="{BFADC485-468A-463B-B12F-933716AB4C7C}" dt="2025-07-02T07:03:24.474" v="293"/>
          <ac:grpSpMkLst>
            <pc:docMk/>
            <pc:sldMk cId="935156738" sldId="265"/>
            <ac:grpSpMk id="33" creationId="{63301095-70B2-49AA-8DA9-A35629AD621C}"/>
          </ac:grpSpMkLst>
        </pc:grpChg>
      </pc:sldChg>
      <pc:sldChg chg="delSp modSp new mod setBg">
        <pc:chgData name="Soni, Adarsh Kumar (Allianz Technology)" userId="a6d2c067-7955-4870-bf57-a911a906cfa2" providerId="ADAL" clId="{BFADC485-468A-463B-B12F-933716AB4C7C}" dt="2025-07-02T10:33:11.527" v="823" actId="1036"/>
        <pc:sldMkLst>
          <pc:docMk/>
          <pc:sldMk cId="1248828950" sldId="266"/>
        </pc:sldMkLst>
        <pc:spChg chg="del">
          <ac:chgData name="Soni, Adarsh Kumar (Allianz Technology)" userId="a6d2c067-7955-4870-bf57-a911a906cfa2" providerId="ADAL" clId="{BFADC485-468A-463B-B12F-933716AB4C7C}" dt="2025-07-02T06:44:35.222" v="220" actId="478"/>
          <ac:spMkLst>
            <pc:docMk/>
            <pc:sldMk cId="1248828950" sldId="266"/>
            <ac:spMk id="2" creationId="{F0AF8187-E7BF-90FD-664F-B365A8E6BEDA}"/>
          </ac:spMkLst>
        </pc:spChg>
        <pc:spChg chg="del mod">
          <ac:chgData name="Soni, Adarsh Kumar (Allianz Technology)" userId="a6d2c067-7955-4870-bf57-a911a906cfa2" providerId="ADAL" clId="{BFADC485-468A-463B-B12F-933716AB4C7C}" dt="2025-07-02T06:44:33.079" v="219" actId="478"/>
          <ac:spMkLst>
            <pc:docMk/>
            <pc:sldMk cId="1248828950" sldId="266"/>
            <ac:spMk id="3" creationId="{DD0B89EB-E0FD-4ADA-2705-67131CD78AD3}"/>
          </ac:spMkLst>
        </pc:spChg>
        <pc:spChg chg="mod">
          <ac:chgData name="Soni, Adarsh Kumar (Allianz Technology)" userId="a6d2c067-7955-4870-bf57-a911a906cfa2" providerId="ADAL" clId="{BFADC485-468A-463B-B12F-933716AB4C7C}" dt="2025-07-02T10:33:11.527" v="823" actId="1036"/>
          <ac:spMkLst>
            <pc:docMk/>
            <pc:sldMk cId="1248828950" sldId="266"/>
            <ac:spMk id="4" creationId="{EF68273A-7F0B-400B-FB1B-F6CA80C80B0C}"/>
          </ac:spMkLst>
        </pc:spChg>
        <pc:spChg chg="del">
          <ac:chgData name="Soni, Adarsh Kumar (Allianz Technology)" userId="a6d2c067-7955-4870-bf57-a911a906cfa2" providerId="ADAL" clId="{BFADC485-468A-463B-B12F-933716AB4C7C}" dt="2025-07-02T06:44:45.907" v="223" actId="478"/>
          <ac:spMkLst>
            <pc:docMk/>
            <pc:sldMk cId="1248828950" sldId="266"/>
            <ac:spMk id="5" creationId="{72F1CA24-5921-2384-6493-23242FFE334A}"/>
          </ac:spMkLst>
        </pc:spChg>
      </pc:sldChg>
      <pc:sldChg chg="modSp add mod">
        <pc:chgData name="Soni, Adarsh Kumar (Allianz Technology)" userId="a6d2c067-7955-4870-bf57-a911a906cfa2" providerId="ADAL" clId="{BFADC485-468A-463B-B12F-933716AB4C7C}" dt="2025-07-03T07:17:12.413" v="857" actId="2711"/>
        <pc:sldMkLst>
          <pc:docMk/>
          <pc:sldMk cId="3454541519" sldId="267"/>
        </pc:sldMkLst>
        <pc:spChg chg="mod">
          <ac:chgData name="Soni, Adarsh Kumar (Allianz Technology)" userId="a6d2c067-7955-4870-bf57-a911a906cfa2" providerId="ADAL" clId="{BFADC485-468A-463B-B12F-933716AB4C7C}" dt="2025-07-03T07:17:12.413" v="857" actId="2711"/>
          <ac:spMkLst>
            <pc:docMk/>
            <pc:sldMk cId="3454541519" sldId="267"/>
            <ac:spMk id="4" creationId="{EF68273A-7F0B-400B-FB1B-F6CA80C80B0C}"/>
          </ac:spMkLst>
        </pc:spChg>
      </pc:sldChg>
      <pc:sldChg chg="addSp delSp modSp add mod">
        <pc:chgData name="Soni, Adarsh Kumar (Allianz Technology)" userId="a6d2c067-7955-4870-bf57-a911a906cfa2" providerId="ADAL" clId="{BFADC485-468A-463B-B12F-933716AB4C7C}" dt="2025-07-03T07:47:48.378" v="866" actId="1076"/>
        <pc:sldMkLst>
          <pc:docMk/>
          <pc:sldMk cId="3519716780" sldId="268"/>
        </pc:sldMkLst>
        <pc:spChg chg="add mod">
          <ac:chgData name="Soni, Adarsh Kumar (Allianz Technology)" userId="a6d2c067-7955-4870-bf57-a911a906cfa2" providerId="ADAL" clId="{BFADC485-468A-463B-B12F-933716AB4C7C}" dt="2025-07-03T07:47:21.827" v="863" actId="207"/>
          <ac:spMkLst>
            <pc:docMk/>
            <pc:sldMk cId="3519716780" sldId="268"/>
            <ac:spMk id="3" creationId="{AA7833D8-F48F-57EB-092A-DE8D8F34E127}"/>
          </ac:spMkLst>
        </pc:spChg>
        <pc:spChg chg="del mod">
          <ac:chgData name="Soni, Adarsh Kumar (Allianz Technology)" userId="a6d2c067-7955-4870-bf57-a911a906cfa2" providerId="ADAL" clId="{BFADC485-468A-463B-B12F-933716AB4C7C}" dt="2025-07-03T07:47:11.881" v="860" actId="478"/>
          <ac:spMkLst>
            <pc:docMk/>
            <pc:sldMk cId="3519716780" sldId="268"/>
            <ac:spMk id="8" creationId="{1FF88E9D-35CB-D073-5123-ACBECFA088BE}"/>
          </ac:spMkLst>
        </pc:spChg>
        <pc:picChg chg="add mod">
          <ac:chgData name="Soni, Adarsh Kumar (Allianz Technology)" userId="a6d2c067-7955-4870-bf57-a911a906cfa2" providerId="ADAL" clId="{BFADC485-468A-463B-B12F-933716AB4C7C}" dt="2025-07-03T07:47:48.378" v="866" actId="1076"/>
          <ac:picMkLst>
            <pc:docMk/>
            <pc:sldMk cId="3519716780" sldId="268"/>
            <ac:picMk id="5" creationId="{E4FD5340-CBA0-B281-49D3-5856CFA71800}"/>
          </ac:picMkLst>
        </pc:picChg>
      </pc:sldChg>
      <pc:sldChg chg="addSp delSp modSp add mod setBg">
        <pc:chgData name="Soni, Adarsh Kumar (Allianz Technology)" userId="a6d2c067-7955-4870-bf57-a911a906cfa2" providerId="ADAL" clId="{BFADC485-468A-463B-B12F-933716AB4C7C}" dt="2025-07-11T10:05:17.751" v="1091" actId="26606"/>
        <pc:sldMkLst>
          <pc:docMk/>
          <pc:sldMk cId="2881036160" sldId="269"/>
        </pc:sldMkLst>
        <pc:spChg chg="mod">
          <ac:chgData name="Soni, Adarsh Kumar (Allianz Technology)" userId="a6d2c067-7955-4870-bf57-a911a906cfa2" providerId="ADAL" clId="{BFADC485-468A-463B-B12F-933716AB4C7C}" dt="2025-07-11T10:05:17.751" v="1091" actId="26606"/>
          <ac:spMkLst>
            <pc:docMk/>
            <pc:sldMk cId="2881036160" sldId="269"/>
            <ac:spMk id="11" creationId="{81497F8E-B4F4-9BB2-8CE0-49EC9F6A0B0B}"/>
          </ac:spMkLst>
        </pc:spChg>
        <pc:spChg chg="mod">
          <ac:chgData name="Soni, Adarsh Kumar (Allianz Technology)" userId="a6d2c067-7955-4870-bf57-a911a906cfa2" providerId="ADAL" clId="{BFADC485-468A-463B-B12F-933716AB4C7C}" dt="2025-07-11T10:05:17.751" v="1091" actId="26606"/>
          <ac:spMkLst>
            <pc:docMk/>
            <pc:sldMk cId="2881036160" sldId="269"/>
            <ac:spMk id="1035" creationId="{BF672502-A74C-0CE7-CF97-321E49DEA2E5}"/>
          </ac:spMkLst>
        </pc:spChg>
        <pc:spChg chg="add del">
          <ac:chgData name="Soni, Adarsh Kumar (Allianz Technology)" userId="a6d2c067-7955-4870-bf57-a911a906cfa2" providerId="ADAL" clId="{BFADC485-468A-463B-B12F-933716AB4C7C}" dt="2025-07-11T10:05:17.732" v="1090" actId="26606"/>
          <ac:spMkLst>
            <pc:docMk/>
            <pc:sldMk cId="2881036160" sldId="269"/>
            <ac:spMk id="1040" creationId="{1CD81A2A-6ED4-4EF4-A14C-912D31E14800}"/>
          </ac:spMkLst>
        </pc:spChg>
        <pc:spChg chg="add del">
          <ac:chgData name="Soni, Adarsh Kumar (Allianz Technology)" userId="a6d2c067-7955-4870-bf57-a911a906cfa2" providerId="ADAL" clId="{BFADC485-468A-463B-B12F-933716AB4C7C}" dt="2025-07-11T10:05:17.732" v="1090" actId="26606"/>
          <ac:spMkLst>
            <pc:docMk/>
            <pc:sldMk cId="2881036160" sldId="269"/>
            <ac:spMk id="1042" creationId="{1661932C-CA15-4E17-B115-FAE7CBEE4789}"/>
          </ac:spMkLst>
        </pc:spChg>
        <pc:spChg chg="add del">
          <ac:chgData name="Soni, Adarsh Kumar (Allianz Technology)" userId="a6d2c067-7955-4870-bf57-a911a906cfa2" providerId="ADAL" clId="{BFADC485-468A-463B-B12F-933716AB4C7C}" dt="2025-07-11T10:05:17.732" v="1090" actId="26606"/>
          <ac:spMkLst>
            <pc:docMk/>
            <pc:sldMk cId="2881036160" sldId="269"/>
            <ac:spMk id="1044" creationId="{8590ADD5-9383-4D3D-9047-3DA2593CCB5D}"/>
          </ac:spMkLst>
        </pc:spChg>
        <pc:spChg chg="add del">
          <ac:chgData name="Soni, Adarsh Kumar (Allianz Technology)" userId="a6d2c067-7955-4870-bf57-a911a906cfa2" providerId="ADAL" clId="{BFADC485-468A-463B-B12F-933716AB4C7C}" dt="2025-07-11T10:05:17.732" v="1090" actId="26606"/>
          <ac:spMkLst>
            <pc:docMk/>
            <pc:sldMk cId="2881036160" sldId="269"/>
            <ac:spMk id="1046" creationId="{DABE3E45-88CF-45D8-8D40-C773324D93F6}"/>
          </ac:spMkLst>
        </pc:spChg>
        <pc:spChg chg="add del">
          <ac:chgData name="Soni, Adarsh Kumar (Allianz Technology)" userId="a6d2c067-7955-4870-bf57-a911a906cfa2" providerId="ADAL" clId="{BFADC485-468A-463B-B12F-933716AB4C7C}" dt="2025-07-11T10:05:17.732" v="1090" actId="26606"/>
          <ac:spMkLst>
            <pc:docMk/>
            <pc:sldMk cId="2881036160" sldId="269"/>
            <ac:spMk id="1050" creationId="{B91ECDA9-56DC-4270-8F33-01C5637B8CEB}"/>
          </ac:spMkLst>
        </pc:spChg>
        <pc:spChg chg="add del">
          <ac:chgData name="Soni, Adarsh Kumar (Allianz Technology)" userId="a6d2c067-7955-4870-bf57-a911a906cfa2" providerId="ADAL" clId="{BFADC485-468A-463B-B12F-933716AB4C7C}" dt="2025-07-11T10:05:17.732" v="1090" actId="26606"/>
          <ac:spMkLst>
            <pc:docMk/>
            <pc:sldMk cId="2881036160" sldId="269"/>
            <ac:spMk id="1052" creationId="{75F47824-961D-465D-84F9-EAE11BC6173B}"/>
          </ac:spMkLst>
        </pc:spChg>
        <pc:spChg chg="add del">
          <ac:chgData name="Soni, Adarsh Kumar (Allianz Technology)" userId="a6d2c067-7955-4870-bf57-a911a906cfa2" providerId="ADAL" clId="{BFADC485-468A-463B-B12F-933716AB4C7C}" dt="2025-07-11T10:05:17.732" v="1090" actId="26606"/>
          <ac:spMkLst>
            <pc:docMk/>
            <pc:sldMk cId="2881036160" sldId="269"/>
            <ac:spMk id="1054" creationId="{FEC9DA3E-C1D7-472D-B7C0-F71AE41FBA23}"/>
          </ac:spMkLst>
        </pc:spChg>
        <pc:spChg chg="add">
          <ac:chgData name="Soni, Adarsh Kumar (Allianz Technology)" userId="a6d2c067-7955-4870-bf57-a911a906cfa2" providerId="ADAL" clId="{BFADC485-468A-463B-B12F-933716AB4C7C}" dt="2025-07-11T10:05:17.751" v="1091" actId="26606"/>
          <ac:spMkLst>
            <pc:docMk/>
            <pc:sldMk cId="2881036160" sldId="269"/>
            <ac:spMk id="1056" creationId="{45D37F4E-DDB4-456B-97E0-9937730A039F}"/>
          </ac:spMkLst>
        </pc:spChg>
        <pc:spChg chg="add">
          <ac:chgData name="Soni, Adarsh Kumar (Allianz Technology)" userId="a6d2c067-7955-4870-bf57-a911a906cfa2" providerId="ADAL" clId="{BFADC485-468A-463B-B12F-933716AB4C7C}" dt="2025-07-11T10:05:17.751" v="1091" actId="26606"/>
          <ac:spMkLst>
            <pc:docMk/>
            <pc:sldMk cId="2881036160" sldId="269"/>
            <ac:spMk id="1057" creationId="{B2DD41CD-8F47-4F56-AD12-4E2FF7696987}"/>
          </ac:spMkLst>
        </pc:spChg>
        <pc:picChg chg="mod">
          <ac:chgData name="Soni, Adarsh Kumar (Allianz Technology)" userId="a6d2c067-7955-4870-bf57-a911a906cfa2" providerId="ADAL" clId="{BFADC485-468A-463B-B12F-933716AB4C7C}" dt="2025-07-11T10:05:17.751" v="1091" actId="26606"/>
          <ac:picMkLst>
            <pc:docMk/>
            <pc:sldMk cId="2881036160" sldId="269"/>
            <ac:picMk id="1028" creationId="{6F50D75C-0470-08EC-36E0-CC68FBFFDFA2}"/>
          </ac:picMkLst>
        </pc:picChg>
        <pc:cxnChg chg="add del">
          <ac:chgData name="Soni, Adarsh Kumar (Allianz Technology)" userId="a6d2c067-7955-4870-bf57-a911a906cfa2" providerId="ADAL" clId="{BFADC485-468A-463B-B12F-933716AB4C7C}" dt="2025-07-11T10:05:17.732" v="1090" actId="26606"/>
          <ac:cxnSpMkLst>
            <pc:docMk/>
            <pc:sldMk cId="2881036160" sldId="269"/>
            <ac:cxnSpMk id="1048" creationId="{49CD1692-827B-4C8D-B4A1-134FD04CF45C}"/>
          </ac:cxnSpMkLst>
        </pc:cxnChg>
      </pc:sldChg>
      <pc:sldChg chg="addSp modSp add mod">
        <pc:chgData name="Soni, Adarsh Kumar (Allianz Technology)" userId="a6d2c067-7955-4870-bf57-a911a906cfa2" providerId="ADAL" clId="{BFADC485-468A-463B-B12F-933716AB4C7C}" dt="2025-07-07T12:29:51.599" v="1082" actId="255"/>
        <pc:sldMkLst>
          <pc:docMk/>
          <pc:sldMk cId="1954138310" sldId="270"/>
        </pc:sldMkLst>
        <pc:spChg chg="mod">
          <ac:chgData name="Soni, Adarsh Kumar (Allianz Technology)" userId="a6d2c067-7955-4870-bf57-a911a906cfa2" providerId="ADAL" clId="{BFADC485-468A-463B-B12F-933716AB4C7C}" dt="2025-07-07T12:29:51.599" v="1082" actId="255"/>
          <ac:spMkLst>
            <pc:docMk/>
            <pc:sldMk cId="1954138310" sldId="270"/>
            <ac:spMk id="2" creationId="{E64692AB-01D2-788D-0058-B301C86A4AE4}"/>
          </ac:spMkLst>
        </pc:spChg>
        <pc:spChg chg="add">
          <ac:chgData name="Soni, Adarsh Kumar (Allianz Technology)" userId="a6d2c067-7955-4870-bf57-a911a906cfa2" providerId="ADAL" clId="{BFADC485-468A-463B-B12F-933716AB4C7C}" dt="2025-07-07T12:29:36.114" v="1081" actId="26606"/>
          <ac:spMkLst>
            <pc:docMk/>
            <pc:sldMk cId="1954138310" sldId="270"/>
            <ac:spMk id="1033" creationId="{362D44EE-C852-4460-B8B5-C4F2BC20510C}"/>
          </ac:spMkLst>
        </pc:spChg>
        <pc:spChg chg="add">
          <ac:chgData name="Soni, Adarsh Kumar (Allianz Technology)" userId="a6d2c067-7955-4870-bf57-a911a906cfa2" providerId="ADAL" clId="{BFADC485-468A-463B-B12F-933716AB4C7C}" dt="2025-07-07T12:29:36.114" v="1081" actId="26606"/>
          <ac:spMkLst>
            <pc:docMk/>
            <pc:sldMk cId="1954138310" sldId="270"/>
            <ac:spMk id="1035" creationId="{658970D8-8D1D-4B5C-894B-E871CC86543D}"/>
          </ac:spMkLst>
        </pc:spChg>
        <pc:spChg chg="add">
          <ac:chgData name="Soni, Adarsh Kumar (Allianz Technology)" userId="a6d2c067-7955-4870-bf57-a911a906cfa2" providerId="ADAL" clId="{BFADC485-468A-463B-B12F-933716AB4C7C}" dt="2025-07-07T12:29:36.114" v="1081" actId="26606"/>
          <ac:spMkLst>
            <pc:docMk/>
            <pc:sldMk cId="1954138310" sldId="270"/>
            <ac:spMk id="1037" creationId="{F227E5B6-9132-43CA-B503-37A18562ADF2}"/>
          </ac:spMkLst>
        </pc:spChg>
        <pc:spChg chg="add">
          <ac:chgData name="Soni, Adarsh Kumar (Allianz Technology)" userId="a6d2c067-7955-4870-bf57-a911a906cfa2" providerId="ADAL" clId="{BFADC485-468A-463B-B12F-933716AB4C7C}" dt="2025-07-07T12:29:36.114" v="1081" actId="26606"/>
          <ac:spMkLst>
            <pc:docMk/>
            <pc:sldMk cId="1954138310" sldId="270"/>
            <ac:spMk id="1039" creationId="{03C2051E-A88D-48E5-BACF-AAED17892722}"/>
          </ac:spMkLst>
        </pc:spChg>
        <pc:spChg chg="add">
          <ac:chgData name="Soni, Adarsh Kumar (Allianz Technology)" userId="a6d2c067-7955-4870-bf57-a911a906cfa2" providerId="ADAL" clId="{BFADC485-468A-463B-B12F-933716AB4C7C}" dt="2025-07-07T12:29:36.114" v="1081" actId="26606"/>
          <ac:spMkLst>
            <pc:docMk/>
            <pc:sldMk cId="1954138310" sldId="270"/>
            <ac:spMk id="1041" creationId="{7821A508-2985-4905-874A-527429BAABFA}"/>
          </ac:spMkLst>
        </pc:spChg>
        <pc:spChg chg="add">
          <ac:chgData name="Soni, Adarsh Kumar (Allianz Technology)" userId="a6d2c067-7955-4870-bf57-a911a906cfa2" providerId="ADAL" clId="{BFADC485-468A-463B-B12F-933716AB4C7C}" dt="2025-07-07T12:29:36.114" v="1081" actId="26606"/>
          <ac:spMkLst>
            <pc:docMk/>
            <pc:sldMk cId="1954138310" sldId="270"/>
            <ac:spMk id="1043" creationId="{D2929CB1-0E3C-4B2D-ADC5-0154FB33BA44}"/>
          </ac:spMkLst>
        </pc:spChg>
        <pc:spChg chg="add">
          <ac:chgData name="Soni, Adarsh Kumar (Allianz Technology)" userId="a6d2c067-7955-4870-bf57-a911a906cfa2" providerId="ADAL" clId="{BFADC485-468A-463B-B12F-933716AB4C7C}" dt="2025-07-07T12:29:36.114" v="1081" actId="26606"/>
          <ac:spMkLst>
            <pc:docMk/>
            <pc:sldMk cId="1954138310" sldId="270"/>
            <ac:spMk id="1045" creationId="{5F2F0C84-BE8C-4DC2-A6D3-30349A801D5C}"/>
          </ac:spMkLst>
        </pc:spChg>
        <pc:picChg chg="mod ord">
          <ac:chgData name="Soni, Adarsh Kumar (Allianz Technology)" userId="a6d2c067-7955-4870-bf57-a911a906cfa2" providerId="ADAL" clId="{BFADC485-468A-463B-B12F-933716AB4C7C}" dt="2025-07-07T12:29:36.114" v="1081" actId="26606"/>
          <ac:picMkLst>
            <pc:docMk/>
            <pc:sldMk cId="1954138310" sldId="270"/>
            <ac:picMk id="1028" creationId="{6F50D75C-0470-08EC-36E0-CC68FBFFDFA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47E44-5522-4453-84F5-C6EC24CF575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062BE406-1EDC-4167-B644-CE3602AE82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Ensuring Data Accuracy</a:t>
          </a:r>
        </a:p>
      </dgm:t>
    </dgm:pt>
    <dgm:pt modelId="{1161C679-178A-42BA-BF3D-3F42501D77FF}" type="parTrans" cxnId="{BF93B6F4-34A2-4A9F-9DA3-1CCE24A414E2}">
      <dgm:prSet/>
      <dgm:spPr/>
      <dgm:t>
        <a:bodyPr/>
        <a:lstStyle/>
        <a:p>
          <a:endParaRPr lang="en-US"/>
        </a:p>
      </dgm:t>
    </dgm:pt>
    <dgm:pt modelId="{2AFA34A4-ECA6-4787-B28E-2FD8773525DA}" type="sibTrans" cxnId="{BF93B6F4-34A2-4A9F-9DA3-1CCE24A414E2}">
      <dgm:prSet/>
      <dgm:spPr/>
      <dgm:t>
        <a:bodyPr/>
        <a:lstStyle/>
        <a:p>
          <a:endParaRPr lang="en-US"/>
        </a:p>
      </dgm:t>
    </dgm:pt>
    <dgm:pt modelId="{BDDE4A6C-2E6F-4573-B278-F1017C0D8D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Enhancing Data Quality</a:t>
          </a:r>
        </a:p>
      </dgm:t>
    </dgm:pt>
    <dgm:pt modelId="{7972064F-6240-4D0B-B9DF-5279ADE0742D}" type="parTrans" cxnId="{3F3C0EDA-FD00-4D37-9A62-CD58B7EF87D5}">
      <dgm:prSet/>
      <dgm:spPr/>
      <dgm:t>
        <a:bodyPr/>
        <a:lstStyle/>
        <a:p>
          <a:endParaRPr lang="en-US"/>
        </a:p>
      </dgm:t>
    </dgm:pt>
    <dgm:pt modelId="{DAA3433F-479C-4D23-AFA2-8D6E166C91BB}" type="sibTrans" cxnId="{3F3C0EDA-FD00-4D37-9A62-CD58B7EF87D5}">
      <dgm:prSet/>
      <dgm:spPr/>
      <dgm:t>
        <a:bodyPr/>
        <a:lstStyle/>
        <a:p>
          <a:endParaRPr lang="en-US"/>
        </a:p>
      </dgm:t>
    </dgm:pt>
    <dgm:pt modelId="{622E3C0A-2ACC-4703-AB37-406AB02EF0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Preventing Inaccurate Insights</a:t>
          </a:r>
        </a:p>
      </dgm:t>
    </dgm:pt>
    <dgm:pt modelId="{03D01BE2-1554-4101-9469-F68BDDC6309D}" type="parTrans" cxnId="{8BEE4E4B-4CCD-4097-9C15-EA73D563DD6C}">
      <dgm:prSet/>
      <dgm:spPr/>
      <dgm:t>
        <a:bodyPr/>
        <a:lstStyle/>
        <a:p>
          <a:endParaRPr lang="en-US"/>
        </a:p>
      </dgm:t>
    </dgm:pt>
    <dgm:pt modelId="{FF3725E7-9668-4F77-9B19-86DE0C88CF97}" type="sibTrans" cxnId="{8BEE4E4B-4CCD-4097-9C15-EA73D563DD6C}">
      <dgm:prSet/>
      <dgm:spPr/>
      <dgm:t>
        <a:bodyPr/>
        <a:lstStyle/>
        <a:p>
          <a:endParaRPr lang="en-US"/>
        </a:p>
      </dgm:t>
    </dgm:pt>
    <dgm:pt modelId="{EB07CA0C-C2DF-4F11-8366-F317AF4B00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Ensure Data is Structured</a:t>
          </a:r>
        </a:p>
      </dgm:t>
    </dgm:pt>
    <dgm:pt modelId="{E0A293D3-C303-4FDF-9D78-70DD707524A2}" type="parTrans" cxnId="{3BD82CF9-C2E4-41E3-802A-2A1D9ACE5589}">
      <dgm:prSet/>
      <dgm:spPr/>
      <dgm:t>
        <a:bodyPr/>
        <a:lstStyle/>
        <a:p>
          <a:endParaRPr lang="en-US"/>
        </a:p>
      </dgm:t>
    </dgm:pt>
    <dgm:pt modelId="{F4A680AB-E964-4696-8362-4CB1BB56F8DA}" type="sibTrans" cxnId="{3BD82CF9-C2E4-41E3-802A-2A1D9ACE5589}">
      <dgm:prSet/>
      <dgm:spPr/>
      <dgm:t>
        <a:bodyPr/>
        <a:lstStyle/>
        <a:p>
          <a:endParaRPr lang="en-US"/>
        </a:p>
      </dgm:t>
    </dgm:pt>
    <dgm:pt modelId="{5B034B57-FF84-4004-8838-25121B0D33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Maintaining Data Consistency</a:t>
          </a:r>
        </a:p>
      </dgm:t>
    </dgm:pt>
    <dgm:pt modelId="{88A9E380-AABE-444D-92A3-CEA4DF330871}" type="parTrans" cxnId="{BE14CD6A-D3AA-4CF0-B1DA-160F527194F9}">
      <dgm:prSet/>
      <dgm:spPr/>
      <dgm:t>
        <a:bodyPr/>
        <a:lstStyle/>
        <a:p>
          <a:endParaRPr lang="en-US"/>
        </a:p>
      </dgm:t>
    </dgm:pt>
    <dgm:pt modelId="{5251DE8C-219B-4B5F-A9D8-FF945755E411}" type="sibTrans" cxnId="{BE14CD6A-D3AA-4CF0-B1DA-160F527194F9}">
      <dgm:prSet/>
      <dgm:spPr/>
      <dgm:t>
        <a:bodyPr/>
        <a:lstStyle/>
        <a:p>
          <a:endParaRPr lang="en-US"/>
        </a:p>
      </dgm:t>
    </dgm:pt>
    <dgm:pt modelId="{D9CD3732-7306-4A2F-AAEB-69852B5D69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Optimizing Resource</a:t>
          </a:r>
        </a:p>
      </dgm:t>
    </dgm:pt>
    <dgm:pt modelId="{917B4382-F0D9-41FE-98CA-F438260C852B}" type="parTrans" cxnId="{F4DB351B-6B18-4469-9896-ABD4E52321EC}">
      <dgm:prSet/>
      <dgm:spPr/>
      <dgm:t>
        <a:bodyPr/>
        <a:lstStyle/>
        <a:p>
          <a:endParaRPr lang="en-US"/>
        </a:p>
      </dgm:t>
    </dgm:pt>
    <dgm:pt modelId="{812357A9-9855-47BC-8E33-BC59B09127A1}" type="sibTrans" cxnId="{F4DB351B-6B18-4469-9896-ABD4E52321EC}">
      <dgm:prSet/>
      <dgm:spPr/>
      <dgm:t>
        <a:bodyPr/>
        <a:lstStyle/>
        <a:p>
          <a:endParaRPr lang="en-US"/>
        </a:p>
      </dgm:t>
    </dgm:pt>
    <dgm:pt modelId="{19A93028-DAF7-4D79-98DB-A78DCF2661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Enhance Data Collaboration</a:t>
          </a:r>
        </a:p>
      </dgm:t>
    </dgm:pt>
    <dgm:pt modelId="{438F1C36-4904-4018-A946-AC820B86F8DF}" type="parTrans" cxnId="{4EF12C75-039A-443D-A0A9-C34FDCF93596}">
      <dgm:prSet/>
      <dgm:spPr/>
      <dgm:t>
        <a:bodyPr/>
        <a:lstStyle/>
        <a:p>
          <a:endParaRPr lang="en-US"/>
        </a:p>
      </dgm:t>
    </dgm:pt>
    <dgm:pt modelId="{6F092CD8-5CE6-430F-B28D-0CA80B6D0198}" type="sibTrans" cxnId="{4EF12C75-039A-443D-A0A9-C34FDCF93596}">
      <dgm:prSet/>
      <dgm:spPr/>
      <dgm:t>
        <a:bodyPr/>
        <a:lstStyle/>
        <a:p>
          <a:endParaRPr lang="en-US"/>
        </a:p>
      </dgm:t>
    </dgm:pt>
    <dgm:pt modelId="{8C953A08-44F8-458E-8180-CE6BE1F2347F}" type="pres">
      <dgm:prSet presAssocID="{89F47E44-5522-4453-84F5-C6EC24CF5757}" presName="root" presStyleCnt="0">
        <dgm:presLayoutVars>
          <dgm:dir/>
          <dgm:resizeHandles val="exact"/>
        </dgm:presLayoutVars>
      </dgm:prSet>
      <dgm:spPr/>
    </dgm:pt>
    <dgm:pt modelId="{743FC79A-EF92-40A7-9B35-B9D248AAFDEE}" type="pres">
      <dgm:prSet presAssocID="{062BE406-1EDC-4167-B644-CE3602AE82E9}" presName="compNode" presStyleCnt="0"/>
      <dgm:spPr/>
    </dgm:pt>
    <dgm:pt modelId="{47CD1752-17B2-4806-B099-7479FC9A1C10}" type="pres">
      <dgm:prSet presAssocID="{062BE406-1EDC-4167-B644-CE3602AE82E9}" presName="iconBgRect" presStyleLbl="bgShp" presStyleIdx="0" presStyleCnt="7"/>
      <dgm:spPr/>
    </dgm:pt>
    <dgm:pt modelId="{25E16C72-92AE-441E-857A-B45244B07E49}" type="pres">
      <dgm:prSet presAssocID="{062BE406-1EDC-4167-B644-CE3602AE82E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16F172F-35C8-4848-9435-6518B7C1C7BA}" type="pres">
      <dgm:prSet presAssocID="{062BE406-1EDC-4167-B644-CE3602AE82E9}" presName="spaceRect" presStyleCnt="0"/>
      <dgm:spPr/>
    </dgm:pt>
    <dgm:pt modelId="{B7328362-7E10-49E0-8784-C9DF081F6E46}" type="pres">
      <dgm:prSet presAssocID="{062BE406-1EDC-4167-B644-CE3602AE82E9}" presName="textRect" presStyleLbl="revTx" presStyleIdx="0" presStyleCnt="7">
        <dgm:presLayoutVars>
          <dgm:chMax val="1"/>
          <dgm:chPref val="1"/>
        </dgm:presLayoutVars>
      </dgm:prSet>
      <dgm:spPr/>
    </dgm:pt>
    <dgm:pt modelId="{E2239432-8DE1-4273-BED9-3AA976F78CDB}" type="pres">
      <dgm:prSet presAssocID="{2AFA34A4-ECA6-4787-B28E-2FD8773525DA}" presName="sibTrans" presStyleCnt="0"/>
      <dgm:spPr/>
    </dgm:pt>
    <dgm:pt modelId="{64E17ABE-498F-427E-8D58-1C632CE0A8D7}" type="pres">
      <dgm:prSet presAssocID="{BDDE4A6C-2E6F-4573-B278-F1017C0D8D2A}" presName="compNode" presStyleCnt="0"/>
      <dgm:spPr/>
    </dgm:pt>
    <dgm:pt modelId="{6835D07B-9C92-4DCD-A3D4-FD7408CF470D}" type="pres">
      <dgm:prSet presAssocID="{BDDE4A6C-2E6F-4573-B278-F1017C0D8D2A}" presName="iconBgRect" presStyleLbl="bgShp" presStyleIdx="1" presStyleCnt="7"/>
      <dgm:spPr/>
    </dgm:pt>
    <dgm:pt modelId="{4407B1F2-AA06-4C27-9F88-9A609EFC1569}" type="pres">
      <dgm:prSet presAssocID="{BDDE4A6C-2E6F-4573-B278-F1017C0D8D2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C34DE19-A22E-4A54-AFCC-8E5EBA632E35}" type="pres">
      <dgm:prSet presAssocID="{BDDE4A6C-2E6F-4573-B278-F1017C0D8D2A}" presName="spaceRect" presStyleCnt="0"/>
      <dgm:spPr/>
    </dgm:pt>
    <dgm:pt modelId="{60A25590-90F5-4CD4-8CEF-4351399E162F}" type="pres">
      <dgm:prSet presAssocID="{BDDE4A6C-2E6F-4573-B278-F1017C0D8D2A}" presName="textRect" presStyleLbl="revTx" presStyleIdx="1" presStyleCnt="7">
        <dgm:presLayoutVars>
          <dgm:chMax val="1"/>
          <dgm:chPref val="1"/>
        </dgm:presLayoutVars>
      </dgm:prSet>
      <dgm:spPr/>
    </dgm:pt>
    <dgm:pt modelId="{E72694FF-E973-42A8-9A09-8B7C199E5AA9}" type="pres">
      <dgm:prSet presAssocID="{DAA3433F-479C-4D23-AFA2-8D6E166C91BB}" presName="sibTrans" presStyleCnt="0"/>
      <dgm:spPr/>
    </dgm:pt>
    <dgm:pt modelId="{5C3BE527-E3BF-491D-A84B-8853D1032FA3}" type="pres">
      <dgm:prSet presAssocID="{622E3C0A-2ACC-4703-AB37-406AB02EF0ED}" presName="compNode" presStyleCnt="0"/>
      <dgm:spPr/>
    </dgm:pt>
    <dgm:pt modelId="{73BAD901-8E61-4E17-8E16-BC4F4AE83E36}" type="pres">
      <dgm:prSet presAssocID="{622E3C0A-2ACC-4703-AB37-406AB02EF0ED}" presName="iconBgRect" presStyleLbl="bgShp" presStyleIdx="2" presStyleCnt="7"/>
      <dgm:spPr/>
    </dgm:pt>
    <dgm:pt modelId="{6C38CE40-862E-4969-9214-9419E5C17890}" type="pres">
      <dgm:prSet presAssocID="{622E3C0A-2ACC-4703-AB37-406AB02EF0E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E691D9B-0327-423C-8E14-D66C30DE43A4}" type="pres">
      <dgm:prSet presAssocID="{622E3C0A-2ACC-4703-AB37-406AB02EF0ED}" presName="spaceRect" presStyleCnt="0"/>
      <dgm:spPr/>
    </dgm:pt>
    <dgm:pt modelId="{9948A485-E51E-4501-87D3-13AAAAD1BB0C}" type="pres">
      <dgm:prSet presAssocID="{622E3C0A-2ACC-4703-AB37-406AB02EF0ED}" presName="textRect" presStyleLbl="revTx" presStyleIdx="2" presStyleCnt="7">
        <dgm:presLayoutVars>
          <dgm:chMax val="1"/>
          <dgm:chPref val="1"/>
        </dgm:presLayoutVars>
      </dgm:prSet>
      <dgm:spPr/>
    </dgm:pt>
    <dgm:pt modelId="{66059E31-A543-43EE-81EE-2D0EBAB8E4B8}" type="pres">
      <dgm:prSet presAssocID="{FF3725E7-9668-4F77-9B19-86DE0C88CF97}" presName="sibTrans" presStyleCnt="0"/>
      <dgm:spPr/>
    </dgm:pt>
    <dgm:pt modelId="{69E298E8-3AA7-4F72-AC5E-14DBDAEC9E70}" type="pres">
      <dgm:prSet presAssocID="{EB07CA0C-C2DF-4F11-8366-F317AF4B008E}" presName="compNode" presStyleCnt="0"/>
      <dgm:spPr/>
    </dgm:pt>
    <dgm:pt modelId="{C0E3585A-518D-49D8-A27B-1485951D7F3A}" type="pres">
      <dgm:prSet presAssocID="{EB07CA0C-C2DF-4F11-8366-F317AF4B008E}" presName="iconBgRect" presStyleLbl="bgShp" presStyleIdx="3" presStyleCnt="7"/>
      <dgm:spPr/>
    </dgm:pt>
    <dgm:pt modelId="{43754942-9065-4851-B17D-546A64D48D11}" type="pres">
      <dgm:prSet presAssocID="{EB07CA0C-C2DF-4F11-8366-F317AF4B008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452022-B5C5-48D2-88B3-FBF05771ABAC}" type="pres">
      <dgm:prSet presAssocID="{EB07CA0C-C2DF-4F11-8366-F317AF4B008E}" presName="spaceRect" presStyleCnt="0"/>
      <dgm:spPr/>
    </dgm:pt>
    <dgm:pt modelId="{4667A670-2FE6-4534-8BA5-92C12A0E1E4B}" type="pres">
      <dgm:prSet presAssocID="{EB07CA0C-C2DF-4F11-8366-F317AF4B008E}" presName="textRect" presStyleLbl="revTx" presStyleIdx="3" presStyleCnt="7">
        <dgm:presLayoutVars>
          <dgm:chMax val="1"/>
          <dgm:chPref val="1"/>
        </dgm:presLayoutVars>
      </dgm:prSet>
      <dgm:spPr/>
    </dgm:pt>
    <dgm:pt modelId="{C3C2175A-B4D8-40A6-8F47-19A522C48958}" type="pres">
      <dgm:prSet presAssocID="{F4A680AB-E964-4696-8362-4CB1BB56F8DA}" presName="sibTrans" presStyleCnt="0"/>
      <dgm:spPr/>
    </dgm:pt>
    <dgm:pt modelId="{79EDC989-D47C-4302-A97F-23EA84FC46B4}" type="pres">
      <dgm:prSet presAssocID="{5B034B57-FF84-4004-8838-25121B0D33C8}" presName="compNode" presStyleCnt="0"/>
      <dgm:spPr/>
    </dgm:pt>
    <dgm:pt modelId="{82A6532A-3ADE-491E-B5A2-5BF48AEAEE8A}" type="pres">
      <dgm:prSet presAssocID="{5B034B57-FF84-4004-8838-25121B0D33C8}" presName="iconBgRect" presStyleLbl="bgShp" presStyleIdx="4" presStyleCnt="7"/>
      <dgm:spPr/>
    </dgm:pt>
    <dgm:pt modelId="{5FFE55BD-3616-4734-B869-3A0CB5A839A9}" type="pres">
      <dgm:prSet presAssocID="{5B034B57-FF84-4004-8838-25121B0D33C8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CADCDAB-D282-45F6-8CF0-454471FCA84F}" type="pres">
      <dgm:prSet presAssocID="{5B034B57-FF84-4004-8838-25121B0D33C8}" presName="spaceRect" presStyleCnt="0"/>
      <dgm:spPr/>
    </dgm:pt>
    <dgm:pt modelId="{7886AB1C-3BB1-423F-B803-CBD0A29716E2}" type="pres">
      <dgm:prSet presAssocID="{5B034B57-FF84-4004-8838-25121B0D33C8}" presName="textRect" presStyleLbl="revTx" presStyleIdx="4" presStyleCnt="7">
        <dgm:presLayoutVars>
          <dgm:chMax val="1"/>
          <dgm:chPref val="1"/>
        </dgm:presLayoutVars>
      </dgm:prSet>
      <dgm:spPr/>
    </dgm:pt>
    <dgm:pt modelId="{D19F6D19-6F48-42AF-9398-A2FB8B46C0F0}" type="pres">
      <dgm:prSet presAssocID="{5251DE8C-219B-4B5F-A9D8-FF945755E411}" presName="sibTrans" presStyleCnt="0"/>
      <dgm:spPr/>
    </dgm:pt>
    <dgm:pt modelId="{5D52B9A5-F129-4F14-8D01-EE708C511954}" type="pres">
      <dgm:prSet presAssocID="{D9CD3732-7306-4A2F-AAEB-69852B5D696A}" presName="compNode" presStyleCnt="0"/>
      <dgm:spPr/>
    </dgm:pt>
    <dgm:pt modelId="{7A34A2C5-84F8-45A7-8139-F6DCCA4D6B6D}" type="pres">
      <dgm:prSet presAssocID="{D9CD3732-7306-4A2F-AAEB-69852B5D696A}" presName="iconBgRect" presStyleLbl="bgShp" presStyleIdx="5" presStyleCnt="7"/>
      <dgm:spPr/>
    </dgm:pt>
    <dgm:pt modelId="{2B2EEA39-D4D8-43A6-A66D-950332F534CF}" type="pres">
      <dgm:prSet presAssocID="{D9CD3732-7306-4A2F-AAEB-69852B5D696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1BEB3A-0255-4EDA-A69A-789262570E9F}" type="pres">
      <dgm:prSet presAssocID="{D9CD3732-7306-4A2F-AAEB-69852B5D696A}" presName="spaceRect" presStyleCnt="0"/>
      <dgm:spPr/>
    </dgm:pt>
    <dgm:pt modelId="{A6A4462B-DD8A-4EAF-916C-377C6AAB26F1}" type="pres">
      <dgm:prSet presAssocID="{D9CD3732-7306-4A2F-AAEB-69852B5D696A}" presName="textRect" presStyleLbl="revTx" presStyleIdx="5" presStyleCnt="7">
        <dgm:presLayoutVars>
          <dgm:chMax val="1"/>
          <dgm:chPref val="1"/>
        </dgm:presLayoutVars>
      </dgm:prSet>
      <dgm:spPr/>
    </dgm:pt>
    <dgm:pt modelId="{6E5A09FE-B9FA-483E-A7B6-DA97D672FD8A}" type="pres">
      <dgm:prSet presAssocID="{812357A9-9855-47BC-8E33-BC59B09127A1}" presName="sibTrans" presStyleCnt="0"/>
      <dgm:spPr/>
    </dgm:pt>
    <dgm:pt modelId="{E152482A-7993-4685-A4FD-F3849FB3C21F}" type="pres">
      <dgm:prSet presAssocID="{19A93028-DAF7-4D79-98DB-A78DCF266122}" presName="compNode" presStyleCnt="0"/>
      <dgm:spPr/>
    </dgm:pt>
    <dgm:pt modelId="{47F3CBA8-8192-4084-BAA3-6A3E59F1AF1A}" type="pres">
      <dgm:prSet presAssocID="{19A93028-DAF7-4D79-98DB-A78DCF266122}" presName="iconBgRect" presStyleLbl="bgShp" presStyleIdx="6" presStyleCnt="7"/>
      <dgm:spPr/>
    </dgm:pt>
    <dgm:pt modelId="{9CC9E3A6-923B-4111-AF93-0826A0D7C781}" type="pres">
      <dgm:prSet presAssocID="{19A93028-DAF7-4D79-98DB-A78DCF26612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AE03238-FF7C-4853-9935-2AF66EE91261}" type="pres">
      <dgm:prSet presAssocID="{19A93028-DAF7-4D79-98DB-A78DCF266122}" presName="spaceRect" presStyleCnt="0"/>
      <dgm:spPr/>
    </dgm:pt>
    <dgm:pt modelId="{D9B46C51-44AD-4502-B60E-C52D6AD843F4}" type="pres">
      <dgm:prSet presAssocID="{19A93028-DAF7-4D79-98DB-A78DCF266122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4DB351B-6B18-4469-9896-ABD4E52321EC}" srcId="{89F47E44-5522-4453-84F5-C6EC24CF5757}" destId="{D9CD3732-7306-4A2F-AAEB-69852B5D696A}" srcOrd="5" destOrd="0" parTransId="{917B4382-F0D9-41FE-98CA-F438260C852B}" sibTransId="{812357A9-9855-47BC-8E33-BC59B09127A1}"/>
    <dgm:cxn modelId="{7D080B3F-81E0-462D-A721-74B544FCF103}" type="presOf" srcId="{BDDE4A6C-2E6F-4573-B278-F1017C0D8D2A}" destId="{60A25590-90F5-4CD4-8CEF-4351399E162F}" srcOrd="0" destOrd="0" presId="urn:microsoft.com/office/officeart/2018/5/layout/IconCircleLabelList"/>
    <dgm:cxn modelId="{BE14CD6A-D3AA-4CF0-B1DA-160F527194F9}" srcId="{89F47E44-5522-4453-84F5-C6EC24CF5757}" destId="{5B034B57-FF84-4004-8838-25121B0D33C8}" srcOrd="4" destOrd="0" parTransId="{88A9E380-AABE-444D-92A3-CEA4DF330871}" sibTransId="{5251DE8C-219B-4B5F-A9D8-FF945755E411}"/>
    <dgm:cxn modelId="{8BEE4E4B-4CCD-4097-9C15-EA73D563DD6C}" srcId="{89F47E44-5522-4453-84F5-C6EC24CF5757}" destId="{622E3C0A-2ACC-4703-AB37-406AB02EF0ED}" srcOrd="2" destOrd="0" parTransId="{03D01BE2-1554-4101-9469-F68BDDC6309D}" sibTransId="{FF3725E7-9668-4F77-9B19-86DE0C88CF97}"/>
    <dgm:cxn modelId="{4EF12C75-039A-443D-A0A9-C34FDCF93596}" srcId="{89F47E44-5522-4453-84F5-C6EC24CF5757}" destId="{19A93028-DAF7-4D79-98DB-A78DCF266122}" srcOrd="6" destOrd="0" parTransId="{438F1C36-4904-4018-A946-AC820B86F8DF}" sibTransId="{6F092CD8-5CE6-430F-B28D-0CA80B6D0198}"/>
    <dgm:cxn modelId="{22428B7D-E5F7-43D0-8878-0030CEB378E1}" type="presOf" srcId="{622E3C0A-2ACC-4703-AB37-406AB02EF0ED}" destId="{9948A485-E51E-4501-87D3-13AAAAD1BB0C}" srcOrd="0" destOrd="0" presId="urn:microsoft.com/office/officeart/2018/5/layout/IconCircleLabelList"/>
    <dgm:cxn modelId="{360E6C96-DE95-47AF-BEB5-D5C1B22E17D2}" type="presOf" srcId="{EB07CA0C-C2DF-4F11-8366-F317AF4B008E}" destId="{4667A670-2FE6-4534-8BA5-92C12A0E1E4B}" srcOrd="0" destOrd="0" presId="urn:microsoft.com/office/officeart/2018/5/layout/IconCircleLabelList"/>
    <dgm:cxn modelId="{28042EBE-63DE-474B-8080-0EE1CB6142C1}" type="presOf" srcId="{062BE406-1EDC-4167-B644-CE3602AE82E9}" destId="{B7328362-7E10-49E0-8784-C9DF081F6E46}" srcOrd="0" destOrd="0" presId="urn:microsoft.com/office/officeart/2018/5/layout/IconCircleLabelList"/>
    <dgm:cxn modelId="{714B47D6-8A7B-47AA-9DEC-45DD92A92893}" type="presOf" srcId="{89F47E44-5522-4453-84F5-C6EC24CF5757}" destId="{8C953A08-44F8-458E-8180-CE6BE1F2347F}" srcOrd="0" destOrd="0" presId="urn:microsoft.com/office/officeart/2018/5/layout/IconCircleLabelList"/>
    <dgm:cxn modelId="{D884F0D9-3093-45C3-8472-4F2B7FD02D5D}" type="presOf" srcId="{D9CD3732-7306-4A2F-AAEB-69852B5D696A}" destId="{A6A4462B-DD8A-4EAF-916C-377C6AAB26F1}" srcOrd="0" destOrd="0" presId="urn:microsoft.com/office/officeart/2018/5/layout/IconCircleLabelList"/>
    <dgm:cxn modelId="{3F3C0EDA-FD00-4D37-9A62-CD58B7EF87D5}" srcId="{89F47E44-5522-4453-84F5-C6EC24CF5757}" destId="{BDDE4A6C-2E6F-4573-B278-F1017C0D8D2A}" srcOrd="1" destOrd="0" parTransId="{7972064F-6240-4D0B-B9DF-5279ADE0742D}" sibTransId="{DAA3433F-479C-4D23-AFA2-8D6E166C91BB}"/>
    <dgm:cxn modelId="{6B1F13E1-173C-4815-918C-84828219ED8A}" type="presOf" srcId="{19A93028-DAF7-4D79-98DB-A78DCF266122}" destId="{D9B46C51-44AD-4502-B60E-C52D6AD843F4}" srcOrd="0" destOrd="0" presId="urn:microsoft.com/office/officeart/2018/5/layout/IconCircleLabelList"/>
    <dgm:cxn modelId="{BF93B6F4-34A2-4A9F-9DA3-1CCE24A414E2}" srcId="{89F47E44-5522-4453-84F5-C6EC24CF5757}" destId="{062BE406-1EDC-4167-B644-CE3602AE82E9}" srcOrd="0" destOrd="0" parTransId="{1161C679-178A-42BA-BF3D-3F42501D77FF}" sibTransId="{2AFA34A4-ECA6-4787-B28E-2FD8773525DA}"/>
    <dgm:cxn modelId="{3BD82CF9-C2E4-41E3-802A-2A1D9ACE5589}" srcId="{89F47E44-5522-4453-84F5-C6EC24CF5757}" destId="{EB07CA0C-C2DF-4F11-8366-F317AF4B008E}" srcOrd="3" destOrd="0" parTransId="{E0A293D3-C303-4FDF-9D78-70DD707524A2}" sibTransId="{F4A680AB-E964-4696-8362-4CB1BB56F8DA}"/>
    <dgm:cxn modelId="{51BD5DFC-E0CC-4FD5-BE5B-F87C0061AA8B}" type="presOf" srcId="{5B034B57-FF84-4004-8838-25121B0D33C8}" destId="{7886AB1C-3BB1-423F-B803-CBD0A29716E2}" srcOrd="0" destOrd="0" presId="urn:microsoft.com/office/officeart/2018/5/layout/IconCircleLabelList"/>
    <dgm:cxn modelId="{5F948E6C-0EF8-43FC-ACD5-32ABBA34460A}" type="presParOf" srcId="{8C953A08-44F8-458E-8180-CE6BE1F2347F}" destId="{743FC79A-EF92-40A7-9B35-B9D248AAFDEE}" srcOrd="0" destOrd="0" presId="urn:microsoft.com/office/officeart/2018/5/layout/IconCircleLabelList"/>
    <dgm:cxn modelId="{F121F250-C6F1-4B46-BDFC-9A5F610E41D8}" type="presParOf" srcId="{743FC79A-EF92-40A7-9B35-B9D248AAFDEE}" destId="{47CD1752-17B2-4806-B099-7479FC9A1C10}" srcOrd="0" destOrd="0" presId="urn:microsoft.com/office/officeart/2018/5/layout/IconCircleLabelList"/>
    <dgm:cxn modelId="{FB8693B6-3523-4D76-99CB-10A7B04ADE23}" type="presParOf" srcId="{743FC79A-EF92-40A7-9B35-B9D248AAFDEE}" destId="{25E16C72-92AE-441E-857A-B45244B07E49}" srcOrd="1" destOrd="0" presId="urn:microsoft.com/office/officeart/2018/5/layout/IconCircleLabelList"/>
    <dgm:cxn modelId="{AE3C225E-DD78-486E-9646-7A58951E008D}" type="presParOf" srcId="{743FC79A-EF92-40A7-9B35-B9D248AAFDEE}" destId="{716F172F-35C8-4848-9435-6518B7C1C7BA}" srcOrd="2" destOrd="0" presId="urn:microsoft.com/office/officeart/2018/5/layout/IconCircleLabelList"/>
    <dgm:cxn modelId="{F956F20A-8240-4E84-84CD-1D03193A6D77}" type="presParOf" srcId="{743FC79A-EF92-40A7-9B35-B9D248AAFDEE}" destId="{B7328362-7E10-49E0-8784-C9DF081F6E46}" srcOrd="3" destOrd="0" presId="urn:microsoft.com/office/officeart/2018/5/layout/IconCircleLabelList"/>
    <dgm:cxn modelId="{E4221C66-5252-42BD-BF32-65F2F5AA002D}" type="presParOf" srcId="{8C953A08-44F8-458E-8180-CE6BE1F2347F}" destId="{E2239432-8DE1-4273-BED9-3AA976F78CDB}" srcOrd="1" destOrd="0" presId="urn:microsoft.com/office/officeart/2018/5/layout/IconCircleLabelList"/>
    <dgm:cxn modelId="{51D87988-7B4E-4BC7-8886-9D5235155B8F}" type="presParOf" srcId="{8C953A08-44F8-458E-8180-CE6BE1F2347F}" destId="{64E17ABE-498F-427E-8D58-1C632CE0A8D7}" srcOrd="2" destOrd="0" presId="urn:microsoft.com/office/officeart/2018/5/layout/IconCircleLabelList"/>
    <dgm:cxn modelId="{C9ADF78C-32AE-434C-BD33-632E52E7447D}" type="presParOf" srcId="{64E17ABE-498F-427E-8D58-1C632CE0A8D7}" destId="{6835D07B-9C92-4DCD-A3D4-FD7408CF470D}" srcOrd="0" destOrd="0" presId="urn:microsoft.com/office/officeart/2018/5/layout/IconCircleLabelList"/>
    <dgm:cxn modelId="{B2B9D511-3CC9-46D6-B54B-6EA497DACD1C}" type="presParOf" srcId="{64E17ABE-498F-427E-8D58-1C632CE0A8D7}" destId="{4407B1F2-AA06-4C27-9F88-9A609EFC1569}" srcOrd="1" destOrd="0" presId="urn:microsoft.com/office/officeart/2018/5/layout/IconCircleLabelList"/>
    <dgm:cxn modelId="{F1297822-906A-4930-96A1-2223ECA749F5}" type="presParOf" srcId="{64E17ABE-498F-427E-8D58-1C632CE0A8D7}" destId="{7C34DE19-A22E-4A54-AFCC-8E5EBA632E35}" srcOrd="2" destOrd="0" presId="urn:microsoft.com/office/officeart/2018/5/layout/IconCircleLabelList"/>
    <dgm:cxn modelId="{25108DC4-9F9B-4F2C-91CA-75669973735A}" type="presParOf" srcId="{64E17ABE-498F-427E-8D58-1C632CE0A8D7}" destId="{60A25590-90F5-4CD4-8CEF-4351399E162F}" srcOrd="3" destOrd="0" presId="urn:microsoft.com/office/officeart/2018/5/layout/IconCircleLabelList"/>
    <dgm:cxn modelId="{E1158158-3E9D-4D01-908B-B7B49FF63E98}" type="presParOf" srcId="{8C953A08-44F8-458E-8180-CE6BE1F2347F}" destId="{E72694FF-E973-42A8-9A09-8B7C199E5AA9}" srcOrd="3" destOrd="0" presId="urn:microsoft.com/office/officeart/2018/5/layout/IconCircleLabelList"/>
    <dgm:cxn modelId="{EF683EFC-E7A8-4949-A0F1-1722C3EDE012}" type="presParOf" srcId="{8C953A08-44F8-458E-8180-CE6BE1F2347F}" destId="{5C3BE527-E3BF-491D-A84B-8853D1032FA3}" srcOrd="4" destOrd="0" presId="urn:microsoft.com/office/officeart/2018/5/layout/IconCircleLabelList"/>
    <dgm:cxn modelId="{237F7384-9632-495B-A272-76E73043C280}" type="presParOf" srcId="{5C3BE527-E3BF-491D-A84B-8853D1032FA3}" destId="{73BAD901-8E61-4E17-8E16-BC4F4AE83E36}" srcOrd="0" destOrd="0" presId="urn:microsoft.com/office/officeart/2018/5/layout/IconCircleLabelList"/>
    <dgm:cxn modelId="{146881D3-CB09-4EFE-8AB9-20C5DF2EDC80}" type="presParOf" srcId="{5C3BE527-E3BF-491D-A84B-8853D1032FA3}" destId="{6C38CE40-862E-4969-9214-9419E5C17890}" srcOrd="1" destOrd="0" presId="urn:microsoft.com/office/officeart/2018/5/layout/IconCircleLabelList"/>
    <dgm:cxn modelId="{A7F7CA61-0A68-40F3-BFBA-653E0DD46AA6}" type="presParOf" srcId="{5C3BE527-E3BF-491D-A84B-8853D1032FA3}" destId="{1E691D9B-0327-423C-8E14-D66C30DE43A4}" srcOrd="2" destOrd="0" presId="urn:microsoft.com/office/officeart/2018/5/layout/IconCircleLabelList"/>
    <dgm:cxn modelId="{3DAAD459-96DE-412F-B889-0C5FA5B146B4}" type="presParOf" srcId="{5C3BE527-E3BF-491D-A84B-8853D1032FA3}" destId="{9948A485-E51E-4501-87D3-13AAAAD1BB0C}" srcOrd="3" destOrd="0" presId="urn:microsoft.com/office/officeart/2018/5/layout/IconCircleLabelList"/>
    <dgm:cxn modelId="{62805D96-0492-42D1-9046-C44022DEBBC3}" type="presParOf" srcId="{8C953A08-44F8-458E-8180-CE6BE1F2347F}" destId="{66059E31-A543-43EE-81EE-2D0EBAB8E4B8}" srcOrd="5" destOrd="0" presId="urn:microsoft.com/office/officeart/2018/5/layout/IconCircleLabelList"/>
    <dgm:cxn modelId="{9233A3A8-97C3-4475-BBEB-26725A782676}" type="presParOf" srcId="{8C953A08-44F8-458E-8180-CE6BE1F2347F}" destId="{69E298E8-3AA7-4F72-AC5E-14DBDAEC9E70}" srcOrd="6" destOrd="0" presId="urn:microsoft.com/office/officeart/2018/5/layout/IconCircleLabelList"/>
    <dgm:cxn modelId="{C43CEE52-45CB-407E-B415-85660020098B}" type="presParOf" srcId="{69E298E8-3AA7-4F72-AC5E-14DBDAEC9E70}" destId="{C0E3585A-518D-49D8-A27B-1485951D7F3A}" srcOrd="0" destOrd="0" presId="urn:microsoft.com/office/officeart/2018/5/layout/IconCircleLabelList"/>
    <dgm:cxn modelId="{D869AA3C-6C54-443C-9F3B-901D70F1EFB0}" type="presParOf" srcId="{69E298E8-3AA7-4F72-AC5E-14DBDAEC9E70}" destId="{43754942-9065-4851-B17D-546A64D48D11}" srcOrd="1" destOrd="0" presId="urn:microsoft.com/office/officeart/2018/5/layout/IconCircleLabelList"/>
    <dgm:cxn modelId="{506BD427-ACDB-4DD2-8C64-00E01FF130B5}" type="presParOf" srcId="{69E298E8-3AA7-4F72-AC5E-14DBDAEC9E70}" destId="{0D452022-B5C5-48D2-88B3-FBF05771ABAC}" srcOrd="2" destOrd="0" presId="urn:microsoft.com/office/officeart/2018/5/layout/IconCircleLabelList"/>
    <dgm:cxn modelId="{F5822C88-46BE-436A-9A55-317F0861AD9B}" type="presParOf" srcId="{69E298E8-3AA7-4F72-AC5E-14DBDAEC9E70}" destId="{4667A670-2FE6-4534-8BA5-92C12A0E1E4B}" srcOrd="3" destOrd="0" presId="urn:microsoft.com/office/officeart/2018/5/layout/IconCircleLabelList"/>
    <dgm:cxn modelId="{C5554D9C-498E-4D0F-B751-2D991FA132D9}" type="presParOf" srcId="{8C953A08-44F8-458E-8180-CE6BE1F2347F}" destId="{C3C2175A-B4D8-40A6-8F47-19A522C48958}" srcOrd="7" destOrd="0" presId="urn:microsoft.com/office/officeart/2018/5/layout/IconCircleLabelList"/>
    <dgm:cxn modelId="{FC1719D2-3D71-4397-8E93-8ED0288395BD}" type="presParOf" srcId="{8C953A08-44F8-458E-8180-CE6BE1F2347F}" destId="{79EDC989-D47C-4302-A97F-23EA84FC46B4}" srcOrd="8" destOrd="0" presId="urn:microsoft.com/office/officeart/2018/5/layout/IconCircleLabelList"/>
    <dgm:cxn modelId="{1322BC56-C642-4834-9B48-B5C97165A37E}" type="presParOf" srcId="{79EDC989-D47C-4302-A97F-23EA84FC46B4}" destId="{82A6532A-3ADE-491E-B5A2-5BF48AEAEE8A}" srcOrd="0" destOrd="0" presId="urn:microsoft.com/office/officeart/2018/5/layout/IconCircleLabelList"/>
    <dgm:cxn modelId="{BCD77BD6-DF34-4995-844C-03E9E5C88516}" type="presParOf" srcId="{79EDC989-D47C-4302-A97F-23EA84FC46B4}" destId="{5FFE55BD-3616-4734-B869-3A0CB5A839A9}" srcOrd="1" destOrd="0" presId="urn:microsoft.com/office/officeart/2018/5/layout/IconCircleLabelList"/>
    <dgm:cxn modelId="{1242B8C7-1494-470D-BCAC-851DF3B306E0}" type="presParOf" srcId="{79EDC989-D47C-4302-A97F-23EA84FC46B4}" destId="{ACADCDAB-D282-45F6-8CF0-454471FCA84F}" srcOrd="2" destOrd="0" presId="urn:microsoft.com/office/officeart/2018/5/layout/IconCircleLabelList"/>
    <dgm:cxn modelId="{8358D3C3-F2D9-4564-8A4E-D6441074B414}" type="presParOf" srcId="{79EDC989-D47C-4302-A97F-23EA84FC46B4}" destId="{7886AB1C-3BB1-423F-B803-CBD0A29716E2}" srcOrd="3" destOrd="0" presId="urn:microsoft.com/office/officeart/2018/5/layout/IconCircleLabelList"/>
    <dgm:cxn modelId="{4287A5B1-2894-4D42-829E-C6289FDAB566}" type="presParOf" srcId="{8C953A08-44F8-458E-8180-CE6BE1F2347F}" destId="{D19F6D19-6F48-42AF-9398-A2FB8B46C0F0}" srcOrd="9" destOrd="0" presId="urn:microsoft.com/office/officeart/2018/5/layout/IconCircleLabelList"/>
    <dgm:cxn modelId="{ABAFCB2C-825D-4D0E-BEB4-2E37E8BEFA23}" type="presParOf" srcId="{8C953A08-44F8-458E-8180-CE6BE1F2347F}" destId="{5D52B9A5-F129-4F14-8D01-EE708C511954}" srcOrd="10" destOrd="0" presId="urn:microsoft.com/office/officeart/2018/5/layout/IconCircleLabelList"/>
    <dgm:cxn modelId="{B9626068-EBDD-4513-852D-24B57B3A9CEE}" type="presParOf" srcId="{5D52B9A5-F129-4F14-8D01-EE708C511954}" destId="{7A34A2C5-84F8-45A7-8139-F6DCCA4D6B6D}" srcOrd="0" destOrd="0" presId="urn:microsoft.com/office/officeart/2018/5/layout/IconCircleLabelList"/>
    <dgm:cxn modelId="{B9B78CF1-A216-409C-A41F-8494A94F257D}" type="presParOf" srcId="{5D52B9A5-F129-4F14-8D01-EE708C511954}" destId="{2B2EEA39-D4D8-43A6-A66D-950332F534CF}" srcOrd="1" destOrd="0" presId="urn:microsoft.com/office/officeart/2018/5/layout/IconCircleLabelList"/>
    <dgm:cxn modelId="{1C821105-0DA5-4775-A7B6-231A09E1447E}" type="presParOf" srcId="{5D52B9A5-F129-4F14-8D01-EE708C511954}" destId="{C51BEB3A-0255-4EDA-A69A-789262570E9F}" srcOrd="2" destOrd="0" presId="urn:microsoft.com/office/officeart/2018/5/layout/IconCircleLabelList"/>
    <dgm:cxn modelId="{61489A13-06DF-4364-8905-5ED2C4651FF3}" type="presParOf" srcId="{5D52B9A5-F129-4F14-8D01-EE708C511954}" destId="{A6A4462B-DD8A-4EAF-916C-377C6AAB26F1}" srcOrd="3" destOrd="0" presId="urn:microsoft.com/office/officeart/2018/5/layout/IconCircleLabelList"/>
    <dgm:cxn modelId="{4091D39C-9E45-4355-BCF4-E2D25FAC53F3}" type="presParOf" srcId="{8C953A08-44F8-458E-8180-CE6BE1F2347F}" destId="{6E5A09FE-B9FA-483E-A7B6-DA97D672FD8A}" srcOrd="11" destOrd="0" presId="urn:microsoft.com/office/officeart/2018/5/layout/IconCircleLabelList"/>
    <dgm:cxn modelId="{A2F4196C-628B-423D-83E6-8C06B1065F8A}" type="presParOf" srcId="{8C953A08-44F8-458E-8180-CE6BE1F2347F}" destId="{E152482A-7993-4685-A4FD-F3849FB3C21F}" srcOrd="12" destOrd="0" presId="urn:microsoft.com/office/officeart/2018/5/layout/IconCircleLabelList"/>
    <dgm:cxn modelId="{8E5A12D2-942C-4450-A6F1-4618F03D42BF}" type="presParOf" srcId="{E152482A-7993-4685-A4FD-F3849FB3C21F}" destId="{47F3CBA8-8192-4084-BAA3-6A3E59F1AF1A}" srcOrd="0" destOrd="0" presId="urn:microsoft.com/office/officeart/2018/5/layout/IconCircleLabelList"/>
    <dgm:cxn modelId="{3FE8AB88-ADB0-471A-B3E4-33977855CB85}" type="presParOf" srcId="{E152482A-7993-4685-A4FD-F3849FB3C21F}" destId="{9CC9E3A6-923B-4111-AF93-0826A0D7C781}" srcOrd="1" destOrd="0" presId="urn:microsoft.com/office/officeart/2018/5/layout/IconCircleLabelList"/>
    <dgm:cxn modelId="{BE45D6DF-D5EA-4063-A92E-E82CD0F31B77}" type="presParOf" srcId="{E152482A-7993-4685-A4FD-F3849FB3C21F}" destId="{CAE03238-FF7C-4853-9935-2AF66EE91261}" srcOrd="2" destOrd="0" presId="urn:microsoft.com/office/officeart/2018/5/layout/IconCircleLabelList"/>
    <dgm:cxn modelId="{0489DDA2-C223-476F-98F3-A24BD770AEDA}" type="presParOf" srcId="{E152482A-7993-4685-A4FD-F3849FB3C21F}" destId="{D9B46C51-44AD-4502-B60E-C52D6AD843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D1752-17B2-4806-B099-7479FC9A1C10}">
      <dsp:nvSpPr>
        <dsp:cNvPr id="0" name=""/>
        <dsp:cNvSpPr/>
      </dsp:nvSpPr>
      <dsp:spPr>
        <a:xfrm>
          <a:off x="898829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16C72-92AE-441E-857A-B45244B07E49}">
      <dsp:nvSpPr>
        <dsp:cNvPr id="0" name=""/>
        <dsp:cNvSpPr/>
      </dsp:nvSpPr>
      <dsp:spPr>
        <a:xfrm>
          <a:off x="111226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28362-7E10-49E0-8784-C9DF081F6E46}">
      <dsp:nvSpPr>
        <dsp:cNvPr id="0" name=""/>
        <dsp:cNvSpPr/>
      </dsp:nvSpPr>
      <dsp:spPr>
        <a:xfrm>
          <a:off x="57867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Ensuring Data Accuracy</a:t>
          </a:r>
        </a:p>
      </dsp:txBody>
      <dsp:txXfrm>
        <a:off x="578678" y="1313725"/>
        <a:ext cx="1641796" cy="656718"/>
      </dsp:txXfrm>
    </dsp:sp>
    <dsp:sp modelId="{6835D07B-9C92-4DCD-A3D4-FD7408CF470D}">
      <dsp:nvSpPr>
        <dsp:cNvPr id="0" name=""/>
        <dsp:cNvSpPr/>
      </dsp:nvSpPr>
      <dsp:spPr>
        <a:xfrm>
          <a:off x="2827940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7B1F2-AA06-4C27-9F88-9A609EFC1569}">
      <dsp:nvSpPr>
        <dsp:cNvPr id="0" name=""/>
        <dsp:cNvSpPr/>
      </dsp:nvSpPr>
      <dsp:spPr>
        <a:xfrm>
          <a:off x="3041374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25590-90F5-4CD4-8CEF-4351399E162F}">
      <dsp:nvSpPr>
        <dsp:cNvPr id="0" name=""/>
        <dsp:cNvSpPr/>
      </dsp:nvSpPr>
      <dsp:spPr>
        <a:xfrm>
          <a:off x="2507790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Enhancing Data Quality</a:t>
          </a:r>
        </a:p>
      </dsp:txBody>
      <dsp:txXfrm>
        <a:off x="2507790" y="1313725"/>
        <a:ext cx="1641796" cy="656718"/>
      </dsp:txXfrm>
    </dsp:sp>
    <dsp:sp modelId="{73BAD901-8E61-4E17-8E16-BC4F4AE83E36}">
      <dsp:nvSpPr>
        <dsp:cNvPr id="0" name=""/>
        <dsp:cNvSpPr/>
      </dsp:nvSpPr>
      <dsp:spPr>
        <a:xfrm>
          <a:off x="4757051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8CE40-862E-4969-9214-9419E5C17890}">
      <dsp:nvSpPr>
        <dsp:cNvPr id="0" name=""/>
        <dsp:cNvSpPr/>
      </dsp:nvSpPr>
      <dsp:spPr>
        <a:xfrm>
          <a:off x="4970485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A485-E51E-4501-87D3-13AAAAD1BB0C}">
      <dsp:nvSpPr>
        <dsp:cNvPr id="0" name=""/>
        <dsp:cNvSpPr/>
      </dsp:nvSpPr>
      <dsp:spPr>
        <a:xfrm>
          <a:off x="4436901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Preventing Inaccurate Insights</a:t>
          </a:r>
        </a:p>
      </dsp:txBody>
      <dsp:txXfrm>
        <a:off x="4436901" y="1313725"/>
        <a:ext cx="1641796" cy="656718"/>
      </dsp:txXfrm>
    </dsp:sp>
    <dsp:sp modelId="{C0E3585A-518D-49D8-A27B-1485951D7F3A}">
      <dsp:nvSpPr>
        <dsp:cNvPr id="0" name=""/>
        <dsp:cNvSpPr/>
      </dsp:nvSpPr>
      <dsp:spPr>
        <a:xfrm>
          <a:off x="6686163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54942-9065-4851-B17D-546A64D48D11}">
      <dsp:nvSpPr>
        <dsp:cNvPr id="0" name=""/>
        <dsp:cNvSpPr/>
      </dsp:nvSpPr>
      <dsp:spPr>
        <a:xfrm>
          <a:off x="6899596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7A670-2FE6-4534-8BA5-92C12A0E1E4B}">
      <dsp:nvSpPr>
        <dsp:cNvPr id="0" name=""/>
        <dsp:cNvSpPr/>
      </dsp:nvSpPr>
      <dsp:spPr>
        <a:xfrm>
          <a:off x="6366012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Ensure Data is Structured</a:t>
          </a:r>
        </a:p>
      </dsp:txBody>
      <dsp:txXfrm>
        <a:off x="6366012" y="1313725"/>
        <a:ext cx="1641796" cy="656718"/>
      </dsp:txXfrm>
    </dsp:sp>
    <dsp:sp modelId="{82A6532A-3ADE-491E-B5A2-5BF48AEAEE8A}">
      <dsp:nvSpPr>
        <dsp:cNvPr id="0" name=""/>
        <dsp:cNvSpPr/>
      </dsp:nvSpPr>
      <dsp:spPr>
        <a:xfrm>
          <a:off x="8615274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E55BD-3616-4734-B869-3A0CB5A839A9}">
      <dsp:nvSpPr>
        <dsp:cNvPr id="0" name=""/>
        <dsp:cNvSpPr/>
      </dsp:nvSpPr>
      <dsp:spPr>
        <a:xfrm>
          <a:off x="882870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6AB1C-3BB1-423F-B803-CBD0A29716E2}">
      <dsp:nvSpPr>
        <dsp:cNvPr id="0" name=""/>
        <dsp:cNvSpPr/>
      </dsp:nvSpPr>
      <dsp:spPr>
        <a:xfrm>
          <a:off x="829512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Maintaining Data Consistency</a:t>
          </a:r>
        </a:p>
      </dsp:txBody>
      <dsp:txXfrm>
        <a:off x="8295124" y="1313725"/>
        <a:ext cx="1641796" cy="656718"/>
      </dsp:txXfrm>
    </dsp:sp>
    <dsp:sp modelId="{7A34A2C5-84F8-45A7-8139-F6DCCA4D6B6D}">
      <dsp:nvSpPr>
        <dsp:cNvPr id="0" name=""/>
        <dsp:cNvSpPr/>
      </dsp:nvSpPr>
      <dsp:spPr>
        <a:xfrm>
          <a:off x="3792496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EEA39-D4D8-43A6-A66D-950332F534CF}">
      <dsp:nvSpPr>
        <dsp:cNvPr id="0" name=""/>
        <dsp:cNvSpPr/>
      </dsp:nvSpPr>
      <dsp:spPr>
        <a:xfrm>
          <a:off x="4005929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4462B-DD8A-4EAF-916C-377C6AAB26F1}">
      <dsp:nvSpPr>
        <dsp:cNvPr id="0" name=""/>
        <dsp:cNvSpPr/>
      </dsp:nvSpPr>
      <dsp:spPr>
        <a:xfrm>
          <a:off x="3472345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Optimizing Resource</a:t>
          </a:r>
        </a:p>
      </dsp:txBody>
      <dsp:txXfrm>
        <a:off x="3472345" y="3694331"/>
        <a:ext cx="1641796" cy="656718"/>
      </dsp:txXfrm>
    </dsp:sp>
    <dsp:sp modelId="{47F3CBA8-8192-4084-BAA3-6A3E59F1AF1A}">
      <dsp:nvSpPr>
        <dsp:cNvPr id="0" name=""/>
        <dsp:cNvSpPr/>
      </dsp:nvSpPr>
      <dsp:spPr>
        <a:xfrm>
          <a:off x="5721607" y="2380893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9E3A6-923B-4111-AF93-0826A0D7C781}">
      <dsp:nvSpPr>
        <dsp:cNvPr id="0" name=""/>
        <dsp:cNvSpPr/>
      </dsp:nvSpPr>
      <dsp:spPr>
        <a:xfrm>
          <a:off x="593504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46C51-44AD-4502-B60E-C52D6AD843F4}">
      <dsp:nvSpPr>
        <dsp:cNvPr id="0" name=""/>
        <dsp:cNvSpPr/>
      </dsp:nvSpPr>
      <dsp:spPr>
        <a:xfrm>
          <a:off x="540145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Enhance Data Collaboration</a:t>
          </a:r>
        </a:p>
      </dsp:txBody>
      <dsp:txXfrm>
        <a:off x="5401457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71E2-683F-BD6F-C2F9-283DD5AE8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63DCE-FE16-55A0-1EFF-297E42F9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E29A-2348-8042-05AB-EACA3E28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BE3A-265B-5FA3-BEF3-6675AD1B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0BE6F-70C9-DE39-25FA-934B6374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925B-708B-15B7-99A7-0926D579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AA9A0-D4E5-447B-EF28-F0F234760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1716-F845-399F-BEA1-5049848A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2C9C-BDCC-CCFE-DF20-55C6F28B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7CC6-867D-C31D-E12A-9E2559F7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4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163D6-C4F9-E7CD-57DA-1248C4E8D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8D391-9BCC-FBD0-641F-45B3F2C70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9457-7477-AC6F-3200-4C7D2D69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80B2-5C78-792E-76A3-1234D00A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9A94-F5BC-0015-EA7F-E6F374C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1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D2575-F934-4AA7-8FDB-F583B1E8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A1C0ECB-E7FD-4CFC-BB65-99367A5A0F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BDB62-A86B-4312-84AC-605A043A5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36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1CE9-0224-0128-C8FE-60DEB63F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B1F1-DB96-90E9-64B5-3EAD0F42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C83A-B5EF-CF82-1552-CF9B2782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75286-5163-8E73-5160-9A7C55C2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9E5AF-8A56-3C3A-AB4B-49F6DCDC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01D1-9A6B-61A1-E71D-881E6188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A3BD5-F52B-7C17-265B-EB1DA0A4F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22802-8CC2-7C4F-ADE5-720C151B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4FBF-DAEF-A730-AEA9-068ED0AF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3363-60A6-D2F7-02C4-146EC989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4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023D-94C8-EF38-4C12-E8F716AE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FED46-D025-D1AF-EAC5-DE07DD90D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B353C-9BE9-15C0-2D11-6AE6DA243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313CE-9BA8-4A38-EE25-B69837E8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83D0-3B1D-42F1-2610-60A8A39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F9297-4643-6850-C313-D52EC63C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D32-FEFB-46A1-3F85-62AA9129C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C3638-01AA-ABF0-6B7E-4CB8A37F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AD8F6-6572-B5F7-DB6E-6269C7A6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8ACA2-FE7D-84D2-A408-EA21D3E7A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16F9D-6595-893F-381A-2D6BAF1B5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68257-D666-7FAE-EF26-69C3D359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5A47A-1157-AEB4-0B49-0DC3918B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EAC98-BA1E-4695-20C8-80FDF903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33F7-407F-407B-2054-F73DAE7E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4FC46-7957-B27C-4418-9E6DC4FC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A3FDB-82B0-4D1C-FAD4-104624EB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DA04C-0331-963E-D9BE-70D35334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96382-6294-3596-851C-700EEB4A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7B3692-AA2C-79BD-6B4A-295C00AC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14453-06B9-0ED4-4DB9-B66CA941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C751-4315-820D-17C1-71F9B697D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82BF-DE84-B573-C5A2-13527692D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B02F5-41D7-30DA-676C-64EEA31C5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47C6-D9CB-BE91-34A0-7C398BC5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33496-B466-3156-B402-3DF65343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34FAC-01BF-AE62-B5B9-6CF45123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D893-B057-2FB0-BAAC-C1E062CD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5E0B9-3F7C-2140-EF92-42076BA5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15AFF-484E-9BCD-58BA-77E9092A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5361-E2D9-EF84-737F-461CCEA63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734C9-C905-9E66-2ED0-C504925E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96C2B-23A8-D0C6-5530-C9A591E9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1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D677F-7E12-B3C6-EBF8-69841410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56F96-3427-79A6-7C31-E5CC1C3E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7CBF3-51A1-4FF8-E4F2-DF006530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7D222-60BB-47B1-8DF9-591C6BD6BCA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51FD6-3A60-0445-DC4F-5149DE788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4AF1-5DF0-3FAF-1366-62E3A6C16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DD7E4-017B-4E48-B447-2A917F69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2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B257B-6B0E-6740-4679-0327C9F8D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6002" y="672314"/>
            <a:ext cx="5443187" cy="54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BF6F5-DCF7-CE8A-01E1-430B1B379E33}"/>
              </a:ext>
            </a:extLst>
          </p:cNvPr>
          <p:cNvSpPr txBox="1"/>
          <p:nvPr/>
        </p:nvSpPr>
        <p:spPr>
          <a:xfrm rot="16200000">
            <a:off x="6261463" y="-2047719"/>
            <a:ext cx="461665" cy="47677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Session 1 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2847833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60000"/>
                <a:lumOff val="40000"/>
                <a:alpha val="5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8273A-7F0B-400B-FB1B-F6CA80C80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491705"/>
            <a:ext cx="11442282" cy="567414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Which feature allows you to add rows of different data sources together in Power Query?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A4A4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Grouping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4A4A4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Merging</a:t>
            </a:r>
          </a:p>
          <a:p>
            <a:pPr marL="342900" indent="-342900" algn="l" fontAlgn="base">
              <a:buFont typeface="+mj-lt"/>
              <a:buAutoNum type="arabicPeriod"/>
            </a:pPr>
            <a:r>
              <a:rPr lang="en-US" dirty="0">
                <a:solidFill>
                  <a:srgbClr val="4A4A4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Appending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4A4A4A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Removing Data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A4A4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4A4A4A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4A4A4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1" i="0" dirty="0">
                <a:solidFill>
                  <a:srgbClr val="4141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Which operation in Power Query can help in reducing the data size by aggregating information?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4141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Remove Duplicates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4141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Group By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4141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Split Columns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rgbClr val="4141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Unpivot Columns</a:t>
            </a:r>
          </a:p>
          <a:p>
            <a:pPr marL="342900" indent="-342900">
              <a:buFont typeface="+mj-lt"/>
              <a:buAutoNum type="arabicPeriod"/>
            </a:pPr>
            <a:endParaRPr lang="en-US" b="0" i="0" dirty="0">
              <a:solidFill>
                <a:srgbClr val="4A4A4A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4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4692AB-01D2-788D-0058-B301C86A4AE4}"/>
              </a:ext>
            </a:extLst>
          </p:cNvPr>
          <p:cNvSpPr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Welcome to Session 2</a:t>
            </a:r>
            <a:endParaRPr lang="en-US" sz="4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Clean, Transform and Load Data in Power BI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Power BI icon SVG Vector &amp; PNG Free Download | UXWing">
            <a:extLst>
              <a:ext uri="{FF2B5EF4-FFF2-40B4-BE49-F238E27FC236}">
                <a16:creationId xmlns:a16="http://schemas.microsoft.com/office/drawing/2014/main" id="{6F50D75C-0470-08EC-36E0-CC68FBFF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38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1497F8E-B4F4-9BB2-8CE0-49EC9F6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Power Query</a:t>
            </a:r>
            <a:endParaRPr lang="en-US" sz="5400" b="1" dirty="0"/>
          </a:p>
        </p:txBody>
      </p:sp>
      <p:sp>
        <p:nvSpPr>
          <p:cNvPr id="1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Content Placeholder 2">
            <a:extLst>
              <a:ext uri="{FF2B5EF4-FFF2-40B4-BE49-F238E27FC236}">
                <a16:creationId xmlns:a16="http://schemas.microsoft.com/office/drawing/2014/main" id="{BF672502-A74C-0CE7-CF97-321E49DEA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500" b="1" i="0">
                <a:effectLst/>
              </a:rPr>
              <a:t>Overview of Power Query</a:t>
            </a:r>
            <a:endParaRPr lang="en-US" sz="1500" b="0" i="0">
              <a:effectLst/>
            </a:endParaRPr>
          </a:p>
          <a:p>
            <a:r>
              <a:rPr lang="en-US" sz="1500" b="0" i="0">
                <a:effectLst/>
              </a:rPr>
              <a:t>Power Query is a data connection technology that enables you to discover, connect, combine, and refine data across a wide variety of sources.</a:t>
            </a:r>
          </a:p>
          <a:p>
            <a:r>
              <a:rPr lang="en-US" sz="1500" b="0" i="0">
                <a:effectLst/>
              </a:rPr>
              <a:t>Seamlessly integrated into Power BI for data transformation and preparation.</a:t>
            </a:r>
          </a:p>
          <a:p>
            <a:pPr marL="0"/>
            <a:endParaRPr lang="en-US" sz="1500" b="0" i="0">
              <a:effectLst/>
            </a:endParaRPr>
          </a:p>
          <a:p>
            <a:pPr marL="0"/>
            <a:r>
              <a:rPr lang="en-US" sz="1500" b="1" i="0">
                <a:effectLst/>
              </a:rPr>
              <a:t>Key Features</a:t>
            </a:r>
            <a:endParaRPr lang="en-US" sz="1500" b="0" i="0">
              <a:effectLst/>
            </a:endParaRPr>
          </a:p>
          <a:p>
            <a:r>
              <a:rPr lang="en-US" sz="1500" b="0" i="0">
                <a:effectLst/>
              </a:rPr>
              <a:t>Data Import: Connect to various data sources such as Excel, SQL Server, and more.</a:t>
            </a:r>
          </a:p>
          <a:p>
            <a:r>
              <a:rPr lang="en-US" sz="1500" b="0" i="0">
                <a:effectLst/>
              </a:rPr>
              <a:t>Data Transformation: Clean and shape data using a user-friendly interface.</a:t>
            </a:r>
          </a:p>
          <a:p>
            <a:r>
              <a:rPr lang="en-US" sz="1500" b="0" i="0">
                <a:effectLst/>
              </a:rPr>
              <a:t>Query Editor: Use the Query Editor to perform complex data transformations without coding.</a:t>
            </a:r>
          </a:p>
          <a:p>
            <a:endParaRPr lang="en-US" sz="1500" dirty="0"/>
          </a:p>
        </p:txBody>
      </p:sp>
      <p:pic>
        <p:nvPicPr>
          <p:cNvPr id="1028" name="Picture 4" descr="Power BI icon SVG Vector &amp; PNG Free Download | UXWing">
            <a:extLst>
              <a:ext uri="{FF2B5EF4-FFF2-40B4-BE49-F238E27FC236}">
                <a16:creationId xmlns:a16="http://schemas.microsoft.com/office/drawing/2014/main" id="{6F50D75C-0470-08EC-36E0-CC68FBFFD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2" b="2"/>
          <a:stretch>
            <a:fillRect/>
          </a:stretch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03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DDDA9A-77EC-BF31-B94F-E9AAFB92327D}"/>
              </a:ext>
            </a:extLst>
          </p:cNvPr>
          <p:cNvSpPr txBox="1"/>
          <p:nvPr/>
        </p:nvSpPr>
        <p:spPr>
          <a:xfrm>
            <a:off x="441482" y="5753859"/>
            <a:ext cx="11222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1) the ribbon, 2) the queries pane, 3) the data view, 4) the query settings, and 5) the status bar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074" name="Picture 2" descr="Screenshot of the Power Query user interface with each component outlined and numbered.">
            <a:extLst>
              <a:ext uri="{FF2B5EF4-FFF2-40B4-BE49-F238E27FC236}">
                <a16:creationId xmlns:a16="http://schemas.microsoft.com/office/drawing/2014/main" id="{C3BB9381-E088-E042-355A-0099436F0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28" y="253388"/>
            <a:ext cx="10730429" cy="54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241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1497F8E-B4F4-9BB2-8CE0-49EC9F6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W</a:t>
            </a:r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hy Data </a:t>
            </a: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ransformation is essential in Power BI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05D3182-0615-CB4F-3D87-7667053F8A4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46539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2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4C5A9D-E9EA-7C7C-F5A3-090E53FE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888" y="603504"/>
            <a:ext cx="586239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Basic Data Transformation Techniques in Power BI</a:t>
            </a:r>
            <a:br>
              <a:rPr lang="en-US" sz="3100" b="1" i="0" u="sng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8C1933B5-E5A8-971D-2C0D-8759419F7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9208" y="2212848"/>
            <a:ext cx="5862396" cy="40965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b="1" i="0" dirty="0">
                <a:effectLst/>
              </a:rPr>
              <a:t>Data Type Conversion</a:t>
            </a:r>
          </a:p>
          <a:p>
            <a:pPr>
              <a:lnSpc>
                <a:spcPct val="120000"/>
              </a:lnSpc>
            </a:pPr>
            <a:r>
              <a:rPr lang="en-US" sz="1800" b="1" i="0" dirty="0">
                <a:effectLst/>
              </a:rPr>
              <a:t>Filtering Data</a:t>
            </a:r>
          </a:p>
          <a:p>
            <a:pPr>
              <a:lnSpc>
                <a:spcPct val="120000"/>
              </a:lnSpc>
            </a:pPr>
            <a:r>
              <a:rPr lang="en-US" sz="1800" b="1" i="0" dirty="0">
                <a:effectLst/>
              </a:rPr>
              <a:t>Merging and Append Queries</a:t>
            </a:r>
          </a:p>
          <a:p>
            <a:pPr>
              <a:lnSpc>
                <a:spcPct val="120000"/>
              </a:lnSpc>
            </a:pPr>
            <a:r>
              <a:rPr lang="en-US" sz="1800" b="1" i="0" dirty="0">
                <a:effectLst/>
              </a:rPr>
              <a:t>Aggregating Data</a:t>
            </a:r>
            <a:endParaRPr lang="en-US" sz="1800" b="1" dirty="0"/>
          </a:p>
          <a:p>
            <a:pPr>
              <a:lnSpc>
                <a:spcPct val="120000"/>
              </a:lnSpc>
            </a:pPr>
            <a:r>
              <a:rPr lang="en-US" sz="1800" b="1" dirty="0"/>
              <a:t>Replace Values</a:t>
            </a:r>
          </a:p>
          <a:p>
            <a:pPr>
              <a:lnSpc>
                <a:spcPct val="120000"/>
              </a:lnSpc>
            </a:pPr>
            <a:r>
              <a:rPr lang="en-US" sz="1800" b="1" dirty="0"/>
              <a:t>Ha</a:t>
            </a:r>
            <a:r>
              <a:rPr lang="en-US" sz="1800" b="1" i="0" dirty="0">
                <a:effectLst/>
              </a:rPr>
              <a:t>ndling Missing Values</a:t>
            </a:r>
          </a:p>
          <a:p>
            <a:pPr>
              <a:lnSpc>
                <a:spcPct val="120000"/>
              </a:lnSpc>
            </a:pPr>
            <a:r>
              <a:rPr lang="en-US" sz="1800" b="1" i="0" dirty="0">
                <a:effectLst/>
              </a:rPr>
              <a:t>Column Management</a:t>
            </a:r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E70D9059-E829-1DD0-7809-7E5F6EB31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9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F88E9D-35CB-D073-5123-ACBECFA088BE}"/>
              </a:ext>
            </a:extLst>
          </p:cNvPr>
          <p:cNvSpPr/>
          <p:nvPr/>
        </p:nvSpPr>
        <p:spPr>
          <a:xfrm>
            <a:off x="2026693" y="1970682"/>
            <a:ext cx="8147713" cy="3081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Knowledge Check</a:t>
            </a:r>
          </a:p>
        </p:txBody>
      </p:sp>
    </p:spTree>
    <p:extLst>
      <p:ext uri="{BB962C8B-B14F-4D97-AF65-F5344CB8AC3E}">
        <p14:creationId xmlns:p14="http://schemas.microsoft.com/office/powerpoint/2010/main" val="935156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833D8-F48F-57EB-092A-DE8D8F34E127}"/>
              </a:ext>
            </a:extLst>
          </p:cNvPr>
          <p:cNvSpPr txBox="1"/>
          <p:nvPr/>
        </p:nvSpPr>
        <p:spPr>
          <a:xfrm>
            <a:off x="4349869" y="27075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https://ahaslides.com/A17CZ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D5340-CBA0-B281-49D3-5856CFA71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60" y="1006903"/>
            <a:ext cx="4858109" cy="48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60000"/>
                <a:lumOff val="40000"/>
                <a:alpha val="59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8273A-7F0B-400B-FB1B-F6CA80C80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552665"/>
            <a:ext cx="11442282" cy="5674145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1" i="0" dirty="0">
                <a:solidFill>
                  <a:srgbClr val="25252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What is the purpose of Power Query in Power BI?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create and manage data models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analyze and visualize data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import, transform, and combine data from various sources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 create custom visuals for data visualization</a:t>
            </a:r>
          </a:p>
          <a:p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Which one of the following features are used to track, re-order or delete the steps completed in Power Query?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Applied Steps</a:t>
            </a: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Properties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New Source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Queries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b="1" i="0" dirty="0">
                <a:solidFill>
                  <a:srgbClr val="41414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Which of the following is a valid method to handle null values in Power Query?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 the "Remove Nulls" operation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 the "Replace Values" operation to substitute nulls with a default value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 the "Filter Rows" operation to exclude nulls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 the "Split Columns" operation to separate nulls</a:t>
            </a:r>
          </a:p>
          <a:p>
            <a:pPr marL="0" indent="0" algn="l">
              <a:buNone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28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274DA6C13114FA4ABEF8C0C6DDB7A" ma:contentTypeVersion="15" ma:contentTypeDescription="Create a new document." ma:contentTypeScope="" ma:versionID="e8b24c7d9743d0b1e34e9be43b739f5a">
  <xsd:schema xmlns:xsd="http://www.w3.org/2001/XMLSchema" xmlns:xs="http://www.w3.org/2001/XMLSchema" xmlns:p="http://schemas.microsoft.com/office/2006/metadata/properties" xmlns:ns2="19d60b51-a3fb-4b43-96e5-c6481380baf7" xmlns:ns3="4f4d6010-78fb-4743-bada-25b41618e2af" targetNamespace="http://schemas.microsoft.com/office/2006/metadata/properties" ma:root="true" ma:fieldsID="3c86161b0ea749806de49bb6b86c6a21" ns2:_="" ns3:_="">
    <xsd:import namespace="19d60b51-a3fb-4b43-96e5-c6481380baf7"/>
    <xsd:import namespace="4f4d6010-78fb-4743-bada-25b41618e2a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60b51-a3fb-4b43-96e5-c6481380baf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3943e0-5455-4f43-b21a-3877aab3560a}" ma:internalName="TaxCatchAll" ma:showField="CatchAllData" ma:web="19d60b51-a3fb-4b43-96e5-c6481380ba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d6010-78fb-4743-bada-25b41618e2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d60b51-a3fb-4b43-96e5-c6481380baf7" xsi:nil="true"/>
    <lcf76f155ced4ddcb4097134ff3c332f xmlns="4f4d6010-78fb-4743-bada-25b41618e2af">
      <Terms xmlns="http://schemas.microsoft.com/office/infopath/2007/PartnerControls"/>
    </lcf76f155ced4ddcb4097134ff3c332f>
    <_dlc_DocId xmlns="19d60b51-a3fb-4b43-96e5-c6481380baf7">X7Q6EXQ55FVY-1151126465-2025</_dlc_DocId>
    <_dlc_DocIdUrl xmlns="19d60b51-a3fb-4b43-96e5-c6481380baf7">
      <Url>https://allianzms.sharepoint.com/teams/IN0025-6045675/_layouts/15/DocIdRedir.aspx?ID=X7Q6EXQ55FVY-1151126465-2025</Url>
      <Description>X7Q6EXQ55FVY-1151126465-2025</Description>
    </_dlc_DocIdUrl>
  </documentManagement>
</p:properties>
</file>

<file path=customXml/itemProps1.xml><?xml version="1.0" encoding="utf-8"?>
<ds:datastoreItem xmlns:ds="http://schemas.openxmlformats.org/officeDocument/2006/customXml" ds:itemID="{FD48DEFE-B284-4D7F-BF84-A6932C453D66}"/>
</file>

<file path=customXml/itemProps2.xml><?xml version="1.0" encoding="utf-8"?>
<ds:datastoreItem xmlns:ds="http://schemas.openxmlformats.org/officeDocument/2006/customXml" ds:itemID="{D0224E02-9F45-41B3-B9EA-EE4881953306}"/>
</file>

<file path=customXml/itemProps3.xml><?xml version="1.0" encoding="utf-8"?>
<ds:datastoreItem xmlns:ds="http://schemas.openxmlformats.org/officeDocument/2006/customXml" ds:itemID="{91759D6C-0794-44CB-9EE9-08CA66421AF0}"/>
</file>

<file path=customXml/itemProps4.xml><?xml version="1.0" encoding="utf-8"?>
<ds:datastoreItem xmlns:ds="http://schemas.openxmlformats.org/officeDocument/2006/customXml" ds:itemID="{37D63EA9-F810-4C3E-BD9C-141C44F2622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 Query</vt:lpstr>
      <vt:lpstr>PowerPoint Presentation</vt:lpstr>
      <vt:lpstr>       Why Data Transformation is essential in Power BI</vt:lpstr>
      <vt:lpstr>Basic Data Transformation Techniques in Power BI </vt:lpstr>
      <vt:lpstr>PowerPoint Presentation</vt:lpstr>
      <vt:lpstr>PowerPoint Presentation</vt:lpstr>
      <vt:lpstr>PowerPoint Presentation</vt:lpstr>
      <vt:lpstr>PowerPoint Presentation</vt:lpstr>
    </vt:vector>
  </TitlesOfParts>
  <Company>Allianz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Soni, Adarsh Kumar (Allianz Technology)</dc:creator>
  <cp:lastModifiedBy>Soni, Adarsh Kumar (Allianz Technology)</cp:lastModifiedBy>
  <cp:revision>1</cp:revision>
  <dcterms:created xsi:type="dcterms:W3CDTF">2025-06-26T09:09:57Z</dcterms:created>
  <dcterms:modified xsi:type="dcterms:W3CDTF">2025-07-11T10:05:26Z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0x01010078D274DA6C13114FA4ABEF8C0C6DDB7A</vt:lpwstr>
  </property>
  <property fmtid="{D5CDD505-2E9C-101B-9397-08002B2CF9AE}" pid="3" name="_dlc_DocIdItemGuid">
    <vt:lpwstr>ed4614bc-1605-4fef-b697-f7ae079a9b29</vt:lpwstr>
  </property>
  <property fmtid="{D5CDD505-2E9C-101B-9397-08002B2CF9AE}" pid="4" name="MediaServiceImageTags">
    <vt:lpwstr/>
  </property>
</Properties>
</file>