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5" r:id="rId3"/>
    <p:sldMasterId id="2147483694" r:id="rId4"/>
  </p:sldMasterIdLst>
  <p:sldIdLst>
    <p:sldId id="256" r:id="rId5"/>
    <p:sldId id="263" r:id="rId6"/>
    <p:sldId id="265" r:id="rId7"/>
    <p:sldId id="257" r:id="rId8"/>
    <p:sldId id="271" r:id="rId9"/>
    <p:sldId id="272" r:id="rId10"/>
    <p:sldId id="259" r:id="rId11"/>
    <p:sldId id="261" r:id="rId12"/>
    <p:sldId id="262" r:id="rId13"/>
    <p:sldId id="260" r:id="rId14"/>
  </p:sldIdLst>
  <p:sldSz cx="12192000" cy="6858000"/>
  <p:notesSz cx="6858000" cy="9144000"/>
  <p:defaultTextStyle>
    <a:defPPr>
      <a:defRPr lang="en-US"/>
    </a:defPPr>
    <a:lvl1pPr marL="0" algn="l" defTabSz="914205" rtl="0" eaLnBrk="1" latinLnBrk="0" hangingPunct="1">
      <a:defRPr sz="1800" kern="1200">
        <a:solidFill>
          <a:schemeClr val="tx1"/>
        </a:solidFill>
        <a:latin typeface="+mn-lt"/>
        <a:ea typeface="+mn-ea"/>
        <a:cs typeface="+mn-cs"/>
      </a:defRPr>
    </a:lvl1pPr>
    <a:lvl2pPr marL="457102" algn="l" defTabSz="914205" rtl="0" eaLnBrk="1" latinLnBrk="0" hangingPunct="1">
      <a:defRPr sz="1800" kern="1200">
        <a:solidFill>
          <a:schemeClr val="tx1"/>
        </a:solidFill>
        <a:latin typeface="+mn-lt"/>
        <a:ea typeface="+mn-ea"/>
        <a:cs typeface="+mn-cs"/>
      </a:defRPr>
    </a:lvl2pPr>
    <a:lvl3pPr marL="914205" algn="l" defTabSz="914205" rtl="0" eaLnBrk="1" latinLnBrk="0" hangingPunct="1">
      <a:defRPr sz="1800" kern="1200">
        <a:solidFill>
          <a:schemeClr val="tx1"/>
        </a:solidFill>
        <a:latin typeface="+mn-lt"/>
        <a:ea typeface="+mn-ea"/>
        <a:cs typeface="+mn-cs"/>
      </a:defRPr>
    </a:lvl3pPr>
    <a:lvl4pPr marL="1371308" algn="l" defTabSz="914205" rtl="0" eaLnBrk="1" latinLnBrk="0" hangingPunct="1">
      <a:defRPr sz="1800" kern="1200">
        <a:solidFill>
          <a:schemeClr val="tx1"/>
        </a:solidFill>
        <a:latin typeface="+mn-lt"/>
        <a:ea typeface="+mn-ea"/>
        <a:cs typeface="+mn-cs"/>
      </a:defRPr>
    </a:lvl4pPr>
    <a:lvl5pPr marL="1828410" algn="l" defTabSz="914205" rtl="0" eaLnBrk="1" latinLnBrk="0" hangingPunct="1">
      <a:defRPr sz="1800" kern="1200">
        <a:solidFill>
          <a:schemeClr val="tx1"/>
        </a:solidFill>
        <a:latin typeface="+mn-lt"/>
        <a:ea typeface="+mn-ea"/>
        <a:cs typeface="+mn-cs"/>
      </a:defRPr>
    </a:lvl5pPr>
    <a:lvl6pPr marL="2285511" algn="l" defTabSz="914205" rtl="0" eaLnBrk="1" latinLnBrk="0" hangingPunct="1">
      <a:defRPr sz="1800" kern="1200">
        <a:solidFill>
          <a:schemeClr val="tx1"/>
        </a:solidFill>
        <a:latin typeface="+mn-lt"/>
        <a:ea typeface="+mn-ea"/>
        <a:cs typeface="+mn-cs"/>
      </a:defRPr>
    </a:lvl6pPr>
    <a:lvl7pPr marL="2742614" algn="l" defTabSz="914205" rtl="0" eaLnBrk="1" latinLnBrk="0" hangingPunct="1">
      <a:defRPr sz="1800" kern="1200">
        <a:solidFill>
          <a:schemeClr val="tx1"/>
        </a:solidFill>
        <a:latin typeface="+mn-lt"/>
        <a:ea typeface="+mn-ea"/>
        <a:cs typeface="+mn-cs"/>
      </a:defRPr>
    </a:lvl7pPr>
    <a:lvl8pPr marL="3199716" algn="l" defTabSz="914205" rtl="0" eaLnBrk="1" latinLnBrk="0" hangingPunct="1">
      <a:defRPr sz="1800" kern="1200">
        <a:solidFill>
          <a:schemeClr val="tx1"/>
        </a:solidFill>
        <a:latin typeface="+mn-lt"/>
        <a:ea typeface="+mn-ea"/>
        <a:cs typeface="+mn-cs"/>
      </a:defRPr>
    </a:lvl8pPr>
    <a:lvl9pPr marL="3656819" algn="l" defTabSz="9142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DC"/>
    <a:srgbClr val="FCF8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23" Type="http://schemas.openxmlformats.org/officeDocument/2006/relationships/customXml" Target="../customXml/item4.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gannath Sapkale, Nikhil (Allianz Technology)" userId="a423cf64-d8ff-4f07-82c9-fe5e136be2ed" providerId="ADAL" clId="{7705163F-811F-4FC2-9E89-3BD2F2F8DCFD}"/>
    <pc:docChg chg="undo custSel addSld delSld modSld">
      <pc:chgData name="Jagannath Sapkale, Nikhil (Allianz Technology)" userId="a423cf64-d8ff-4f07-82c9-fe5e136be2ed" providerId="ADAL" clId="{7705163F-811F-4FC2-9E89-3BD2F2F8DCFD}" dt="2025-06-24T11:20:06.781" v="1443" actId="20577"/>
      <pc:docMkLst>
        <pc:docMk/>
      </pc:docMkLst>
      <pc:sldChg chg="del">
        <pc:chgData name="Jagannath Sapkale, Nikhil (Allianz Technology)" userId="a423cf64-d8ff-4f07-82c9-fe5e136be2ed" providerId="ADAL" clId="{7705163F-811F-4FC2-9E89-3BD2F2F8DCFD}" dt="2025-06-24T10:36:42.137" v="1144" actId="47"/>
        <pc:sldMkLst>
          <pc:docMk/>
          <pc:sldMk cId="1385360107" sldId="258"/>
        </pc:sldMkLst>
      </pc:sldChg>
      <pc:sldChg chg="modSp mod">
        <pc:chgData name="Jagannath Sapkale, Nikhil (Allianz Technology)" userId="a423cf64-d8ff-4f07-82c9-fe5e136be2ed" providerId="ADAL" clId="{7705163F-811F-4FC2-9E89-3BD2F2F8DCFD}" dt="2025-06-24T07:48:55.708" v="6" actId="20577"/>
        <pc:sldMkLst>
          <pc:docMk/>
          <pc:sldMk cId="1587243246" sldId="263"/>
        </pc:sldMkLst>
        <pc:spChg chg="mod">
          <ac:chgData name="Jagannath Sapkale, Nikhil (Allianz Technology)" userId="a423cf64-d8ff-4f07-82c9-fe5e136be2ed" providerId="ADAL" clId="{7705163F-811F-4FC2-9E89-3BD2F2F8DCFD}" dt="2025-06-24T07:48:55.708" v="6" actId="20577"/>
          <ac:spMkLst>
            <pc:docMk/>
            <pc:sldMk cId="1587243246" sldId="263"/>
            <ac:spMk id="6" creationId="{634981EC-2BA9-A58E-36BA-DF85BBD9E632}"/>
          </ac:spMkLst>
        </pc:spChg>
      </pc:sldChg>
      <pc:sldChg chg="del">
        <pc:chgData name="Jagannath Sapkale, Nikhil (Allianz Technology)" userId="a423cf64-d8ff-4f07-82c9-fe5e136be2ed" providerId="ADAL" clId="{7705163F-811F-4FC2-9E89-3BD2F2F8DCFD}" dt="2025-06-24T11:17:34.892" v="1418" actId="47"/>
        <pc:sldMkLst>
          <pc:docMk/>
          <pc:sldMk cId="3712482963" sldId="264"/>
        </pc:sldMkLst>
      </pc:sldChg>
      <pc:sldChg chg="addSp modSp mod">
        <pc:chgData name="Jagannath Sapkale, Nikhil (Allianz Technology)" userId="a423cf64-d8ff-4f07-82c9-fe5e136be2ed" providerId="ADAL" clId="{7705163F-811F-4FC2-9E89-3BD2F2F8DCFD}" dt="2025-06-24T11:17:03.315" v="1417" actId="1036"/>
        <pc:sldMkLst>
          <pc:docMk/>
          <pc:sldMk cId="129248596" sldId="265"/>
        </pc:sldMkLst>
        <pc:spChg chg="add mod">
          <ac:chgData name="Jagannath Sapkale, Nikhil (Allianz Technology)" userId="a423cf64-d8ff-4f07-82c9-fe5e136be2ed" providerId="ADAL" clId="{7705163F-811F-4FC2-9E89-3BD2F2F8DCFD}" dt="2025-06-24T08:15:26.739" v="31"/>
          <ac:spMkLst>
            <pc:docMk/>
            <pc:sldMk cId="129248596" sldId="265"/>
            <ac:spMk id="2" creationId="{E152F567-AE18-D954-0B25-E40EE4032047}"/>
          </ac:spMkLst>
        </pc:spChg>
        <pc:spChg chg="add mod">
          <ac:chgData name="Jagannath Sapkale, Nikhil (Allianz Technology)" userId="a423cf64-d8ff-4f07-82c9-fe5e136be2ed" providerId="ADAL" clId="{7705163F-811F-4FC2-9E89-3BD2F2F8DCFD}" dt="2025-06-24T08:16:05.692" v="33" actId="1076"/>
          <ac:spMkLst>
            <pc:docMk/>
            <pc:sldMk cId="129248596" sldId="265"/>
            <ac:spMk id="4" creationId="{D0454390-6003-4380-8AC2-033232882F17}"/>
          </ac:spMkLst>
        </pc:spChg>
        <pc:spChg chg="mod">
          <ac:chgData name="Jagannath Sapkale, Nikhil (Allianz Technology)" userId="a423cf64-d8ff-4f07-82c9-fe5e136be2ed" providerId="ADAL" clId="{7705163F-811F-4FC2-9E89-3BD2F2F8DCFD}" dt="2025-06-24T10:55:21.762" v="1297"/>
          <ac:spMkLst>
            <pc:docMk/>
            <pc:sldMk cId="129248596" sldId="265"/>
            <ac:spMk id="6" creationId="{C11155B2-F30B-16B3-1EFE-E3DF5BF930BA}"/>
          </ac:spMkLst>
        </pc:spChg>
        <pc:spChg chg="add mod">
          <ac:chgData name="Jagannath Sapkale, Nikhil (Allianz Technology)" userId="a423cf64-d8ff-4f07-82c9-fe5e136be2ed" providerId="ADAL" clId="{7705163F-811F-4FC2-9E89-3BD2F2F8DCFD}" dt="2025-06-24T08:16:27.946" v="35" actId="1076"/>
          <ac:spMkLst>
            <pc:docMk/>
            <pc:sldMk cId="129248596" sldId="265"/>
            <ac:spMk id="7" creationId="{506418F8-6453-7ADC-C39F-4BEDB70C1B95}"/>
          </ac:spMkLst>
        </pc:spChg>
        <pc:spChg chg="add mod">
          <ac:chgData name="Jagannath Sapkale, Nikhil (Allianz Technology)" userId="a423cf64-d8ff-4f07-82c9-fe5e136be2ed" providerId="ADAL" clId="{7705163F-811F-4FC2-9E89-3BD2F2F8DCFD}" dt="2025-06-24T11:16:54.255" v="1416" actId="20577"/>
          <ac:spMkLst>
            <pc:docMk/>
            <pc:sldMk cId="129248596" sldId="265"/>
            <ac:spMk id="9" creationId="{F3042861-7B58-491E-1571-D098D8E8D737}"/>
          </ac:spMkLst>
        </pc:spChg>
        <pc:spChg chg="add mod">
          <ac:chgData name="Jagannath Sapkale, Nikhil (Allianz Technology)" userId="a423cf64-d8ff-4f07-82c9-fe5e136be2ed" providerId="ADAL" clId="{7705163F-811F-4FC2-9E89-3BD2F2F8DCFD}" dt="2025-06-24T11:17:03.315" v="1417" actId="1036"/>
          <ac:spMkLst>
            <pc:docMk/>
            <pc:sldMk cId="129248596" sldId="265"/>
            <ac:spMk id="10" creationId="{EBFDDCC5-1B2A-A6B1-70A9-FDF5C473BD34}"/>
          </ac:spMkLst>
        </pc:spChg>
        <pc:picChg chg="mod">
          <ac:chgData name="Jagannath Sapkale, Nikhil (Allianz Technology)" userId="a423cf64-d8ff-4f07-82c9-fe5e136be2ed" providerId="ADAL" clId="{7705163F-811F-4FC2-9E89-3BD2F2F8DCFD}" dt="2025-06-24T10:55:02.063" v="1294" actId="14100"/>
          <ac:picMkLst>
            <pc:docMk/>
            <pc:sldMk cId="129248596" sldId="265"/>
            <ac:picMk id="3" creationId="{AA045B86-DC14-9248-1E0C-FD7D6A5A51BF}"/>
          </ac:picMkLst>
        </pc:picChg>
      </pc:sldChg>
      <pc:sldChg chg="del">
        <pc:chgData name="Jagannath Sapkale, Nikhil (Allianz Technology)" userId="a423cf64-d8ff-4f07-82c9-fe5e136be2ed" providerId="ADAL" clId="{7705163F-811F-4FC2-9E89-3BD2F2F8DCFD}" dt="2025-06-24T10:36:57.425" v="1146" actId="47"/>
        <pc:sldMkLst>
          <pc:docMk/>
          <pc:sldMk cId="3237072829" sldId="269"/>
        </pc:sldMkLst>
      </pc:sldChg>
      <pc:sldChg chg="del">
        <pc:chgData name="Jagannath Sapkale, Nikhil (Allianz Technology)" userId="a423cf64-d8ff-4f07-82c9-fe5e136be2ed" providerId="ADAL" clId="{7705163F-811F-4FC2-9E89-3BD2F2F8DCFD}" dt="2025-06-24T10:36:52.556" v="1145" actId="47"/>
        <pc:sldMkLst>
          <pc:docMk/>
          <pc:sldMk cId="133888391" sldId="270"/>
        </pc:sldMkLst>
      </pc:sldChg>
      <pc:sldChg chg="addSp delSp modSp add mod">
        <pc:chgData name="Jagannath Sapkale, Nikhil (Allianz Technology)" userId="a423cf64-d8ff-4f07-82c9-fe5e136be2ed" providerId="ADAL" clId="{7705163F-811F-4FC2-9E89-3BD2F2F8DCFD}" dt="2025-06-24T11:19:18.358" v="1426" actId="14100"/>
        <pc:sldMkLst>
          <pc:docMk/>
          <pc:sldMk cId="307328176" sldId="271"/>
        </pc:sldMkLst>
        <pc:spChg chg="mod">
          <ac:chgData name="Jagannath Sapkale, Nikhil (Allianz Technology)" userId="a423cf64-d8ff-4f07-82c9-fe5e136be2ed" providerId="ADAL" clId="{7705163F-811F-4FC2-9E89-3BD2F2F8DCFD}" dt="2025-06-24T11:19:18.358" v="1426" actId="14100"/>
          <ac:spMkLst>
            <pc:docMk/>
            <pc:sldMk cId="307328176" sldId="271"/>
            <ac:spMk id="3" creationId="{90524112-EE8C-69FE-BC01-9B4ED4E8D04F}"/>
          </ac:spMkLst>
        </pc:spChg>
        <pc:spChg chg="add mod">
          <ac:chgData name="Jagannath Sapkale, Nikhil (Allianz Technology)" userId="a423cf64-d8ff-4f07-82c9-fe5e136be2ed" providerId="ADAL" clId="{7705163F-811F-4FC2-9E89-3BD2F2F8DCFD}" dt="2025-06-24T11:18:51.714" v="1421" actId="20577"/>
          <ac:spMkLst>
            <pc:docMk/>
            <pc:sldMk cId="307328176" sldId="271"/>
            <ac:spMk id="6" creationId="{85578BF2-13DC-8F9F-6460-6765047ABFCF}"/>
          </ac:spMkLst>
        </pc:spChg>
        <pc:spChg chg="mod">
          <ac:chgData name="Jagannath Sapkale, Nikhil (Allianz Technology)" userId="a423cf64-d8ff-4f07-82c9-fe5e136be2ed" providerId="ADAL" clId="{7705163F-811F-4FC2-9E89-3BD2F2F8DCFD}" dt="2025-06-24T10:03:44.871" v="369" actId="20577"/>
          <ac:spMkLst>
            <pc:docMk/>
            <pc:sldMk cId="307328176" sldId="271"/>
            <ac:spMk id="9" creationId="{A97B42F5-C19B-4AB4-340D-CAEBE098C886}"/>
          </ac:spMkLst>
        </pc:spChg>
        <pc:picChg chg="add mod">
          <ac:chgData name="Jagannath Sapkale, Nikhil (Allianz Technology)" userId="a423cf64-d8ff-4f07-82c9-fe5e136be2ed" providerId="ADAL" clId="{7705163F-811F-4FC2-9E89-3BD2F2F8DCFD}" dt="2025-06-24T10:38:33.036" v="1215" actId="14100"/>
          <ac:picMkLst>
            <pc:docMk/>
            <pc:sldMk cId="307328176" sldId="271"/>
            <ac:picMk id="4" creationId="{4E82A763-256B-C746-00DE-845D6F883F16}"/>
          </ac:picMkLst>
        </pc:picChg>
        <pc:picChg chg="del">
          <ac:chgData name="Jagannath Sapkale, Nikhil (Allianz Technology)" userId="a423cf64-d8ff-4f07-82c9-fe5e136be2ed" providerId="ADAL" clId="{7705163F-811F-4FC2-9E89-3BD2F2F8DCFD}" dt="2025-06-24T09:08:43.575" v="78" actId="478"/>
          <ac:picMkLst>
            <pc:docMk/>
            <pc:sldMk cId="307328176" sldId="271"/>
            <ac:picMk id="5" creationId="{5487EC25-F621-0534-3FB5-C423A9B8B856}"/>
          </ac:picMkLst>
        </pc:picChg>
        <pc:picChg chg="add del mod">
          <ac:chgData name="Jagannath Sapkale, Nikhil (Allianz Technology)" userId="a423cf64-d8ff-4f07-82c9-fe5e136be2ed" providerId="ADAL" clId="{7705163F-811F-4FC2-9E89-3BD2F2F8DCFD}" dt="2025-06-24T10:10:19.217" v="387" actId="478"/>
          <ac:picMkLst>
            <pc:docMk/>
            <pc:sldMk cId="307328176" sldId="271"/>
            <ac:picMk id="8" creationId="{52C7F7A1-B253-8527-73BB-A391BC76B24B}"/>
          </ac:picMkLst>
        </pc:picChg>
        <pc:picChg chg="add mod">
          <ac:chgData name="Jagannath Sapkale, Nikhil (Allianz Technology)" userId="a423cf64-d8ff-4f07-82c9-fe5e136be2ed" providerId="ADAL" clId="{7705163F-811F-4FC2-9E89-3BD2F2F8DCFD}" dt="2025-06-24T10:38:50.750" v="1217" actId="1076"/>
          <ac:picMkLst>
            <pc:docMk/>
            <pc:sldMk cId="307328176" sldId="271"/>
            <ac:picMk id="11" creationId="{EB25B3F2-EA31-BA89-381C-560F15178FD7}"/>
          </ac:picMkLst>
        </pc:picChg>
      </pc:sldChg>
      <pc:sldChg chg="addSp delSp modSp add mod">
        <pc:chgData name="Jagannath Sapkale, Nikhil (Allianz Technology)" userId="a423cf64-d8ff-4f07-82c9-fe5e136be2ed" providerId="ADAL" clId="{7705163F-811F-4FC2-9E89-3BD2F2F8DCFD}" dt="2025-06-24T11:20:06.781" v="1443" actId="20577"/>
        <pc:sldMkLst>
          <pc:docMk/>
          <pc:sldMk cId="554792806" sldId="272"/>
        </pc:sldMkLst>
        <pc:spChg chg="add mod">
          <ac:chgData name="Jagannath Sapkale, Nikhil (Allianz Technology)" userId="a423cf64-d8ff-4f07-82c9-fe5e136be2ed" providerId="ADAL" clId="{7705163F-811F-4FC2-9E89-3BD2F2F8DCFD}" dt="2025-06-24T10:32:27.160" v="1002" actId="1076"/>
          <ac:spMkLst>
            <pc:docMk/>
            <pc:sldMk cId="554792806" sldId="272"/>
            <ac:spMk id="2" creationId="{A145B5C6-5244-56DB-941B-A5DDFCE53EC7}"/>
          </ac:spMkLst>
        </pc:spChg>
        <pc:spChg chg="mod">
          <ac:chgData name="Jagannath Sapkale, Nikhil (Allianz Technology)" userId="a423cf64-d8ff-4f07-82c9-fe5e136be2ed" providerId="ADAL" clId="{7705163F-811F-4FC2-9E89-3BD2F2F8DCFD}" dt="2025-06-24T11:19:55.956" v="1437" actId="20577"/>
          <ac:spMkLst>
            <pc:docMk/>
            <pc:sldMk cId="554792806" sldId="272"/>
            <ac:spMk id="3" creationId="{90524112-EE8C-69FE-BC01-9B4ED4E8D04F}"/>
          </ac:spMkLst>
        </pc:spChg>
        <pc:spChg chg="del mod">
          <ac:chgData name="Jagannath Sapkale, Nikhil (Allianz Technology)" userId="a423cf64-d8ff-4f07-82c9-fe5e136be2ed" providerId="ADAL" clId="{7705163F-811F-4FC2-9E89-3BD2F2F8DCFD}" dt="2025-06-24T10:30:18.255" v="988"/>
          <ac:spMkLst>
            <pc:docMk/>
            <pc:sldMk cId="554792806" sldId="272"/>
            <ac:spMk id="6" creationId="{85578BF2-13DC-8F9F-6460-6765047ABFCF}"/>
          </ac:spMkLst>
        </pc:spChg>
        <pc:spChg chg="mod">
          <ac:chgData name="Jagannath Sapkale, Nikhil (Allianz Technology)" userId="a423cf64-d8ff-4f07-82c9-fe5e136be2ed" providerId="ADAL" clId="{7705163F-811F-4FC2-9E89-3BD2F2F8DCFD}" dt="2025-06-24T10:13:41.408" v="452" actId="20577"/>
          <ac:spMkLst>
            <pc:docMk/>
            <pc:sldMk cId="554792806" sldId="272"/>
            <ac:spMk id="9" creationId="{A97B42F5-C19B-4AB4-340D-CAEBE098C886}"/>
          </ac:spMkLst>
        </pc:spChg>
        <pc:spChg chg="add mod">
          <ac:chgData name="Jagannath Sapkale, Nikhil (Allianz Technology)" userId="a423cf64-d8ff-4f07-82c9-fe5e136be2ed" providerId="ADAL" clId="{7705163F-811F-4FC2-9E89-3BD2F2F8DCFD}" dt="2025-06-24T11:19:41.150" v="1428" actId="12"/>
          <ac:spMkLst>
            <pc:docMk/>
            <pc:sldMk cId="554792806" sldId="272"/>
            <ac:spMk id="12" creationId="{EBEDE14C-42DA-12F0-9195-C10EB9EB95FA}"/>
          </ac:spMkLst>
        </pc:spChg>
        <pc:spChg chg="add mod">
          <ac:chgData name="Jagannath Sapkale, Nikhil (Allianz Technology)" userId="a423cf64-d8ff-4f07-82c9-fe5e136be2ed" providerId="ADAL" clId="{7705163F-811F-4FC2-9E89-3BD2F2F8DCFD}" dt="2025-06-24T11:20:06.781" v="1443" actId="20577"/>
          <ac:spMkLst>
            <pc:docMk/>
            <pc:sldMk cId="554792806" sldId="272"/>
            <ac:spMk id="15" creationId="{C516019F-0CEE-251D-6BEC-106186785271}"/>
          </ac:spMkLst>
        </pc:spChg>
        <pc:picChg chg="del">
          <ac:chgData name="Jagannath Sapkale, Nikhil (Allianz Technology)" userId="a423cf64-d8ff-4f07-82c9-fe5e136be2ed" providerId="ADAL" clId="{7705163F-811F-4FC2-9E89-3BD2F2F8DCFD}" dt="2025-06-24T10:15:06.858" v="457" actId="478"/>
          <ac:picMkLst>
            <pc:docMk/>
            <pc:sldMk cId="554792806" sldId="272"/>
            <ac:picMk id="4" creationId="{4E82A763-256B-C746-00DE-845D6F883F16}"/>
          </ac:picMkLst>
        </pc:picChg>
        <pc:picChg chg="add mod">
          <ac:chgData name="Jagannath Sapkale, Nikhil (Allianz Technology)" userId="a423cf64-d8ff-4f07-82c9-fe5e136be2ed" providerId="ADAL" clId="{7705163F-811F-4FC2-9E89-3BD2F2F8DCFD}" dt="2025-06-24T10:36:14.162" v="1121" actId="1036"/>
          <ac:picMkLst>
            <pc:docMk/>
            <pc:sldMk cId="554792806" sldId="272"/>
            <ac:picMk id="7" creationId="{82EA7476-377D-8B81-0BC7-09654826B847}"/>
          </ac:picMkLst>
        </pc:picChg>
        <pc:picChg chg="add del">
          <ac:chgData name="Jagannath Sapkale, Nikhil (Allianz Technology)" userId="a423cf64-d8ff-4f07-82c9-fe5e136be2ed" providerId="ADAL" clId="{7705163F-811F-4FC2-9E89-3BD2F2F8DCFD}" dt="2025-06-24T10:21:32.686" v="620" actId="478"/>
          <ac:picMkLst>
            <pc:docMk/>
            <pc:sldMk cId="554792806" sldId="272"/>
            <ac:picMk id="10" creationId="{0C79C6FB-EBB7-83C1-5F16-75F026E68CD4}"/>
          </ac:picMkLst>
        </pc:picChg>
        <pc:picChg chg="del">
          <ac:chgData name="Jagannath Sapkale, Nikhil (Allianz Technology)" userId="a423cf64-d8ff-4f07-82c9-fe5e136be2ed" providerId="ADAL" clId="{7705163F-811F-4FC2-9E89-3BD2F2F8DCFD}" dt="2025-06-24T10:23:18.890" v="783" actId="478"/>
          <ac:picMkLst>
            <pc:docMk/>
            <pc:sldMk cId="554792806" sldId="272"/>
            <ac:picMk id="11" creationId="{EB25B3F2-EA31-BA89-381C-560F15178FD7}"/>
          </ac:picMkLst>
        </pc:picChg>
        <pc:picChg chg="add del mod">
          <ac:chgData name="Jagannath Sapkale, Nikhil (Allianz Technology)" userId="a423cf64-d8ff-4f07-82c9-fe5e136be2ed" providerId="ADAL" clId="{7705163F-811F-4FC2-9E89-3BD2F2F8DCFD}" dt="2025-06-24T10:30:18.255" v="986" actId="478"/>
          <ac:picMkLst>
            <pc:docMk/>
            <pc:sldMk cId="554792806" sldId="272"/>
            <ac:picMk id="14" creationId="{DDCDE1F5-3629-DD5E-149D-8FFAF5831B8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blue">
    <p:bg>
      <p:bgPr>
        <a:solidFill>
          <a:srgbClr val="122B54"/>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FA13754-0890-465C-BA8A-E18B554E317E}"/>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425" y="476250"/>
            <a:ext cx="2057313" cy="509277"/>
          </a:xfrm>
          <a:prstGeom prst="rect">
            <a:avLst/>
          </a:prstGeom>
        </p:spPr>
      </p:pic>
      <p:sp>
        <p:nvSpPr>
          <p:cNvPr id="7" name="Titel 1">
            <a:extLst>
              <a:ext uri="{FF2B5EF4-FFF2-40B4-BE49-F238E27FC236}">
                <a16:creationId xmlns:a16="http://schemas.microsoft.com/office/drawing/2014/main" id="{855A5846-4501-444B-8F41-805425817451}"/>
              </a:ext>
            </a:extLst>
          </p:cNvPr>
          <p:cNvSpPr>
            <a:spLocks noGrp="1"/>
          </p:cNvSpPr>
          <p:nvPr>
            <p:ph type="ctrTitle" hasCustomPrompt="1"/>
          </p:nvPr>
        </p:nvSpPr>
        <p:spPr>
          <a:xfrm>
            <a:off x="479424" y="1773239"/>
            <a:ext cx="11233151" cy="1620000"/>
          </a:xfrm>
        </p:spPr>
        <p:txBody>
          <a:bodyPr rIns="216000" anchor="b" anchorCtr="0"/>
          <a:lstStyle>
            <a:lvl1pPr algn="l">
              <a:lnSpc>
                <a:spcPts val="8500"/>
              </a:lnSpc>
              <a:defRPr sz="8500">
                <a:solidFill>
                  <a:schemeClr val="tx1"/>
                </a:solidFill>
              </a:defRPr>
            </a:lvl1pPr>
          </a:lstStyle>
          <a:p>
            <a:r>
              <a:rPr lang="en-US"/>
              <a:t>Master title</a:t>
            </a:r>
          </a:p>
        </p:txBody>
      </p:sp>
      <p:sp>
        <p:nvSpPr>
          <p:cNvPr id="8" name="Untertitel 2">
            <a:extLst>
              <a:ext uri="{FF2B5EF4-FFF2-40B4-BE49-F238E27FC236}">
                <a16:creationId xmlns:a16="http://schemas.microsoft.com/office/drawing/2014/main" id="{7909B2E5-8CFF-4102-B771-B048BAA6DB84}"/>
              </a:ext>
            </a:extLst>
          </p:cNvPr>
          <p:cNvSpPr>
            <a:spLocks noGrp="1"/>
          </p:cNvSpPr>
          <p:nvPr>
            <p:ph type="subTitle" idx="1" hasCustomPrompt="1"/>
          </p:nvPr>
        </p:nvSpPr>
        <p:spPr>
          <a:xfrm>
            <a:off x="4295776" y="3384000"/>
            <a:ext cx="7416800" cy="1656000"/>
          </a:xfrm>
        </p:spPr>
        <p:txBody>
          <a:bodyPr rIns="216000"/>
          <a:lstStyle>
            <a:lvl1pPr marL="0" indent="0" algn="l">
              <a:lnSpc>
                <a:spcPts val="8500"/>
              </a:lnSpc>
              <a:buNone/>
              <a:defRPr sz="8500">
                <a:solidFill>
                  <a:srgbClr val="13A0D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style</a:t>
            </a:r>
          </a:p>
        </p:txBody>
      </p:sp>
      <p:sp>
        <p:nvSpPr>
          <p:cNvPr id="9" name="Textplatzhalter 14">
            <a:extLst>
              <a:ext uri="{FF2B5EF4-FFF2-40B4-BE49-F238E27FC236}">
                <a16:creationId xmlns:a16="http://schemas.microsoft.com/office/drawing/2014/main" id="{A89B177C-F8F6-4738-B4AF-9E4A8243858F}"/>
              </a:ext>
            </a:extLst>
          </p:cNvPr>
          <p:cNvSpPr>
            <a:spLocks noGrp="1"/>
          </p:cNvSpPr>
          <p:nvPr>
            <p:ph type="body" sz="quarter" idx="11" hasCustomPrompt="1"/>
          </p:nvPr>
        </p:nvSpPr>
        <p:spPr>
          <a:xfrm>
            <a:off x="478800" y="5968800"/>
            <a:ext cx="1692900" cy="546124"/>
          </a:xfrm>
        </p:spPr>
        <p:txBody>
          <a:bodyPr anchor="b" anchorCtr="0"/>
          <a:lstStyle>
            <a:lvl1pPr>
              <a:lnSpc>
                <a:spcPct val="100000"/>
              </a:lnSpc>
              <a:defRPr sz="1100">
                <a:solidFill>
                  <a:schemeClr val="tx1"/>
                </a:solidFill>
              </a:defRPr>
            </a:lvl1pPr>
          </a:lstStyle>
          <a:p>
            <a:pPr lvl="0"/>
            <a:r>
              <a:rPr lang="en-US"/>
              <a:t>First level</a:t>
            </a:r>
          </a:p>
        </p:txBody>
      </p:sp>
      <p:sp>
        <p:nvSpPr>
          <p:cNvPr id="10" name="Textplatzhalter 14">
            <a:extLst>
              <a:ext uri="{FF2B5EF4-FFF2-40B4-BE49-F238E27FC236}">
                <a16:creationId xmlns:a16="http://schemas.microsoft.com/office/drawing/2014/main" id="{D04322D5-0CE0-4328-BE55-EFF287C34B08}"/>
              </a:ext>
            </a:extLst>
          </p:cNvPr>
          <p:cNvSpPr>
            <a:spLocks noGrp="1"/>
          </p:cNvSpPr>
          <p:nvPr>
            <p:ph type="body" sz="quarter" idx="14" hasCustomPrompt="1"/>
          </p:nvPr>
        </p:nvSpPr>
        <p:spPr>
          <a:xfrm>
            <a:off x="2387600" y="5968800"/>
            <a:ext cx="1692900" cy="546124"/>
          </a:xfrm>
        </p:spPr>
        <p:txBody>
          <a:bodyPr anchor="b" anchorCtr="0"/>
          <a:lstStyle>
            <a:lvl1pPr>
              <a:lnSpc>
                <a:spcPct val="100000"/>
              </a:lnSpc>
              <a:defRPr sz="1100">
                <a:solidFill>
                  <a:schemeClr val="tx1"/>
                </a:solidFill>
              </a:defRPr>
            </a:lvl1pPr>
          </a:lstStyle>
          <a:p>
            <a:pPr lvl="0"/>
            <a:r>
              <a:rPr lang="en-US"/>
              <a:t>First level</a:t>
            </a:r>
          </a:p>
          <a:p>
            <a:pPr lvl="0"/>
            <a:r>
              <a:rPr lang="en-US"/>
              <a:t>Second row</a:t>
            </a:r>
          </a:p>
        </p:txBody>
      </p:sp>
      <p:sp>
        <p:nvSpPr>
          <p:cNvPr id="12" name="Textplatzhalter 4">
            <a:extLst>
              <a:ext uri="{FF2B5EF4-FFF2-40B4-BE49-F238E27FC236}">
                <a16:creationId xmlns:a16="http://schemas.microsoft.com/office/drawing/2014/main" id="{915B85D1-F199-4887-990C-E3BAA240783E}"/>
              </a:ext>
            </a:extLst>
          </p:cNvPr>
          <p:cNvSpPr>
            <a:spLocks noGrp="1"/>
          </p:cNvSpPr>
          <p:nvPr>
            <p:ph type="body" sz="quarter" idx="15"/>
          </p:nvPr>
        </p:nvSpPr>
        <p:spPr>
          <a:xfrm rot="16200000">
            <a:off x="11016000" y="5772158"/>
            <a:ext cx="1281600" cy="144000"/>
          </a:xfrm>
        </p:spPr>
        <p:txBody>
          <a:bodyPr anchor="b" anchorCtr="0"/>
          <a:lstStyle>
            <a:lvl1pPr>
              <a:defRPr sz="800">
                <a:solidFill>
                  <a:schemeClr val="tx1"/>
                </a:solidFill>
              </a:defRPr>
            </a:lvl1pPr>
            <a:lvl5pPr marL="288000" indent="0">
              <a:buNone/>
              <a:defRPr/>
            </a:lvl5pPr>
          </a:lstStyle>
          <a:p>
            <a:pPr lvl="0"/>
            <a:r>
              <a:rPr lang="en-US"/>
              <a:t>Click to edit Master text styles</a:t>
            </a:r>
          </a:p>
        </p:txBody>
      </p:sp>
    </p:spTree>
    <p:extLst>
      <p:ext uri="{BB962C8B-B14F-4D97-AF65-F5344CB8AC3E}">
        <p14:creationId xmlns:p14="http://schemas.microsoft.com/office/powerpoint/2010/main" val="3037946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bold typo white">
    <p:bg>
      <p:bgPr>
        <a:solidFill>
          <a:schemeClr val="tx1"/>
        </a:solidFill>
        <a:effectLst/>
      </p:bgPr>
    </p:bg>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FD4BF3A5-0D07-42B9-83A0-4BB19773B0E4}"/>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2" name="Titel 1">
            <a:extLst>
              <a:ext uri="{FF2B5EF4-FFF2-40B4-BE49-F238E27FC236}">
                <a16:creationId xmlns:a16="http://schemas.microsoft.com/office/drawing/2014/main" id="{54344D3D-750E-4AA5-BD45-F6CFA3D07F07}"/>
              </a:ext>
            </a:extLst>
          </p:cNvPr>
          <p:cNvSpPr>
            <a:spLocks noGrp="1"/>
          </p:cNvSpPr>
          <p:nvPr>
            <p:ph type="ctrTitle" hasCustomPrompt="1"/>
          </p:nvPr>
        </p:nvSpPr>
        <p:spPr>
          <a:xfrm>
            <a:off x="-228590" y="1152000"/>
            <a:ext cx="12801058" cy="2666928"/>
          </a:xfrm>
        </p:spPr>
        <p:txBody>
          <a:bodyPr rIns="216000" anchor="b" anchorCtr="0"/>
          <a:lstStyle>
            <a:lvl1pPr algn="r">
              <a:lnSpc>
                <a:spcPct val="80000"/>
              </a:lnSpc>
              <a:defRPr sz="20002">
                <a:solidFill>
                  <a:schemeClr val="bg1"/>
                </a:solidFill>
              </a:defRPr>
            </a:lvl1pPr>
          </a:lstStyle>
          <a:p>
            <a:r>
              <a:rPr lang="en-US"/>
              <a:t>Title</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228590" y="3420000"/>
            <a:ext cx="12801058" cy="3581884"/>
          </a:xfrm>
        </p:spPr>
        <p:txBody>
          <a:bodyPr rIns="216000"/>
          <a:lstStyle>
            <a:lvl1pPr marL="0" indent="0" algn="l">
              <a:lnSpc>
                <a:spcPct val="80000"/>
              </a:lnSpc>
              <a:buNone/>
              <a:defRPr sz="20002">
                <a:solidFill>
                  <a:srgbClr val="13A0D3"/>
                </a:solidFill>
                <a:latin typeface="+mj-lt"/>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en-US"/>
              <a:t>Sub</a:t>
            </a:r>
          </a:p>
        </p:txBody>
      </p:sp>
    </p:spTree>
    <p:extLst>
      <p:ext uri="{BB962C8B-B14F-4D97-AF65-F5344CB8AC3E}">
        <p14:creationId xmlns:p14="http://schemas.microsoft.com/office/powerpoint/2010/main" val="3175749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blue + image">
    <p:bg>
      <p:bgPr>
        <a:solidFill>
          <a:srgbClr val="122B54"/>
        </a:solidFill>
        <a:effectLst/>
      </p:bgPr>
    </p:b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BDBAB04-1D2E-4D8E-B3D2-20C3A531B512}"/>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en-US" smtClean="0"/>
              <a:pPr/>
              <a:t>‹#›</a:t>
            </a:fld>
            <a:endParaRPr lang="en-US"/>
          </a:p>
        </p:txBody>
      </p:sp>
      <p:sp>
        <p:nvSpPr>
          <p:cNvPr id="2" name="Titel 1">
            <a:extLst>
              <a:ext uri="{FF2B5EF4-FFF2-40B4-BE49-F238E27FC236}">
                <a16:creationId xmlns:a16="http://schemas.microsoft.com/office/drawing/2014/main" id="{B2219988-30BF-4574-85B3-793CCEE20F44}"/>
              </a:ext>
            </a:extLst>
          </p:cNvPr>
          <p:cNvSpPr>
            <a:spLocks noGrp="1"/>
          </p:cNvSpPr>
          <p:nvPr>
            <p:ph type="title"/>
          </p:nvPr>
        </p:nvSpPr>
        <p:spPr>
          <a:xfrm>
            <a:off x="479427" y="476250"/>
            <a:ext cx="3600448" cy="1080000"/>
          </a:xfrm>
        </p:spPr>
        <p:txBody>
          <a:bodyPr/>
          <a:lstStyle>
            <a:lvl1pPr>
              <a:defRPr>
                <a:solidFill>
                  <a:schemeClr val="tx1"/>
                </a:solidFill>
              </a:defRPr>
            </a:lvl1pPr>
          </a:lstStyle>
          <a:p>
            <a:r>
              <a:rPr lang="en-US"/>
              <a:t>Click to edit Master title style</a:t>
            </a:r>
          </a:p>
        </p:txBody>
      </p:sp>
      <p:sp>
        <p:nvSpPr>
          <p:cNvPr id="8" name="Textplatzhalter 7">
            <a:extLst>
              <a:ext uri="{FF2B5EF4-FFF2-40B4-BE49-F238E27FC236}">
                <a16:creationId xmlns:a16="http://schemas.microsoft.com/office/drawing/2014/main" id="{469759C4-BC62-4FF7-9444-30229490F126}"/>
              </a:ext>
            </a:extLst>
          </p:cNvPr>
          <p:cNvSpPr>
            <a:spLocks noGrp="1"/>
          </p:cNvSpPr>
          <p:nvPr>
            <p:ph type="body" sz="quarter" idx="18"/>
          </p:nvPr>
        </p:nvSpPr>
        <p:spPr>
          <a:xfrm>
            <a:off x="479425" y="3600000"/>
            <a:ext cx="3816350" cy="1947863"/>
          </a:xfrm>
        </p:spPr>
        <p:txBody>
          <a:bodyPr/>
          <a:lstStyle>
            <a:lvl1pPr>
              <a:defRPr sz="16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Bildplatzhalter 6">
            <a:extLst>
              <a:ext uri="{FF2B5EF4-FFF2-40B4-BE49-F238E27FC236}">
                <a16:creationId xmlns:a16="http://schemas.microsoft.com/office/drawing/2014/main" id="{CE71AF72-2FFB-40A2-ADC6-9889A3507C4C}"/>
              </a:ext>
              <a:ext uri="{C183D7F6-B498-43B3-948B-1728B52AA6E4}">
                <adec:decorative xmlns:adec="http://schemas.microsoft.com/office/drawing/2017/decorative" val="1"/>
              </a:ext>
            </a:extLst>
          </p:cNvPr>
          <p:cNvSpPr>
            <a:spLocks noGrp="1"/>
          </p:cNvSpPr>
          <p:nvPr>
            <p:ph type="pic" sz="quarter" idx="13"/>
          </p:nvPr>
        </p:nvSpPr>
        <p:spPr>
          <a:xfrm>
            <a:off x="5148001" y="0"/>
            <a:ext cx="7044000" cy="4968000"/>
          </a:xfrm>
          <a:solidFill>
            <a:schemeClr val="tx2"/>
          </a:solidFill>
        </p:spPr>
        <p:txBody>
          <a:bodyPr/>
          <a:lstStyle/>
          <a:p>
            <a:r>
              <a:rPr lang="en-US"/>
              <a:t>Click icon to add picture</a:t>
            </a:r>
          </a:p>
        </p:txBody>
      </p:sp>
      <p:sp>
        <p:nvSpPr>
          <p:cNvPr id="6" name="Bildplatzhalter 9">
            <a:extLst>
              <a:ext uri="{FF2B5EF4-FFF2-40B4-BE49-F238E27FC236}">
                <a16:creationId xmlns:a16="http://schemas.microsoft.com/office/drawing/2014/main" id="{783CECED-A8D5-4BD6-A656-0D10C41795B8}"/>
              </a:ext>
              <a:ext uri="{C183D7F6-B498-43B3-948B-1728B52AA6E4}">
                <adec:decorative xmlns:adec="http://schemas.microsoft.com/office/drawing/2017/decorative" val="1"/>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r>
              <a:rPr lang="en-US"/>
              <a:t>Click icon to add picture</a:t>
            </a:r>
          </a:p>
        </p:txBody>
      </p:sp>
    </p:spTree>
    <p:extLst>
      <p:ext uri="{BB962C8B-B14F-4D97-AF65-F5344CB8AC3E}">
        <p14:creationId xmlns:p14="http://schemas.microsoft.com/office/powerpoint/2010/main" val="823239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white + image">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2BDBAB04-1D2E-4D8E-B3D2-20C3A531B512}"/>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2" name="Titel 1">
            <a:extLst>
              <a:ext uri="{FF2B5EF4-FFF2-40B4-BE49-F238E27FC236}">
                <a16:creationId xmlns:a16="http://schemas.microsoft.com/office/drawing/2014/main" id="{B2219988-30BF-4574-85B3-793CCEE20F44}"/>
              </a:ext>
            </a:extLst>
          </p:cNvPr>
          <p:cNvSpPr>
            <a:spLocks noGrp="1"/>
          </p:cNvSpPr>
          <p:nvPr>
            <p:ph type="title"/>
          </p:nvPr>
        </p:nvSpPr>
        <p:spPr>
          <a:xfrm>
            <a:off x="479427" y="476250"/>
            <a:ext cx="3600448" cy="1080000"/>
          </a:xfrm>
        </p:spPr>
        <p:txBody>
          <a:bodyPr/>
          <a:lstStyle/>
          <a:p>
            <a:r>
              <a:rPr lang="en-US"/>
              <a:t>Click to edit Master title style</a:t>
            </a:r>
          </a:p>
        </p:txBody>
      </p:sp>
      <p:sp>
        <p:nvSpPr>
          <p:cNvPr id="8" name="Textplatzhalter 7">
            <a:extLst>
              <a:ext uri="{FF2B5EF4-FFF2-40B4-BE49-F238E27FC236}">
                <a16:creationId xmlns:a16="http://schemas.microsoft.com/office/drawing/2014/main" id="{469759C4-BC62-4FF7-9444-30229490F126}"/>
              </a:ext>
            </a:extLst>
          </p:cNvPr>
          <p:cNvSpPr>
            <a:spLocks noGrp="1"/>
          </p:cNvSpPr>
          <p:nvPr>
            <p:ph type="body" sz="quarter" idx="18"/>
          </p:nvPr>
        </p:nvSpPr>
        <p:spPr>
          <a:xfrm>
            <a:off x="479425" y="3600000"/>
            <a:ext cx="3816350" cy="1947863"/>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Bildplatzhalter 6">
            <a:extLst>
              <a:ext uri="{FF2B5EF4-FFF2-40B4-BE49-F238E27FC236}">
                <a16:creationId xmlns:a16="http://schemas.microsoft.com/office/drawing/2014/main" id="{CE71AF72-2FFB-40A2-ADC6-9889A3507C4C}"/>
              </a:ext>
              <a:ext uri="{C183D7F6-B498-43B3-948B-1728B52AA6E4}">
                <adec:decorative xmlns:adec="http://schemas.microsoft.com/office/drawing/2017/decorative" val="1"/>
              </a:ext>
            </a:extLst>
          </p:cNvPr>
          <p:cNvSpPr>
            <a:spLocks noGrp="1"/>
          </p:cNvSpPr>
          <p:nvPr>
            <p:ph type="pic" sz="quarter" idx="13"/>
          </p:nvPr>
        </p:nvSpPr>
        <p:spPr>
          <a:xfrm>
            <a:off x="5148001" y="0"/>
            <a:ext cx="7044000" cy="4968000"/>
          </a:xfrm>
          <a:solidFill>
            <a:schemeClr val="tx2"/>
          </a:solidFill>
        </p:spPr>
        <p:txBody>
          <a:bodyPr/>
          <a:lstStyle/>
          <a:p>
            <a:r>
              <a:rPr lang="en-US"/>
              <a:t>Click icon to add picture</a:t>
            </a:r>
          </a:p>
        </p:txBody>
      </p:sp>
      <p:sp>
        <p:nvSpPr>
          <p:cNvPr id="6" name="Bildplatzhalter 9">
            <a:extLst>
              <a:ext uri="{FF2B5EF4-FFF2-40B4-BE49-F238E27FC236}">
                <a16:creationId xmlns:a16="http://schemas.microsoft.com/office/drawing/2014/main" id="{783CECED-A8D5-4BD6-A656-0D10C41795B8}"/>
              </a:ext>
              <a:ext uri="{C183D7F6-B498-43B3-948B-1728B52AA6E4}">
                <adec:decorative xmlns:adec="http://schemas.microsoft.com/office/drawing/2017/decorative" val="1"/>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r>
              <a:rPr lang="en-US"/>
              <a:t>Click icon to add picture</a:t>
            </a:r>
          </a:p>
        </p:txBody>
      </p:sp>
    </p:spTree>
    <p:extLst>
      <p:ext uri="{BB962C8B-B14F-4D97-AF65-F5344CB8AC3E}">
        <p14:creationId xmlns:p14="http://schemas.microsoft.com/office/powerpoint/2010/main" val="3895704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chart">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1E761017-7A9E-407D-8DCD-CEDEF7758D25}"/>
              </a:ext>
            </a:extLst>
          </p:cNvPr>
          <p:cNvSpPr>
            <a:spLocks noGrp="1"/>
          </p:cNvSpPr>
          <p:nvPr>
            <p:ph type="sldNum" sz="quarter" idx="11"/>
          </p:nvPr>
        </p:nvSpPr>
        <p:spPr/>
        <p:txBody>
          <a:bodyPr/>
          <a:lstStyle/>
          <a:p>
            <a:fld id="{56C449F3-BD9D-48DC-BFF1-0F66671DA7C6}" type="slidenum">
              <a:rPr lang="en-US" smtClean="0"/>
              <a:pPr/>
              <a:t>‹#›</a:t>
            </a:fld>
            <a:endParaRPr lang="en-US"/>
          </a:p>
        </p:txBody>
      </p:sp>
      <p:pic>
        <p:nvPicPr>
          <p:cNvPr id="5" name="Bildplatzhalter 11">
            <a:extLst>
              <a:ext uri="{FF2B5EF4-FFF2-40B4-BE49-F238E27FC236}">
                <a16:creationId xmlns:a16="http://schemas.microsoft.com/office/drawing/2014/main" id="{727A807A-44F9-421E-99A3-97AA64680286}"/>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6" name="Grafik 13">
            <a:extLst>
              <a:ext uri="{FF2B5EF4-FFF2-40B4-BE49-F238E27FC236}">
                <a16:creationId xmlns:a16="http://schemas.microsoft.com/office/drawing/2014/main" id="{CE079E16-C310-4874-A85B-DA706D4C21CA}"/>
              </a:ext>
            </a:extLst>
          </p:cNvPr>
          <p:cNvSpPr>
            <a:spLocks noChangeAspect="1"/>
          </p:cNvSpPr>
          <p:nvPr/>
        </p:nvSpPr>
        <p:spPr>
          <a:xfrm>
            <a:off x="3810098" y="1143097"/>
            <a:ext cx="4571808" cy="4571807"/>
          </a:xfrm>
          <a:custGeom>
            <a:avLst/>
            <a:gdLst>
              <a:gd name="connsiteX0" fmla="*/ 3048606 w 5327650"/>
              <a:gd name="connsiteY0" fmla="*/ 4158431 h 5327649"/>
              <a:gd name="connsiteX1" fmla="*/ 3048606 w 5327650"/>
              <a:gd name="connsiteY1" fmla="*/ 1218444 h 5327649"/>
              <a:gd name="connsiteX2" fmla="*/ 2737659 w 5327650"/>
              <a:gd name="connsiteY2" fmla="*/ 905364 h 5327649"/>
              <a:gd name="connsiteX3" fmla="*/ 2049870 w 5327650"/>
              <a:gd name="connsiteY3" fmla="*/ 905364 h 5327649"/>
              <a:gd name="connsiteX4" fmla="*/ 2049870 w 5327650"/>
              <a:gd name="connsiteY4" fmla="*/ 1233529 h 5327649"/>
              <a:gd name="connsiteX5" fmla="*/ 2090888 w 5327650"/>
              <a:gd name="connsiteY5" fmla="*/ 1233529 h 5327649"/>
              <a:gd name="connsiteX6" fmla="*/ 2278251 w 5327650"/>
              <a:gd name="connsiteY6" fmla="*/ 1458216 h 5327649"/>
              <a:gd name="connsiteX7" fmla="*/ 2278251 w 5327650"/>
              <a:gd name="connsiteY7" fmla="*/ 4158431 h 5327649"/>
              <a:gd name="connsiteX8" fmla="*/ 3048606 w 5327650"/>
              <a:gd name="connsiteY8" fmla="*/ 4158431 h 5327649"/>
              <a:gd name="connsiteX9" fmla="*/ 3387869 w 5327650"/>
              <a:gd name="connsiteY9" fmla="*/ 4158431 h 5327649"/>
              <a:gd name="connsiteX10" fmla="*/ 4152137 w 5327650"/>
              <a:gd name="connsiteY10" fmla="*/ 4158431 h 5327649"/>
              <a:gd name="connsiteX11" fmla="*/ 4152137 w 5327650"/>
              <a:gd name="connsiteY11" fmla="*/ 1868687 h 5327649"/>
              <a:gd name="connsiteX12" fmla="*/ 3839602 w 5327650"/>
              <a:gd name="connsiteY12" fmla="*/ 1556136 h 5327649"/>
              <a:gd name="connsiteX13" fmla="*/ 3387869 w 5327650"/>
              <a:gd name="connsiteY13" fmla="*/ 1556136 h 5327649"/>
              <a:gd name="connsiteX14" fmla="*/ 3387869 w 5327650"/>
              <a:gd name="connsiteY14" fmla="*/ 4158431 h 5327649"/>
              <a:gd name="connsiteX15" fmla="*/ 1940840 w 5327650"/>
              <a:gd name="connsiteY15" fmla="*/ 4158431 h 5327649"/>
              <a:gd name="connsiteX16" fmla="*/ 1940840 w 5327650"/>
              <a:gd name="connsiteY16" fmla="*/ 1556136 h 5327649"/>
              <a:gd name="connsiteX17" fmla="*/ 1488048 w 5327650"/>
              <a:gd name="connsiteY17" fmla="*/ 1556136 h 5327649"/>
              <a:gd name="connsiteX18" fmla="*/ 1176307 w 5327650"/>
              <a:gd name="connsiteY18" fmla="*/ 1868687 h 5327649"/>
              <a:gd name="connsiteX19" fmla="*/ 1176307 w 5327650"/>
              <a:gd name="connsiteY19" fmla="*/ 4158431 h 5327649"/>
              <a:gd name="connsiteX20" fmla="*/ 1940840 w 5327650"/>
              <a:gd name="connsiteY20" fmla="*/ 4158431 h 5327649"/>
              <a:gd name="connsiteX21" fmla="*/ 4875123 w 5327650"/>
              <a:gd name="connsiteY21" fmla="*/ 2664222 h 5327649"/>
              <a:gd name="connsiteX22" fmla="*/ 2664090 w 5327650"/>
              <a:gd name="connsiteY22" fmla="*/ 4901565 h 5327649"/>
              <a:gd name="connsiteX23" fmla="*/ 452792 w 5327650"/>
              <a:gd name="connsiteY23" fmla="*/ 2664222 h 5327649"/>
              <a:gd name="connsiteX24" fmla="*/ 2664090 w 5327650"/>
              <a:gd name="connsiteY24" fmla="*/ 426350 h 5327649"/>
              <a:gd name="connsiteX25" fmla="*/ 4875123 w 5327650"/>
              <a:gd name="connsiteY25" fmla="*/ 2664222 h 5327649"/>
              <a:gd name="connsiteX26" fmla="*/ 5327650 w 5327650"/>
              <a:gd name="connsiteY26" fmla="*/ 2657341 h 5327649"/>
              <a:gd name="connsiteX27" fmla="*/ 2667530 w 5327650"/>
              <a:gd name="connsiteY27" fmla="*/ 0 h 5327649"/>
              <a:gd name="connsiteX28" fmla="*/ 2660649 w 5327650"/>
              <a:gd name="connsiteY28" fmla="*/ 0 h 5327649"/>
              <a:gd name="connsiteX29" fmla="*/ 0 w 5327650"/>
              <a:gd name="connsiteY29" fmla="*/ 2664222 h 5327649"/>
              <a:gd name="connsiteX30" fmla="*/ 2664090 w 5327650"/>
              <a:gd name="connsiteY30" fmla="*/ 5327650 h 5327649"/>
              <a:gd name="connsiteX31" fmla="*/ 5327650 w 5327650"/>
              <a:gd name="connsiteY31" fmla="*/ 2670838 h 5327649"/>
              <a:gd name="connsiteX32" fmla="*/ 5327650 w 5327650"/>
              <a:gd name="connsiteY32" fmla="*/ 2657341 h 532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27650" h="5327649">
                <a:moveTo>
                  <a:pt x="3048606" y="4158431"/>
                </a:moveTo>
                <a:lnTo>
                  <a:pt x="3048606" y="1218444"/>
                </a:lnTo>
                <a:cubicBezTo>
                  <a:pt x="3048606" y="984230"/>
                  <a:pt x="2965245" y="905364"/>
                  <a:pt x="2737659" y="905364"/>
                </a:cubicBezTo>
                <a:lnTo>
                  <a:pt x="2049870" y="905364"/>
                </a:lnTo>
                <a:lnTo>
                  <a:pt x="2049870" y="1233529"/>
                </a:lnTo>
                <a:lnTo>
                  <a:pt x="2090888" y="1233529"/>
                </a:lnTo>
                <a:cubicBezTo>
                  <a:pt x="2248082" y="1233529"/>
                  <a:pt x="2278251" y="1268992"/>
                  <a:pt x="2278251" y="1458216"/>
                </a:cubicBezTo>
                <a:lnTo>
                  <a:pt x="2278251" y="4158431"/>
                </a:lnTo>
                <a:lnTo>
                  <a:pt x="3048606" y="4158431"/>
                </a:lnTo>
                <a:close/>
                <a:moveTo>
                  <a:pt x="3387869" y="4158431"/>
                </a:moveTo>
                <a:lnTo>
                  <a:pt x="4152137" y="4158431"/>
                </a:lnTo>
                <a:lnTo>
                  <a:pt x="4152137" y="1868687"/>
                </a:lnTo>
                <a:cubicBezTo>
                  <a:pt x="4152137" y="1638972"/>
                  <a:pt x="4063484" y="1556136"/>
                  <a:pt x="3839602" y="1556136"/>
                </a:cubicBezTo>
                <a:lnTo>
                  <a:pt x="3387869" y="1556136"/>
                </a:lnTo>
                <a:lnTo>
                  <a:pt x="3387869" y="4158431"/>
                </a:lnTo>
                <a:close/>
                <a:moveTo>
                  <a:pt x="1940840" y="4158431"/>
                </a:moveTo>
                <a:lnTo>
                  <a:pt x="1940840" y="1556136"/>
                </a:lnTo>
                <a:lnTo>
                  <a:pt x="1488048" y="1556136"/>
                </a:lnTo>
                <a:cubicBezTo>
                  <a:pt x="1264166" y="1556136"/>
                  <a:pt x="1176307" y="1638972"/>
                  <a:pt x="1176307" y="1868687"/>
                </a:cubicBezTo>
                <a:lnTo>
                  <a:pt x="1176307" y="4158431"/>
                </a:lnTo>
                <a:lnTo>
                  <a:pt x="1940840" y="4158431"/>
                </a:lnTo>
                <a:close/>
                <a:moveTo>
                  <a:pt x="4875123" y="2664222"/>
                </a:moveTo>
                <a:cubicBezTo>
                  <a:pt x="4875123" y="3959679"/>
                  <a:pt x="3943869" y="4901565"/>
                  <a:pt x="2664090" y="4901565"/>
                </a:cubicBezTo>
                <a:cubicBezTo>
                  <a:pt x="1384310" y="4901565"/>
                  <a:pt x="452792" y="3959679"/>
                  <a:pt x="452792" y="2664222"/>
                </a:cubicBezTo>
                <a:cubicBezTo>
                  <a:pt x="452792" y="1368500"/>
                  <a:pt x="1384310" y="426350"/>
                  <a:pt x="2664090" y="426350"/>
                </a:cubicBezTo>
                <a:cubicBezTo>
                  <a:pt x="3943869" y="426350"/>
                  <a:pt x="4875123" y="1374323"/>
                  <a:pt x="4875123" y="2664222"/>
                </a:cubicBezTo>
                <a:close/>
                <a:moveTo>
                  <a:pt x="5327650" y="2657341"/>
                </a:moveTo>
                <a:cubicBezTo>
                  <a:pt x="5324210" y="1138520"/>
                  <a:pt x="4187599" y="1588"/>
                  <a:pt x="2667530" y="0"/>
                </a:cubicBezTo>
                <a:lnTo>
                  <a:pt x="2660649" y="0"/>
                </a:lnTo>
                <a:cubicBezTo>
                  <a:pt x="1137670" y="1588"/>
                  <a:pt x="0" y="1141961"/>
                  <a:pt x="0" y="2664222"/>
                </a:cubicBezTo>
                <a:cubicBezTo>
                  <a:pt x="0" y="4189395"/>
                  <a:pt x="1139258" y="5327650"/>
                  <a:pt x="2664090" y="5327650"/>
                </a:cubicBezTo>
                <a:cubicBezTo>
                  <a:pt x="4186011" y="5327650"/>
                  <a:pt x="5324210" y="4192835"/>
                  <a:pt x="5327650" y="2670838"/>
                </a:cubicBezTo>
                <a:lnTo>
                  <a:pt x="5327650" y="2657341"/>
                </a:lnTo>
                <a:close/>
              </a:path>
            </a:pathLst>
          </a:custGeom>
          <a:gradFill flip="none" rotWithShape="1">
            <a:gsLst>
              <a:gs pos="0">
                <a:schemeClr val="bg1">
                  <a:lumMod val="75000"/>
                </a:schemeClr>
              </a:gs>
              <a:gs pos="100000">
                <a:schemeClr val="bg1">
                  <a:alpha val="25000"/>
                  <a:lumMod val="100000"/>
                </a:schemeClr>
              </a:gs>
            </a:gsLst>
            <a:lin ang="18900000" scaled="1"/>
            <a:tileRect/>
          </a:gradFill>
          <a:ln w="264" cap="flat">
            <a:noFill/>
            <a:prstDash val="solid"/>
            <a:miter/>
          </a:ln>
        </p:spPr>
        <p:txBody>
          <a:bodyPr rtlCol="0" anchor="ctr"/>
          <a:lstStyle/>
          <a:p>
            <a:endParaRPr lang="en-US" sz="1905"/>
          </a:p>
        </p:txBody>
      </p:sp>
    </p:spTree>
    <p:extLst>
      <p:ext uri="{BB962C8B-B14F-4D97-AF65-F5344CB8AC3E}">
        <p14:creationId xmlns:p14="http://schemas.microsoft.com/office/powerpoint/2010/main" val="291079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Column">
    <p:spTree>
      <p:nvGrpSpPr>
        <p:cNvPr id="1" name=""/>
        <p:cNvGrpSpPr/>
        <p:nvPr/>
      </p:nvGrpSpPr>
      <p:grpSpPr>
        <a:xfrm>
          <a:off x="0" y="0"/>
          <a:ext cx="0" cy="0"/>
          <a:chOff x="0" y="0"/>
          <a:chExt cx="0" cy="0"/>
        </a:xfrm>
      </p:grpSpPr>
      <p:sp>
        <p:nvSpPr>
          <p:cNvPr id="11" name="Foliennummernplatzhalter 10">
            <a:extLst>
              <a:ext uri="{FF2B5EF4-FFF2-40B4-BE49-F238E27FC236}">
                <a16:creationId xmlns:a16="http://schemas.microsoft.com/office/drawing/2014/main" id="{284ABCF1-F66C-42C3-892B-72AE24E22DF2}"/>
              </a:ext>
            </a:extLst>
          </p:cNvPr>
          <p:cNvSpPr>
            <a:spLocks noGrp="1"/>
          </p:cNvSpPr>
          <p:nvPr>
            <p:ph type="sldNum" sz="quarter" idx="14"/>
          </p:nvPr>
        </p:nvSpPr>
        <p:spPr/>
        <p:txBody>
          <a:bodyPr/>
          <a:lstStyle/>
          <a:p>
            <a:fld id="{56C449F3-BD9D-48DC-BFF1-0F66671DA7C6}" type="slidenum">
              <a:rPr lang="en-US" smtClean="0"/>
              <a:pPr/>
              <a:t>‹#›</a:t>
            </a:fld>
            <a:endParaRPr lang="en-US"/>
          </a:p>
        </p:txBody>
      </p:sp>
      <p:sp>
        <p:nvSpPr>
          <p:cNvPr id="5" name="Textplatzhalter 4">
            <a:extLst>
              <a:ext uri="{FF2B5EF4-FFF2-40B4-BE49-F238E27FC236}">
                <a16:creationId xmlns:a16="http://schemas.microsoft.com/office/drawing/2014/main" id="{06A92110-7759-4818-B8AB-E43CF4F0B5E2}"/>
              </a:ext>
            </a:extLst>
          </p:cNvPr>
          <p:cNvSpPr>
            <a:spLocks noGrp="1"/>
          </p:cNvSpPr>
          <p:nvPr>
            <p:ph type="body" sz="quarter" idx="12" hasCustomPrompt="1"/>
          </p:nvPr>
        </p:nvSpPr>
        <p:spPr>
          <a:xfrm>
            <a:off x="479424" y="476250"/>
            <a:ext cx="9324973"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2" name="Titel 1">
            <a:extLst>
              <a:ext uri="{FF2B5EF4-FFF2-40B4-BE49-F238E27FC236}">
                <a16:creationId xmlns:a16="http://schemas.microsoft.com/office/drawing/2014/main" id="{126FDAA8-8B2C-4943-A92E-AA894087B98A}"/>
              </a:ext>
            </a:extLst>
          </p:cNvPr>
          <p:cNvSpPr>
            <a:spLocks noGrp="1"/>
          </p:cNvSpPr>
          <p:nvPr>
            <p:ph type="title"/>
          </p:nvPr>
        </p:nvSpPr>
        <p:spPr/>
        <p:txBody>
          <a:bodyPr/>
          <a:lstStyle/>
          <a:p>
            <a:r>
              <a:rPr lang="en-US"/>
              <a:t>Click to edit Master title style</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ußzeilenplatzhalter 9">
            <a:extLst>
              <a:ext uri="{FF2B5EF4-FFF2-40B4-BE49-F238E27FC236}">
                <a16:creationId xmlns:a16="http://schemas.microsoft.com/office/drawing/2014/main" id="{AF63EA58-623B-4C98-B0B3-106149A9567E}"/>
              </a:ext>
            </a:extLst>
          </p:cNvPr>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3629899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 Column - No topline">
    <p:spTree>
      <p:nvGrpSpPr>
        <p:cNvPr id="1" name=""/>
        <p:cNvGrpSpPr/>
        <p:nvPr/>
      </p:nvGrpSpPr>
      <p:grpSpPr>
        <a:xfrm>
          <a:off x="0" y="0"/>
          <a:ext cx="0" cy="0"/>
          <a:chOff x="0" y="0"/>
          <a:chExt cx="0" cy="0"/>
        </a:xfrm>
      </p:grpSpPr>
      <p:sp>
        <p:nvSpPr>
          <p:cNvPr id="8" name="Foliennummernplatzhalter 7">
            <a:extLst>
              <a:ext uri="{FF2B5EF4-FFF2-40B4-BE49-F238E27FC236}">
                <a16:creationId xmlns:a16="http://schemas.microsoft.com/office/drawing/2014/main" id="{228A5C0F-76A3-4DA0-9F81-A12F1964DA15}"/>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2" name="Titel 1">
            <a:extLst>
              <a:ext uri="{FF2B5EF4-FFF2-40B4-BE49-F238E27FC236}">
                <a16:creationId xmlns:a16="http://schemas.microsoft.com/office/drawing/2014/main" id="{126FDAA8-8B2C-4943-A92E-AA894087B98A}"/>
              </a:ext>
            </a:extLst>
          </p:cNvPr>
          <p:cNvSpPr>
            <a:spLocks noGrp="1"/>
          </p:cNvSpPr>
          <p:nvPr>
            <p:ph type="title"/>
          </p:nvPr>
        </p:nvSpPr>
        <p:spPr>
          <a:xfrm>
            <a:off x="479427" y="489296"/>
            <a:ext cx="9324974" cy="887067"/>
          </a:xfrm>
        </p:spPr>
        <p:txBody>
          <a:bodyPr/>
          <a:lstStyle/>
          <a:p>
            <a:r>
              <a:rPr lang="en-US"/>
              <a:t>Click to edit Master title style</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a:xfrm>
            <a:off x="479424" y="1376363"/>
            <a:ext cx="11233151" cy="478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ußzeilenplatzhalter 3">
            <a:extLst>
              <a:ext uri="{FF2B5EF4-FFF2-40B4-BE49-F238E27FC236}">
                <a16:creationId xmlns:a16="http://schemas.microsoft.com/office/drawing/2014/main" id="{B4C13493-086D-4789-9703-1D3FC7137859}"/>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73063810"/>
      </p:ext>
    </p:extLst>
  </p:cSld>
  <p:clrMapOvr>
    <a:masterClrMapping/>
  </p:clrMapOvr>
  <p:extLst>
    <p:ext uri="{DCECCB84-F9BA-43D5-87BE-67443E8EF086}">
      <p15:sldGuideLst xmlns:p15="http://schemas.microsoft.com/office/powerpoint/2012/main">
        <p15:guide id="1" orient="horz" pos="86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B49D2575-F934-4AA7-8FDB-F583B1E8E3AA}"/>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7" name="Textplatzhalter 4">
            <a:extLst>
              <a:ext uri="{FF2B5EF4-FFF2-40B4-BE49-F238E27FC236}">
                <a16:creationId xmlns:a16="http://schemas.microsoft.com/office/drawing/2014/main" id="{7A1C0ECB-E7FD-4CFC-BB65-99367A5A0F32}"/>
              </a:ext>
            </a:extLst>
          </p:cNvPr>
          <p:cNvSpPr>
            <a:spLocks noGrp="1"/>
          </p:cNvSpPr>
          <p:nvPr>
            <p:ph type="body" sz="quarter" idx="12" hasCustomPrompt="1"/>
          </p:nvPr>
        </p:nvSpPr>
        <p:spPr>
          <a:xfrm>
            <a:off x="479424" y="476250"/>
            <a:ext cx="9324973"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2" name="Titel 1">
            <a:extLst>
              <a:ext uri="{FF2B5EF4-FFF2-40B4-BE49-F238E27FC236}">
                <a16:creationId xmlns:a16="http://schemas.microsoft.com/office/drawing/2014/main" id="{A96D3917-AE3D-4FCF-A7A1-1898AD29193D}"/>
              </a:ext>
            </a:extLst>
          </p:cNvPr>
          <p:cNvSpPr>
            <a:spLocks noGrp="1"/>
          </p:cNvSpPr>
          <p:nvPr>
            <p:ph type="title"/>
          </p:nvPr>
        </p:nvSpPr>
        <p:spPr/>
        <p:txBody>
          <a:bodyPr/>
          <a:lstStyle/>
          <a:p>
            <a:r>
              <a:rPr lang="en-US"/>
              <a:t>Click to edit Master title style</a:t>
            </a:r>
          </a:p>
        </p:txBody>
      </p:sp>
      <p:sp>
        <p:nvSpPr>
          <p:cNvPr id="3" name="Inhaltsplatzhalter 2">
            <a:extLst>
              <a:ext uri="{FF2B5EF4-FFF2-40B4-BE49-F238E27FC236}">
                <a16:creationId xmlns:a16="http://schemas.microsoft.com/office/drawing/2014/main" id="{EBEE051C-6EF3-470E-8A6F-3ACCAEC2B8D9}"/>
              </a:ext>
            </a:extLst>
          </p:cNvPr>
          <p:cNvSpPr>
            <a:spLocks noGrp="1"/>
          </p:cNvSpPr>
          <p:nvPr>
            <p:ph sz="half" idx="1"/>
          </p:nvPr>
        </p:nvSpPr>
        <p:spPr>
          <a:xfrm>
            <a:off x="479424" y="1808163"/>
            <a:ext cx="5508625" cy="4357687"/>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Inhaltsplatzhalter 3">
            <a:extLst>
              <a:ext uri="{FF2B5EF4-FFF2-40B4-BE49-F238E27FC236}">
                <a16:creationId xmlns:a16="http://schemas.microsoft.com/office/drawing/2014/main" id="{54F1D8F2-5ECC-4655-A1DA-16D1D9E2965D}"/>
              </a:ext>
            </a:extLst>
          </p:cNvPr>
          <p:cNvSpPr>
            <a:spLocks noGrp="1"/>
          </p:cNvSpPr>
          <p:nvPr>
            <p:ph sz="half" idx="2"/>
          </p:nvPr>
        </p:nvSpPr>
        <p:spPr>
          <a:xfrm>
            <a:off x="6203950" y="1808163"/>
            <a:ext cx="5508625" cy="4357687"/>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ußzeilenplatzhalter 4">
            <a:extLst>
              <a:ext uri="{FF2B5EF4-FFF2-40B4-BE49-F238E27FC236}">
                <a16:creationId xmlns:a16="http://schemas.microsoft.com/office/drawing/2014/main" id="{104BDB62-A86B-4312-84AC-605A043A529A}"/>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91384196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4AE807FE-5BC5-4806-B587-BCDD6C4B1764}"/>
              </a:ext>
            </a:extLst>
          </p:cNvPr>
          <p:cNvSpPr>
            <a:spLocks noGrp="1"/>
          </p:cNvSpPr>
          <p:nvPr>
            <p:ph type="sldNum" sz="quarter" idx="15"/>
          </p:nvPr>
        </p:nvSpPr>
        <p:spPr/>
        <p:txBody>
          <a:bodyPr/>
          <a:lstStyle/>
          <a:p>
            <a:fld id="{56C449F3-BD9D-48DC-BFF1-0F66671DA7C6}" type="slidenum">
              <a:rPr lang="en-US" smtClean="0"/>
              <a:pPr/>
              <a:t>‹#›</a:t>
            </a:fld>
            <a:endParaRPr lang="en-US"/>
          </a:p>
        </p:txBody>
      </p:sp>
      <p:sp>
        <p:nvSpPr>
          <p:cNvPr id="10" name="Textplatzhalter 4">
            <a:extLst>
              <a:ext uri="{FF2B5EF4-FFF2-40B4-BE49-F238E27FC236}">
                <a16:creationId xmlns:a16="http://schemas.microsoft.com/office/drawing/2014/main" id="{8D43DDA6-9E28-4292-8A58-91764D9BF32A}"/>
              </a:ext>
            </a:extLst>
          </p:cNvPr>
          <p:cNvSpPr>
            <a:spLocks noGrp="1"/>
          </p:cNvSpPr>
          <p:nvPr>
            <p:ph type="body" sz="quarter" idx="12" hasCustomPrompt="1"/>
          </p:nvPr>
        </p:nvSpPr>
        <p:spPr>
          <a:xfrm>
            <a:off x="479424" y="476250"/>
            <a:ext cx="9324973"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2" name="Titel 1">
            <a:extLst>
              <a:ext uri="{FF2B5EF4-FFF2-40B4-BE49-F238E27FC236}">
                <a16:creationId xmlns:a16="http://schemas.microsoft.com/office/drawing/2014/main" id="{A96D3917-AE3D-4FCF-A7A1-1898AD29193D}"/>
              </a:ext>
            </a:extLst>
          </p:cNvPr>
          <p:cNvSpPr>
            <a:spLocks noGrp="1"/>
          </p:cNvSpPr>
          <p:nvPr>
            <p:ph type="title"/>
          </p:nvPr>
        </p:nvSpPr>
        <p:spPr>
          <a:xfrm>
            <a:off x="479427" y="875309"/>
            <a:ext cx="9324974" cy="932854"/>
          </a:xfrm>
        </p:spPr>
        <p:txBody>
          <a:bodyPr/>
          <a:lstStyle/>
          <a:p>
            <a:r>
              <a:rPr lang="en-US"/>
              <a:t>Click to edit Master title style</a:t>
            </a:r>
          </a:p>
        </p:txBody>
      </p:sp>
      <p:sp>
        <p:nvSpPr>
          <p:cNvPr id="8" name="Fußzeilenplatzhalter 7">
            <a:extLst>
              <a:ext uri="{FF2B5EF4-FFF2-40B4-BE49-F238E27FC236}">
                <a16:creationId xmlns:a16="http://schemas.microsoft.com/office/drawing/2014/main" id="{AF5DC0C1-41FA-4470-BBAC-3017E7C9FBEC}"/>
              </a:ext>
            </a:extLst>
          </p:cNvPr>
          <p:cNvSpPr>
            <a:spLocks noGrp="1"/>
          </p:cNvSpPr>
          <p:nvPr>
            <p:ph type="ftr" sz="quarter" idx="14"/>
          </p:nvPr>
        </p:nvSpPr>
        <p:spPr/>
        <p:txBody>
          <a:bodyPr/>
          <a:lstStyle/>
          <a:p>
            <a:endParaRPr lang="en-US"/>
          </a:p>
        </p:txBody>
      </p:sp>
      <p:sp>
        <p:nvSpPr>
          <p:cNvPr id="12" name="Inhaltsplatzhalter 2">
            <a:extLst>
              <a:ext uri="{FF2B5EF4-FFF2-40B4-BE49-F238E27FC236}">
                <a16:creationId xmlns:a16="http://schemas.microsoft.com/office/drawing/2014/main" id="{89B1D163-4D8D-4A72-A40F-8C4E4706607F}"/>
              </a:ext>
            </a:extLst>
          </p:cNvPr>
          <p:cNvSpPr>
            <a:spLocks noGrp="1"/>
          </p:cNvSpPr>
          <p:nvPr>
            <p:ph sz="half" idx="1"/>
          </p:nvPr>
        </p:nvSpPr>
        <p:spPr>
          <a:xfrm>
            <a:off x="479424" y="1808163"/>
            <a:ext cx="3600451" cy="4357687"/>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Inhaltsplatzhalter 3">
            <a:extLst>
              <a:ext uri="{FF2B5EF4-FFF2-40B4-BE49-F238E27FC236}">
                <a16:creationId xmlns:a16="http://schemas.microsoft.com/office/drawing/2014/main" id="{DE0FC12B-A1E5-42CC-96D8-0293C92008BC}"/>
              </a:ext>
            </a:extLst>
          </p:cNvPr>
          <p:cNvSpPr>
            <a:spLocks noGrp="1"/>
          </p:cNvSpPr>
          <p:nvPr>
            <p:ph sz="half" idx="2"/>
          </p:nvPr>
        </p:nvSpPr>
        <p:spPr>
          <a:xfrm>
            <a:off x="4295776" y="1808163"/>
            <a:ext cx="3600449" cy="4357687"/>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Inhaltsplatzhalter 3">
            <a:extLst>
              <a:ext uri="{FF2B5EF4-FFF2-40B4-BE49-F238E27FC236}">
                <a16:creationId xmlns:a16="http://schemas.microsoft.com/office/drawing/2014/main" id="{6A50DEAB-0BFD-4146-B54A-21CD06E1B0F4}"/>
              </a:ext>
            </a:extLst>
          </p:cNvPr>
          <p:cNvSpPr>
            <a:spLocks noGrp="1"/>
          </p:cNvSpPr>
          <p:nvPr>
            <p:ph sz="half" idx="16"/>
          </p:nvPr>
        </p:nvSpPr>
        <p:spPr>
          <a:xfrm>
            <a:off x="8112126" y="1808163"/>
            <a:ext cx="3600449" cy="4357687"/>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9713019"/>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lumns + images">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4AE807FE-5BC5-4806-B587-BCDD6C4B1764}"/>
              </a:ext>
            </a:extLst>
          </p:cNvPr>
          <p:cNvSpPr>
            <a:spLocks noGrp="1"/>
          </p:cNvSpPr>
          <p:nvPr>
            <p:ph type="sldNum" sz="quarter" idx="15"/>
          </p:nvPr>
        </p:nvSpPr>
        <p:spPr/>
        <p:txBody>
          <a:bodyPr/>
          <a:lstStyle/>
          <a:p>
            <a:fld id="{56C449F3-BD9D-48DC-BFF1-0F66671DA7C6}" type="slidenum">
              <a:rPr lang="en-US" smtClean="0"/>
              <a:pPr/>
              <a:t>‹#›</a:t>
            </a:fld>
            <a:endParaRPr lang="en-US"/>
          </a:p>
        </p:txBody>
      </p:sp>
      <p:sp>
        <p:nvSpPr>
          <p:cNvPr id="15" name="Textplatzhalter 4">
            <a:extLst>
              <a:ext uri="{FF2B5EF4-FFF2-40B4-BE49-F238E27FC236}">
                <a16:creationId xmlns:a16="http://schemas.microsoft.com/office/drawing/2014/main" id="{C551487E-C11A-4467-98A1-8C3C5A14A957}"/>
              </a:ext>
            </a:extLst>
          </p:cNvPr>
          <p:cNvSpPr>
            <a:spLocks noGrp="1"/>
          </p:cNvSpPr>
          <p:nvPr>
            <p:ph type="body" sz="quarter" idx="12" hasCustomPrompt="1"/>
          </p:nvPr>
        </p:nvSpPr>
        <p:spPr>
          <a:xfrm>
            <a:off x="479424" y="476250"/>
            <a:ext cx="9324973"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2" name="Titel 1">
            <a:extLst>
              <a:ext uri="{FF2B5EF4-FFF2-40B4-BE49-F238E27FC236}">
                <a16:creationId xmlns:a16="http://schemas.microsoft.com/office/drawing/2014/main" id="{A96D3917-AE3D-4FCF-A7A1-1898AD29193D}"/>
              </a:ext>
            </a:extLst>
          </p:cNvPr>
          <p:cNvSpPr>
            <a:spLocks noGrp="1"/>
          </p:cNvSpPr>
          <p:nvPr>
            <p:ph type="title"/>
          </p:nvPr>
        </p:nvSpPr>
        <p:spPr>
          <a:xfrm>
            <a:off x="479427" y="875309"/>
            <a:ext cx="9324974" cy="932854"/>
          </a:xfrm>
        </p:spPr>
        <p:txBody>
          <a:bodyPr/>
          <a:lstStyle/>
          <a:p>
            <a:r>
              <a:rPr lang="en-US"/>
              <a:t>Click to edit Master title style</a:t>
            </a:r>
          </a:p>
        </p:txBody>
      </p:sp>
      <p:sp>
        <p:nvSpPr>
          <p:cNvPr id="4" name="Bildplatzhalter 3">
            <a:extLst>
              <a:ext uri="{FF2B5EF4-FFF2-40B4-BE49-F238E27FC236}">
                <a16:creationId xmlns:a16="http://schemas.microsoft.com/office/drawing/2014/main" id="{7F6E1E7D-62F9-4031-8EDE-4D54A0DCE14F}"/>
              </a:ext>
              <a:ext uri="{C183D7F6-B498-43B3-948B-1728B52AA6E4}">
                <adec:decorative xmlns:adec="http://schemas.microsoft.com/office/drawing/2017/decorative" val="1"/>
              </a:ext>
            </a:extLst>
          </p:cNvPr>
          <p:cNvSpPr>
            <a:spLocks noGrp="1"/>
          </p:cNvSpPr>
          <p:nvPr>
            <p:ph type="pic" sz="quarter" idx="17"/>
          </p:nvPr>
        </p:nvSpPr>
        <p:spPr>
          <a:xfrm>
            <a:off x="479425" y="1808163"/>
            <a:ext cx="3600450" cy="1980000"/>
          </a:xfrm>
          <a:solidFill>
            <a:schemeClr val="tx2">
              <a:lumMod val="90000"/>
            </a:schemeClr>
          </a:solidFill>
        </p:spPr>
        <p:txBody>
          <a:bodyPr/>
          <a:lstStyle/>
          <a:p>
            <a:r>
              <a:rPr lang="en-US"/>
              <a:t>Click icon to add picture</a:t>
            </a:r>
          </a:p>
        </p:txBody>
      </p:sp>
      <p:sp>
        <p:nvSpPr>
          <p:cNvPr id="12" name="Inhaltsplatzhalter 2">
            <a:extLst>
              <a:ext uri="{FF2B5EF4-FFF2-40B4-BE49-F238E27FC236}">
                <a16:creationId xmlns:a16="http://schemas.microsoft.com/office/drawing/2014/main" id="{89B1D163-4D8D-4A72-A40F-8C4E4706607F}"/>
              </a:ext>
            </a:extLst>
          </p:cNvPr>
          <p:cNvSpPr>
            <a:spLocks noGrp="1"/>
          </p:cNvSpPr>
          <p:nvPr>
            <p:ph sz="half" idx="1"/>
          </p:nvPr>
        </p:nvSpPr>
        <p:spPr>
          <a:xfrm>
            <a:off x="479424" y="4185851"/>
            <a:ext cx="3600451" cy="1980000"/>
          </a:xfrm>
        </p:spPr>
        <p:txBody>
          <a:bodyPr/>
          <a:lstStyle>
            <a:lvl1pPr>
              <a:defRPr sz="1600" b="1"/>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Bildplatzhalter 3">
            <a:extLst>
              <a:ext uri="{FF2B5EF4-FFF2-40B4-BE49-F238E27FC236}">
                <a16:creationId xmlns:a16="http://schemas.microsoft.com/office/drawing/2014/main" id="{F92E55E2-AF52-4C0E-A959-DF683F5CEFEB}"/>
              </a:ext>
              <a:ext uri="{C183D7F6-B498-43B3-948B-1728B52AA6E4}">
                <adec:decorative xmlns:adec="http://schemas.microsoft.com/office/drawing/2017/decorative" val="1"/>
              </a:ext>
            </a:extLst>
          </p:cNvPr>
          <p:cNvSpPr>
            <a:spLocks noGrp="1"/>
          </p:cNvSpPr>
          <p:nvPr>
            <p:ph type="pic" sz="quarter" idx="18"/>
          </p:nvPr>
        </p:nvSpPr>
        <p:spPr>
          <a:xfrm>
            <a:off x="4295776" y="1808163"/>
            <a:ext cx="3600450" cy="1980000"/>
          </a:xfrm>
          <a:solidFill>
            <a:schemeClr val="tx2">
              <a:lumMod val="90000"/>
            </a:schemeClr>
          </a:solidFill>
        </p:spPr>
        <p:txBody>
          <a:bodyPr/>
          <a:lstStyle/>
          <a:p>
            <a:r>
              <a:rPr lang="en-US"/>
              <a:t>Click icon to add picture</a:t>
            </a:r>
          </a:p>
        </p:txBody>
      </p:sp>
      <p:sp>
        <p:nvSpPr>
          <p:cNvPr id="13" name="Inhaltsplatzhalter 3">
            <a:extLst>
              <a:ext uri="{FF2B5EF4-FFF2-40B4-BE49-F238E27FC236}">
                <a16:creationId xmlns:a16="http://schemas.microsoft.com/office/drawing/2014/main" id="{DE0FC12B-A1E5-42CC-96D8-0293C92008BC}"/>
              </a:ext>
            </a:extLst>
          </p:cNvPr>
          <p:cNvSpPr>
            <a:spLocks noGrp="1"/>
          </p:cNvSpPr>
          <p:nvPr>
            <p:ph sz="half" idx="2"/>
          </p:nvPr>
        </p:nvSpPr>
        <p:spPr>
          <a:xfrm>
            <a:off x="4295776" y="4185851"/>
            <a:ext cx="3600449" cy="1980000"/>
          </a:xfrm>
        </p:spPr>
        <p:txBody>
          <a:bodyPr/>
          <a:lstStyle>
            <a:lvl1pPr>
              <a:defRPr sz="1600" b="1"/>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Bildplatzhalter 3">
            <a:extLst>
              <a:ext uri="{FF2B5EF4-FFF2-40B4-BE49-F238E27FC236}">
                <a16:creationId xmlns:a16="http://schemas.microsoft.com/office/drawing/2014/main" id="{34A88299-44D9-4594-9216-B685B545498A}"/>
              </a:ext>
              <a:ext uri="{C183D7F6-B498-43B3-948B-1728B52AA6E4}">
                <adec:decorative xmlns:adec="http://schemas.microsoft.com/office/drawing/2017/decorative" val="1"/>
              </a:ext>
            </a:extLst>
          </p:cNvPr>
          <p:cNvSpPr>
            <a:spLocks noGrp="1"/>
          </p:cNvSpPr>
          <p:nvPr>
            <p:ph type="pic" sz="quarter" idx="19"/>
          </p:nvPr>
        </p:nvSpPr>
        <p:spPr>
          <a:xfrm>
            <a:off x="8112126" y="1808163"/>
            <a:ext cx="3600450" cy="1980000"/>
          </a:xfrm>
          <a:solidFill>
            <a:schemeClr val="tx2">
              <a:lumMod val="90000"/>
            </a:schemeClr>
          </a:solidFill>
        </p:spPr>
        <p:txBody>
          <a:bodyPr/>
          <a:lstStyle/>
          <a:p>
            <a:r>
              <a:rPr lang="en-US"/>
              <a:t>Click icon to add picture</a:t>
            </a:r>
          </a:p>
        </p:txBody>
      </p:sp>
      <p:sp>
        <p:nvSpPr>
          <p:cNvPr id="14" name="Inhaltsplatzhalter 3">
            <a:extLst>
              <a:ext uri="{FF2B5EF4-FFF2-40B4-BE49-F238E27FC236}">
                <a16:creationId xmlns:a16="http://schemas.microsoft.com/office/drawing/2014/main" id="{6A50DEAB-0BFD-4146-B54A-21CD06E1B0F4}"/>
              </a:ext>
            </a:extLst>
          </p:cNvPr>
          <p:cNvSpPr>
            <a:spLocks noGrp="1"/>
          </p:cNvSpPr>
          <p:nvPr>
            <p:ph sz="half" idx="16"/>
          </p:nvPr>
        </p:nvSpPr>
        <p:spPr>
          <a:xfrm>
            <a:off x="8112126" y="4185851"/>
            <a:ext cx="3600449" cy="1980000"/>
          </a:xfrm>
        </p:spPr>
        <p:txBody>
          <a:bodyPr/>
          <a:lstStyle>
            <a:lvl1pPr>
              <a:defRPr sz="1600" b="1"/>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ußzeilenplatzhalter 7">
            <a:extLst>
              <a:ext uri="{FF2B5EF4-FFF2-40B4-BE49-F238E27FC236}">
                <a16:creationId xmlns:a16="http://schemas.microsoft.com/office/drawing/2014/main" id="{AF5DC0C1-41FA-4470-BBAC-3017E7C9FBEC}"/>
              </a:ext>
            </a:extLst>
          </p:cNvPr>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105105559"/>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arge image + text">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8" name="Bildplatzhalter 7">
            <a:extLst>
              <a:ext uri="{FF2B5EF4-FFF2-40B4-BE49-F238E27FC236}">
                <a16:creationId xmlns:a16="http://schemas.microsoft.com/office/drawing/2014/main" id="{9729243C-D78B-4B34-B6EA-A7A7D5BA4415}"/>
              </a:ext>
              <a:ext uri="{C183D7F6-B498-43B3-948B-1728B52AA6E4}">
                <adec:decorative xmlns:adec="http://schemas.microsoft.com/office/drawing/2017/decorative" val="1"/>
              </a:ext>
            </a:extLst>
          </p:cNvPr>
          <p:cNvSpPr>
            <a:spLocks noGrp="1"/>
          </p:cNvSpPr>
          <p:nvPr>
            <p:ph type="pic" sz="quarter" idx="12"/>
          </p:nvPr>
        </p:nvSpPr>
        <p:spPr>
          <a:xfrm>
            <a:off x="0" y="0"/>
            <a:ext cx="8928000" cy="6084000"/>
          </a:xfrm>
          <a:solidFill>
            <a:schemeClr val="tx2">
              <a:lumMod val="90000"/>
            </a:schemeClr>
          </a:solidFill>
        </p:spPr>
        <p:txBody>
          <a:bodyPr/>
          <a:lstStyle/>
          <a:p>
            <a:r>
              <a:rPr lang="en-US"/>
              <a:t>Click icon to add picture</a:t>
            </a:r>
          </a:p>
        </p:txBody>
      </p:sp>
      <p:sp>
        <p:nvSpPr>
          <p:cNvPr id="11" name="Textplatzhalter 9">
            <a:extLst>
              <a:ext uri="{FF2B5EF4-FFF2-40B4-BE49-F238E27FC236}">
                <a16:creationId xmlns:a16="http://schemas.microsoft.com/office/drawing/2014/main" id="{D2F612BB-6DB3-48F4-9220-749BDAAD5D05}"/>
              </a:ext>
            </a:extLst>
          </p:cNvPr>
          <p:cNvSpPr>
            <a:spLocks noGrp="1"/>
          </p:cNvSpPr>
          <p:nvPr>
            <p:ph type="body" sz="quarter" idx="13"/>
          </p:nvPr>
        </p:nvSpPr>
        <p:spPr>
          <a:xfrm>
            <a:off x="9252000" y="1332000"/>
            <a:ext cx="2460575" cy="4752000"/>
          </a:xfrm>
        </p:spPr>
        <p:txBody>
          <a:bodyPr/>
          <a:lstStyle>
            <a:lvl1pPr>
              <a:defRPr sz="1600" b="1"/>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ußzeilenplatzhalter 1">
            <a:extLst>
              <a:ext uri="{FF2B5EF4-FFF2-40B4-BE49-F238E27FC236}">
                <a16:creationId xmlns:a16="http://schemas.microsoft.com/office/drawing/2014/main" id="{E626A08E-050C-4C68-BDE6-F1BB5A27A38B}"/>
              </a:ext>
            </a:extLst>
          </p:cNvPr>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73257147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A093-8B28-4E43-B2A4-684048524E58}"/>
              </a:ext>
            </a:extLst>
          </p:cNvPr>
          <p:cNvSpPr>
            <a:spLocks noGrp="1"/>
          </p:cNvSpPr>
          <p:nvPr>
            <p:ph type="title"/>
          </p:nvPr>
        </p:nvSpPr>
        <p:spPr>
          <a:xfrm>
            <a:off x="478800" y="2315700"/>
            <a:ext cx="11233775" cy="2887655"/>
          </a:xfrm>
        </p:spPr>
        <p:txBody>
          <a:bodyPr/>
          <a:lstStyle>
            <a:lvl1pPr>
              <a:lnSpc>
                <a:spcPts val="8500"/>
              </a:lnSpc>
              <a:defRPr lang="en-US" sz="8500" kern="1200" smtClean="0">
                <a:solidFill>
                  <a:schemeClr val="bg1"/>
                </a:solidFill>
                <a:latin typeface="+mj-lt"/>
                <a:ea typeface="+mn-ea"/>
                <a:cs typeface="+mn-cs"/>
              </a:defRPr>
            </a:lvl1pPr>
          </a:lstStyle>
          <a:p>
            <a:r>
              <a:rPr lang="en-US" noProof="0"/>
              <a:t>Click to edit Master title style</a:t>
            </a:r>
          </a:p>
        </p:txBody>
      </p:sp>
      <p:pic>
        <p:nvPicPr>
          <p:cNvPr id="6" name="Grafik 5">
            <a:extLst>
              <a:ext uri="{FF2B5EF4-FFF2-40B4-BE49-F238E27FC236}">
                <a16:creationId xmlns:a16="http://schemas.microsoft.com/office/drawing/2014/main" id="{3FA13754-0890-465C-BA8A-E18B554E317E}"/>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425" y="476250"/>
            <a:ext cx="2057313" cy="509277"/>
          </a:xfrm>
          <a:prstGeom prst="rect">
            <a:avLst/>
          </a:prstGeom>
        </p:spPr>
      </p:pic>
      <p:sp>
        <p:nvSpPr>
          <p:cNvPr id="9" name="Textplatzhalter 14">
            <a:extLst>
              <a:ext uri="{FF2B5EF4-FFF2-40B4-BE49-F238E27FC236}">
                <a16:creationId xmlns:a16="http://schemas.microsoft.com/office/drawing/2014/main" id="{A89B177C-F8F6-4738-B4AF-9E4A8243858F}"/>
              </a:ext>
            </a:extLst>
          </p:cNvPr>
          <p:cNvSpPr>
            <a:spLocks noGrp="1"/>
          </p:cNvSpPr>
          <p:nvPr>
            <p:ph type="body" sz="quarter" idx="11" hasCustomPrompt="1"/>
          </p:nvPr>
        </p:nvSpPr>
        <p:spPr>
          <a:xfrm>
            <a:off x="478800" y="5968800"/>
            <a:ext cx="1692900" cy="546124"/>
          </a:xfrm>
        </p:spPr>
        <p:txBody>
          <a:bodyPr anchor="b" anchorCtr="0"/>
          <a:lstStyle>
            <a:lvl1pPr>
              <a:lnSpc>
                <a:spcPct val="100000"/>
              </a:lnSpc>
              <a:defRPr sz="1100">
                <a:solidFill>
                  <a:schemeClr val="bg1"/>
                </a:solidFill>
              </a:defRPr>
            </a:lvl1pPr>
          </a:lstStyle>
          <a:p>
            <a:pPr lvl="0"/>
            <a:r>
              <a:rPr lang="en-US"/>
              <a:t>First level</a:t>
            </a:r>
          </a:p>
        </p:txBody>
      </p:sp>
      <p:sp>
        <p:nvSpPr>
          <p:cNvPr id="10" name="Textplatzhalter 14">
            <a:extLst>
              <a:ext uri="{FF2B5EF4-FFF2-40B4-BE49-F238E27FC236}">
                <a16:creationId xmlns:a16="http://schemas.microsoft.com/office/drawing/2014/main" id="{D04322D5-0CE0-4328-BE55-EFF287C34B08}"/>
              </a:ext>
            </a:extLst>
          </p:cNvPr>
          <p:cNvSpPr>
            <a:spLocks noGrp="1"/>
          </p:cNvSpPr>
          <p:nvPr>
            <p:ph type="body" sz="quarter" idx="14" hasCustomPrompt="1"/>
          </p:nvPr>
        </p:nvSpPr>
        <p:spPr>
          <a:xfrm>
            <a:off x="2387600" y="5968800"/>
            <a:ext cx="1692900" cy="546124"/>
          </a:xfrm>
        </p:spPr>
        <p:txBody>
          <a:bodyPr anchor="b" anchorCtr="0"/>
          <a:lstStyle>
            <a:lvl1pPr>
              <a:lnSpc>
                <a:spcPct val="100000"/>
              </a:lnSpc>
              <a:defRPr sz="1100">
                <a:solidFill>
                  <a:schemeClr val="bg1"/>
                </a:solidFill>
              </a:defRPr>
            </a:lvl1pPr>
          </a:lstStyle>
          <a:p>
            <a:pPr lvl="0"/>
            <a:r>
              <a:rPr lang="en-US"/>
              <a:t>First level</a:t>
            </a:r>
          </a:p>
        </p:txBody>
      </p:sp>
      <p:sp>
        <p:nvSpPr>
          <p:cNvPr id="7" name="Textplatzhalter 4">
            <a:extLst>
              <a:ext uri="{FF2B5EF4-FFF2-40B4-BE49-F238E27FC236}">
                <a16:creationId xmlns:a16="http://schemas.microsoft.com/office/drawing/2014/main" id="{0A8EF058-F745-44F5-9C5A-CB9010BB2328}"/>
              </a:ext>
            </a:extLst>
          </p:cNvPr>
          <p:cNvSpPr>
            <a:spLocks noGrp="1"/>
          </p:cNvSpPr>
          <p:nvPr>
            <p:ph type="body" sz="quarter" idx="15"/>
          </p:nvPr>
        </p:nvSpPr>
        <p:spPr>
          <a:xfrm rot="16200000">
            <a:off x="11016000" y="5772158"/>
            <a:ext cx="1281600" cy="144000"/>
          </a:xfrm>
        </p:spPr>
        <p:txBody>
          <a:bodyPr anchor="b" anchorCtr="0"/>
          <a:lstStyle>
            <a:lvl1pPr>
              <a:defRPr sz="800">
                <a:solidFill>
                  <a:schemeClr val="bg1"/>
                </a:solidFill>
              </a:defRPr>
            </a:lvl1pPr>
            <a:lvl5pPr marL="288000" indent="0">
              <a:buNone/>
              <a:defRPr/>
            </a:lvl5pPr>
          </a:lstStyle>
          <a:p>
            <a:pPr lvl="0"/>
            <a:r>
              <a:rPr lang="en-US"/>
              <a:t>Click to edit Master text styles</a:t>
            </a:r>
          </a:p>
        </p:txBody>
      </p:sp>
    </p:spTree>
    <p:extLst>
      <p:ext uri="{BB962C8B-B14F-4D97-AF65-F5344CB8AC3E}">
        <p14:creationId xmlns:p14="http://schemas.microsoft.com/office/powerpoint/2010/main" val="1236877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rge image + headline 01">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8" name="Bildplatzhalter 7">
            <a:extLst>
              <a:ext uri="{FF2B5EF4-FFF2-40B4-BE49-F238E27FC236}">
                <a16:creationId xmlns:a16="http://schemas.microsoft.com/office/drawing/2014/main" id="{9729243C-D78B-4B34-B6EA-A7A7D5BA4415}"/>
              </a:ext>
              <a:ext uri="{C183D7F6-B498-43B3-948B-1728B52AA6E4}">
                <adec:decorative xmlns:adec="http://schemas.microsoft.com/office/drawing/2017/decorative" val="1"/>
              </a:ext>
            </a:extLst>
          </p:cNvPr>
          <p:cNvSpPr>
            <a:spLocks noGrp="1"/>
          </p:cNvSpPr>
          <p:nvPr>
            <p:ph type="pic" sz="quarter" idx="12"/>
          </p:nvPr>
        </p:nvSpPr>
        <p:spPr>
          <a:xfrm>
            <a:off x="0" y="0"/>
            <a:ext cx="7056000" cy="5940000"/>
          </a:xfrm>
          <a:solidFill>
            <a:schemeClr val="tx2">
              <a:lumMod val="90000"/>
            </a:schemeClr>
          </a:solidFill>
        </p:spPr>
        <p:txBody>
          <a:bodyPr/>
          <a:lstStyle/>
          <a:p>
            <a:r>
              <a:rPr lang="en-US"/>
              <a:t>Click icon to add picture</a:t>
            </a:r>
          </a:p>
        </p:txBody>
      </p:sp>
      <p:sp>
        <p:nvSpPr>
          <p:cNvPr id="11" name="Textplatzhalter 9">
            <a:extLst>
              <a:ext uri="{FF2B5EF4-FFF2-40B4-BE49-F238E27FC236}">
                <a16:creationId xmlns:a16="http://schemas.microsoft.com/office/drawing/2014/main" id="{D2F612BB-6DB3-48F4-9220-749BDAAD5D05}"/>
              </a:ext>
            </a:extLst>
          </p:cNvPr>
          <p:cNvSpPr>
            <a:spLocks noGrp="1"/>
          </p:cNvSpPr>
          <p:nvPr>
            <p:ph type="body" sz="quarter" idx="13"/>
          </p:nvPr>
        </p:nvSpPr>
        <p:spPr>
          <a:xfrm>
            <a:off x="7632000" y="1808163"/>
            <a:ext cx="4080575" cy="4131838"/>
          </a:xfrm>
        </p:spPr>
        <p:txBody>
          <a:bodyPr/>
          <a:lstStyle>
            <a:lvl1pPr>
              <a:lnSpc>
                <a:spcPts val="3800"/>
              </a:lnSpc>
              <a:spcAft>
                <a:spcPts val="2400"/>
              </a:spcAft>
              <a:defRPr sz="3800" b="0"/>
            </a:lvl1pPr>
            <a:lvl2pPr marL="0" indent="0">
              <a:buNone/>
              <a:defRPr sz="20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ußzeilenplatzhalter 1">
            <a:extLst>
              <a:ext uri="{FF2B5EF4-FFF2-40B4-BE49-F238E27FC236}">
                <a16:creationId xmlns:a16="http://schemas.microsoft.com/office/drawing/2014/main" id="{0589E36F-7715-457D-8887-3CAB56AFC0AD}"/>
              </a:ext>
            </a:extLst>
          </p:cNvPr>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3191398305"/>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Large image + headline 02">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8" name="Textplatzhalter 4">
            <a:extLst>
              <a:ext uri="{FF2B5EF4-FFF2-40B4-BE49-F238E27FC236}">
                <a16:creationId xmlns:a16="http://schemas.microsoft.com/office/drawing/2014/main" id="{E0780CC6-0AAA-43D9-B97A-2EF6ED7D8C4B}"/>
              </a:ext>
            </a:extLst>
          </p:cNvPr>
          <p:cNvSpPr>
            <a:spLocks noGrp="1"/>
          </p:cNvSpPr>
          <p:nvPr>
            <p:ph type="body" sz="quarter" idx="12" hasCustomPrompt="1"/>
          </p:nvPr>
        </p:nvSpPr>
        <p:spPr>
          <a:xfrm>
            <a:off x="479425" y="476250"/>
            <a:ext cx="3600450"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3600451" cy="1439863"/>
          </a:xfrm>
        </p:spPr>
        <p:txBody>
          <a:bodyPr/>
          <a:lstStyle/>
          <a:p>
            <a:r>
              <a:rPr lang="en-US"/>
              <a:t>Click to edit Master title style</a:t>
            </a:r>
          </a:p>
        </p:txBody>
      </p:sp>
      <p:sp>
        <p:nvSpPr>
          <p:cNvPr id="5" name="Bildplatzhalter 6">
            <a:extLst>
              <a:ext uri="{FF2B5EF4-FFF2-40B4-BE49-F238E27FC236}">
                <a16:creationId xmlns:a16="http://schemas.microsoft.com/office/drawing/2014/main" id="{56AD9E6D-63E1-41E1-8A4D-9A2F8102A993}"/>
              </a:ext>
              <a:ext uri="{C183D7F6-B498-43B3-948B-1728B52AA6E4}">
                <adec:decorative xmlns:adec="http://schemas.microsoft.com/office/drawing/2017/decorative" val="1"/>
              </a:ext>
            </a:extLst>
          </p:cNvPr>
          <p:cNvSpPr>
            <a:spLocks noGrp="1"/>
          </p:cNvSpPr>
          <p:nvPr>
            <p:ph type="pic" sz="quarter" idx="13"/>
          </p:nvPr>
        </p:nvSpPr>
        <p:spPr>
          <a:xfrm>
            <a:off x="4295775" y="-1"/>
            <a:ext cx="7896225" cy="4968000"/>
          </a:xfrm>
          <a:solidFill>
            <a:schemeClr val="tx2"/>
          </a:solidFill>
        </p:spPr>
        <p:txBody>
          <a:bodyPr/>
          <a:lstStyle/>
          <a:p>
            <a:r>
              <a:rPr lang="en-US"/>
              <a:t>Click icon to add picture</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2563200"/>
            <a:ext cx="3600449" cy="2404799"/>
          </a:xfrm>
        </p:spPr>
        <p:txBody>
          <a:bodyPr anchor="b" anchorCtr="0"/>
          <a:lstStyle>
            <a:lvl1pPr>
              <a:defRPr sz="1600" b="1"/>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Bildplatzhalter 9">
            <a:extLst>
              <a:ext uri="{FF2B5EF4-FFF2-40B4-BE49-F238E27FC236}">
                <a16:creationId xmlns:a16="http://schemas.microsoft.com/office/drawing/2014/main" id="{CEB6A8EB-A666-4A27-9824-30E6CEF93D5D}"/>
              </a:ext>
              <a:ext uri="{C183D7F6-B498-43B3-948B-1728B52AA6E4}">
                <adec:decorative xmlns:adec="http://schemas.microsoft.com/office/drawing/2017/decorative" val="1"/>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r>
              <a:rPr lang="en-US"/>
              <a:t>Click icon to add picture</a:t>
            </a:r>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510019220"/>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arge image + headline 03">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en-US" smtClean="0"/>
              <a:pPr/>
              <a:t>‹#›</a:t>
            </a:fld>
            <a:endParaRPr lang="en-US"/>
          </a:p>
        </p:txBody>
      </p:sp>
      <p:sp>
        <p:nvSpPr>
          <p:cNvPr id="8" name="Textplatzhalter 4">
            <a:extLst>
              <a:ext uri="{FF2B5EF4-FFF2-40B4-BE49-F238E27FC236}">
                <a16:creationId xmlns:a16="http://schemas.microsoft.com/office/drawing/2014/main" id="{DB4B0E92-1B2C-41F7-B669-32B6FD56635A}"/>
              </a:ext>
            </a:extLst>
          </p:cNvPr>
          <p:cNvSpPr>
            <a:spLocks noGrp="1"/>
          </p:cNvSpPr>
          <p:nvPr>
            <p:ph type="body" sz="quarter" idx="12" hasCustomPrompt="1"/>
          </p:nvPr>
        </p:nvSpPr>
        <p:spPr>
          <a:xfrm>
            <a:off x="479425" y="476250"/>
            <a:ext cx="3600450"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3168000"/>
            <a:ext cx="3600449" cy="2997850"/>
          </a:xfrm>
        </p:spPr>
        <p:txBody>
          <a:bodyPr anchor="t" anchorCtr="0"/>
          <a:lstStyle>
            <a:lvl1pPr>
              <a:defRPr sz="1600" b="1"/>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Bildplatzhalter 6">
            <a:extLst>
              <a:ext uri="{FF2B5EF4-FFF2-40B4-BE49-F238E27FC236}">
                <a16:creationId xmlns:a16="http://schemas.microsoft.com/office/drawing/2014/main" id="{56AD9E6D-63E1-41E1-8A4D-9A2F8102A993}"/>
              </a:ext>
              <a:ext uri="{C183D7F6-B498-43B3-948B-1728B52AA6E4}">
                <adec:decorative xmlns:adec="http://schemas.microsoft.com/office/drawing/2017/decorative" val="1"/>
              </a:ext>
            </a:extLst>
          </p:cNvPr>
          <p:cNvSpPr>
            <a:spLocks noGrp="1"/>
          </p:cNvSpPr>
          <p:nvPr>
            <p:ph type="pic" sz="quarter" idx="13"/>
          </p:nvPr>
        </p:nvSpPr>
        <p:spPr>
          <a:xfrm>
            <a:off x="5988050" y="1008001"/>
            <a:ext cx="6203950" cy="5850000"/>
          </a:xfrm>
          <a:solidFill>
            <a:schemeClr val="tx2"/>
          </a:solidFill>
        </p:spPr>
        <p:txBody>
          <a:bodyPr/>
          <a:lstStyle/>
          <a:p>
            <a:r>
              <a:rPr lang="en-US"/>
              <a:t>Click icon to add picture</a:t>
            </a:r>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3600451" cy="1439863"/>
          </a:xfrm>
        </p:spPr>
        <p:txBody>
          <a:bodyPr/>
          <a:lstStyle/>
          <a:p>
            <a:r>
              <a:rPr lang="en-US"/>
              <a:t>Click to edit Master title style</a:t>
            </a:r>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1232561343"/>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old headline + images and text">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lvl1pPr>
              <a:defRPr>
                <a:solidFill>
                  <a:schemeClr val="bg1"/>
                </a:solidFill>
              </a:defRPr>
            </a:lvl1pPr>
          </a:lstStyle>
          <a:p>
            <a:fld id="{56C449F3-BD9D-48DC-BFF1-0F66671DA7C6}" type="slidenum">
              <a:rPr lang="en-US" smtClean="0"/>
              <a:pPr/>
              <a:t>‹#›</a:t>
            </a:fld>
            <a:endParaRPr lang="en-US"/>
          </a:p>
        </p:txBody>
      </p:sp>
      <p:sp>
        <p:nvSpPr>
          <p:cNvPr id="12" name="Textplatzhalter 4">
            <a:extLst>
              <a:ext uri="{FF2B5EF4-FFF2-40B4-BE49-F238E27FC236}">
                <a16:creationId xmlns:a16="http://schemas.microsoft.com/office/drawing/2014/main" id="{89F8AF55-CD46-430D-AC56-3428F98D0CCF}"/>
              </a:ext>
            </a:extLst>
          </p:cNvPr>
          <p:cNvSpPr>
            <a:spLocks noGrp="1"/>
          </p:cNvSpPr>
          <p:nvPr>
            <p:ph type="body" sz="quarter" idx="12" hasCustomPrompt="1"/>
          </p:nvPr>
        </p:nvSpPr>
        <p:spPr>
          <a:xfrm>
            <a:off x="479425" y="476250"/>
            <a:ext cx="5508625"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5508626" cy="1439863"/>
          </a:xfrm>
        </p:spPr>
        <p:txBody>
          <a:bodyPr/>
          <a:lstStyle>
            <a:lvl1pPr>
              <a:lnSpc>
                <a:spcPts val="8500"/>
              </a:lnSpc>
              <a:defRPr sz="8500"/>
            </a:lvl1pPr>
          </a:lstStyle>
          <a:p>
            <a:r>
              <a:rPr lang="en-US"/>
              <a:t>Click to edit Master title style</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4176000"/>
            <a:ext cx="3816349" cy="1989850"/>
          </a:xfrm>
        </p:spPr>
        <p:txBody>
          <a:bodyPr anchor="t" anchorCtr="0"/>
          <a:lstStyle>
            <a:lvl1pPr>
              <a:defRPr sz="1600" b="0"/>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Bildplatzhalter 6">
            <a:extLst>
              <a:ext uri="{FF2B5EF4-FFF2-40B4-BE49-F238E27FC236}">
                <a16:creationId xmlns:a16="http://schemas.microsoft.com/office/drawing/2014/main" id="{56AD9E6D-63E1-41E1-8A4D-9A2F8102A993}"/>
              </a:ext>
              <a:ext uri="{C183D7F6-B498-43B3-948B-1728B52AA6E4}">
                <adec:decorative xmlns:adec="http://schemas.microsoft.com/office/drawing/2017/decorative" val="1"/>
              </a:ext>
            </a:extLst>
          </p:cNvPr>
          <p:cNvSpPr>
            <a:spLocks noGrp="1"/>
          </p:cNvSpPr>
          <p:nvPr>
            <p:ph type="pic" sz="quarter" idx="13"/>
          </p:nvPr>
        </p:nvSpPr>
        <p:spPr>
          <a:xfrm>
            <a:off x="6203952" y="1044000"/>
            <a:ext cx="2088000" cy="2232000"/>
          </a:xfrm>
          <a:solidFill>
            <a:schemeClr val="tx2"/>
          </a:solidFill>
        </p:spPr>
        <p:txBody>
          <a:bodyPr/>
          <a:lstStyle/>
          <a:p>
            <a:r>
              <a:rPr lang="en-US"/>
              <a:t>Click icon to add picture</a:t>
            </a:r>
          </a:p>
        </p:txBody>
      </p:sp>
      <p:sp>
        <p:nvSpPr>
          <p:cNvPr id="8" name="Textplatzhalter 9">
            <a:extLst>
              <a:ext uri="{FF2B5EF4-FFF2-40B4-BE49-F238E27FC236}">
                <a16:creationId xmlns:a16="http://schemas.microsoft.com/office/drawing/2014/main" id="{3838915D-D3FB-443D-B066-9871FCA0D90C}"/>
              </a:ext>
            </a:extLst>
          </p:cNvPr>
          <p:cNvSpPr>
            <a:spLocks noGrp="1"/>
          </p:cNvSpPr>
          <p:nvPr>
            <p:ph type="body" sz="quarter" idx="19"/>
          </p:nvPr>
        </p:nvSpPr>
        <p:spPr>
          <a:xfrm>
            <a:off x="8640000" y="1044000"/>
            <a:ext cx="2376000" cy="2232000"/>
          </a:xfrm>
        </p:spPr>
        <p:txBody>
          <a:bodyPr anchor="ctr" anchorCtr="0"/>
          <a:lstStyle>
            <a:lvl1pPr>
              <a:defRPr sz="1600" b="0"/>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Bildplatzhalter 6">
            <a:extLst>
              <a:ext uri="{FF2B5EF4-FFF2-40B4-BE49-F238E27FC236}">
                <a16:creationId xmlns:a16="http://schemas.microsoft.com/office/drawing/2014/main" id="{53DA06E5-3D83-444D-925F-F4A41465D64C}"/>
              </a:ext>
              <a:ext uri="{C183D7F6-B498-43B3-948B-1728B52AA6E4}">
                <adec:decorative xmlns:adec="http://schemas.microsoft.com/office/drawing/2017/decorative" val="1"/>
              </a:ext>
            </a:extLst>
          </p:cNvPr>
          <p:cNvSpPr>
            <a:spLocks noGrp="1"/>
          </p:cNvSpPr>
          <p:nvPr>
            <p:ph type="pic" sz="quarter" idx="20"/>
          </p:nvPr>
        </p:nvSpPr>
        <p:spPr>
          <a:xfrm>
            <a:off x="6203952" y="3582001"/>
            <a:ext cx="2088000" cy="2232000"/>
          </a:xfrm>
          <a:solidFill>
            <a:schemeClr val="tx2"/>
          </a:solidFill>
        </p:spPr>
        <p:txBody>
          <a:bodyPr/>
          <a:lstStyle/>
          <a:p>
            <a:r>
              <a:rPr lang="en-US"/>
              <a:t>Click icon to add picture</a:t>
            </a:r>
          </a:p>
        </p:txBody>
      </p:sp>
      <p:sp>
        <p:nvSpPr>
          <p:cNvPr id="11" name="Textplatzhalter 9">
            <a:extLst>
              <a:ext uri="{FF2B5EF4-FFF2-40B4-BE49-F238E27FC236}">
                <a16:creationId xmlns:a16="http://schemas.microsoft.com/office/drawing/2014/main" id="{8A4C057F-21D1-4235-9674-D17DA9EE80C1}"/>
              </a:ext>
            </a:extLst>
          </p:cNvPr>
          <p:cNvSpPr>
            <a:spLocks noGrp="1"/>
          </p:cNvSpPr>
          <p:nvPr>
            <p:ph type="body" sz="quarter" idx="21"/>
          </p:nvPr>
        </p:nvSpPr>
        <p:spPr>
          <a:xfrm>
            <a:off x="8640000" y="3582001"/>
            <a:ext cx="2376000" cy="2232000"/>
          </a:xfrm>
        </p:spPr>
        <p:txBody>
          <a:bodyPr anchor="ctr" anchorCtr="0"/>
          <a:lstStyle>
            <a:lvl1pPr>
              <a:defRPr sz="1600" b="0"/>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2180090444"/>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ld headline on blue/whit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85B9BCC-ED7D-4926-91D7-795B583CD299}"/>
              </a:ext>
              <a:ext uri="{C183D7F6-B498-43B3-948B-1728B52AA6E4}">
                <adec:decorative xmlns:adec="http://schemas.microsoft.com/office/drawing/2017/decorative" val="1"/>
              </a:ext>
            </a:extLst>
          </p:cNvPr>
          <p:cNvSpPr/>
          <p:nvPr/>
        </p:nvSpPr>
        <p:spPr>
          <a:xfrm>
            <a:off x="0" y="0"/>
            <a:ext cx="8112125" cy="6858000"/>
          </a:xfrm>
          <a:prstGeom prst="rect">
            <a:avLst/>
          </a:prstGeom>
          <a:solidFill>
            <a:srgbClr val="13A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liennummernplatzhalter 5">
            <a:extLst>
              <a:ext uri="{FF2B5EF4-FFF2-40B4-BE49-F238E27FC236}">
                <a16:creationId xmlns:a16="http://schemas.microsoft.com/office/drawing/2014/main" id="{50E423D4-7901-4F8B-B075-3D0E7C20A648}"/>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9" name="Textplatzhalter 4">
            <a:extLst>
              <a:ext uri="{FF2B5EF4-FFF2-40B4-BE49-F238E27FC236}">
                <a16:creationId xmlns:a16="http://schemas.microsoft.com/office/drawing/2014/main" id="{65CB8C84-525E-4B57-BAF4-5CD06402D3A1}"/>
              </a:ext>
            </a:extLst>
          </p:cNvPr>
          <p:cNvSpPr>
            <a:spLocks noGrp="1"/>
          </p:cNvSpPr>
          <p:nvPr>
            <p:ph type="body" sz="quarter" idx="14" hasCustomPrompt="1"/>
          </p:nvPr>
        </p:nvSpPr>
        <p:spPr>
          <a:xfrm>
            <a:off x="479425" y="476250"/>
            <a:ext cx="5724525" cy="252000"/>
          </a:xfrm>
        </p:spPr>
        <p:txBody>
          <a:bodyPr/>
          <a:lstStyle>
            <a:lvl1pPr>
              <a:defRPr lang="en-US" sz="1100" b="1" kern="1200" cap="all" spc="63" baseline="0" smtClean="0">
                <a:solidFill>
                  <a:schemeClr val="tx1"/>
                </a:solidFill>
                <a:latin typeface="+mn-lt"/>
                <a:ea typeface="+mn-ea"/>
                <a:cs typeface="+mn-cs"/>
              </a:defRPr>
            </a:lvl1pPr>
          </a:lstStyle>
          <a:p>
            <a:pPr lvl="0"/>
            <a:r>
              <a:rPr lang="en-US"/>
              <a:t>Topline goes here</a:t>
            </a:r>
          </a:p>
        </p:txBody>
      </p:sp>
      <p:sp>
        <p:nvSpPr>
          <p:cNvPr id="7" name="Titel 6">
            <a:extLst>
              <a:ext uri="{FF2B5EF4-FFF2-40B4-BE49-F238E27FC236}">
                <a16:creationId xmlns:a16="http://schemas.microsoft.com/office/drawing/2014/main" id="{28E2DDD5-62F8-4BB9-A01C-AC7CC80E2678}"/>
              </a:ext>
            </a:extLst>
          </p:cNvPr>
          <p:cNvSpPr>
            <a:spLocks noGrp="1"/>
          </p:cNvSpPr>
          <p:nvPr>
            <p:ph type="title"/>
          </p:nvPr>
        </p:nvSpPr>
        <p:spPr>
          <a:xfrm>
            <a:off x="479427" y="1808162"/>
            <a:ext cx="5724523" cy="4357687"/>
          </a:xfrm>
        </p:spPr>
        <p:txBody>
          <a:bodyPr/>
          <a:lstStyle>
            <a:lvl1pPr>
              <a:lnSpc>
                <a:spcPts val="8500"/>
              </a:lnSpc>
              <a:defRPr sz="8500">
                <a:solidFill>
                  <a:srgbClr val="122B54"/>
                </a:solidFill>
              </a:defRPr>
            </a:lvl1pPr>
          </a:lstStyle>
          <a:p>
            <a:r>
              <a:rPr lang="en-US"/>
              <a:t>Click to edit Master title style</a:t>
            </a:r>
          </a:p>
        </p:txBody>
      </p:sp>
      <p:sp>
        <p:nvSpPr>
          <p:cNvPr id="10" name="Textplatzhalter 9">
            <a:extLst>
              <a:ext uri="{FF2B5EF4-FFF2-40B4-BE49-F238E27FC236}">
                <a16:creationId xmlns:a16="http://schemas.microsoft.com/office/drawing/2014/main" id="{25DCC88A-A947-4C0A-827F-38E624596684}"/>
              </a:ext>
            </a:extLst>
          </p:cNvPr>
          <p:cNvSpPr>
            <a:spLocks noGrp="1"/>
          </p:cNvSpPr>
          <p:nvPr>
            <p:ph type="body" sz="quarter" idx="12"/>
          </p:nvPr>
        </p:nvSpPr>
        <p:spPr>
          <a:xfrm>
            <a:off x="8772525" y="1808163"/>
            <a:ext cx="2940050" cy="4357687"/>
          </a:xfrm>
        </p:spPr>
        <p:txBody>
          <a:bodyPr/>
          <a:lstStyle>
            <a:lvl1pPr>
              <a:defRPr sz="1600" b="1"/>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ußzeilenplatzhalter 1">
            <a:extLst>
              <a:ext uri="{FF2B5EF4-FFF2-40B4-BE49-F238E27FC236}">
                <a16:creationId xmlns:a16="http://schemas.microsoft.com/office/drawing/2014/main" id="{C600EDD0-042C-48C5-946C-9122C18A1125}"/>
              </a:ext>
            </a:extLst>
          </p:cNvPr>
          <p:cNvSpPr>
            <a:spLocks noGrp="1"/>
          </p:cNvSpPr>
          <p:nvPr>
            <p:ph type="ftr" sz="quarter" idx="13"/>
          </p:nvPr>
        </p:nvSpPr>
        <p:spPr/>
        <p:txBody>
          <a:bodyPr/>
          <a:lstStyle>
            <a:lvl1pPr>
              <a:defRPr>
                <a:solidFill>
                  <a:schemeClr val="tx1"/>
                </a:solidFill>
              </a:defRPr>
            </a:lvl1pPr>
          </a:lstStyle>
          <a:p>
            <a:endParaRPr lang="en-US"/>
          </a:p>
        </p:txBody>
      </p:sp>
    </p:spTree>
    <p:extLst>
      <p:ext uri="{BB962C8B-B14F-4D97-AF65-F5344CB8AC3E}">
        <p14:creationId xmlns:p14="http://schemas.microsoft.com/office/powerpoint/2010/main" val="1250360042"/>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ld headline on blue/white + imag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85B9BCC-ED7D-4926-91D7-795B583CD299}"/>
              </a:ext>
              <a:ext uri="{C183D7F6-B498-43B3-948B-1728B52AA6E4}">
                <adec:decorative xmlns:adec="http://schemas.microsoft.com/office/drawing/2017/decorative" val="1"/>
              </a:ext>
            </a:extLst>
          </p:cNvPr>
          <p:cNvSpPr/>
          <p:nvPr/>
        </p:nvSpPr>
        <p:spPr>
          <a:xfrm>
            <a:off x="0" y="0"/>
            <a:ext cx="7020000" cy="6858000"/>
          </a:xfrm>
          <a:prstGeom prst="rect">
            <a:avLst/>
          </a:prstGeom>
          <a:solidFill>
            <a:srgbClr val="13A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liennummernplatzhalter 5">
            <a:extLst>
              <a:ext uri="{FF2B5EF4-FFF2-40B4-BE49-F238E27FC236}">
                <a16:creationId xmlns:a16="http://schemas.microsoft.com/office/drawing/2014/main" id="{50E423D4-7901-4F8B-B075-3D0E7C20A648}"/>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9" name="Textplatzhalter 4">
            <a:extLst>
              <a:ext uri="{FF2B5EF4-FFF2-40B4-BE49-F238E27FC236}">
                <a16:creationId xmlns:a16="http://schemas.microsoft.com/office/drawing/2014/main" id="{86895624-7DAF-4916-BF2D-DA99D815DD92}"/>
              </a:ext>
            </a:extLst>
          </p:cNvPr>
          <p:cNvSpPr>
            <a:spLocks noGrp="1"/>
          </p:cNvSpPr>
          <p:nvPr>
            <p:ph type="body" sz="quarter" idx="15" hasCustomPrompt="1"/>
          </p:nvPr>
        </p:nvSpPr>
        <p:spPr>
          <a:xfrm>
            <a:off x="479425" y="476250"/>
            <a:ext cx="5025082" cy="252000"/>
          </a:xfrm>
        </p:spPr>
        <p:txBody>
          <a:bodyPr/>
          <a:lstStyle>
            <a:lvl1pPr>
              <a:defRPr lang="en-US" sz="1100" b="1" kern="1200" cap="all" spc="63" baseline="0" smtClean="0">
                <a:solidFill>
                  <a:schemeClr val="tx1"/>
                </a:solidFill>
                <a:latin typeface="+mn-lt"/>
                <a:ea typeface="+mn-ea"/>
                <a:cs typeface="+mn-cs"/>
              </a:defRPr>
            </a:lvl1pPr>
          </a:lstStyle>
          <a:p>
            <a:pPr lvl="0"/>
            <a:r>
              <a:rPr lang="en-US"/>
              <a:t>Topline goes here</a:t>
            </a:r>
          </a:p>
        </p:txBody>
      </p:sp>
      <p:sp>
        <p:nvSpPr>
          <p:cNvPr id="7" name="Titel 6">
            <a:extLst>
              <a:ext uri="{FF2B5EF4-FFF2-40B4-BE49-F238E27FC236}">
                <a16:creationId xmlns:a16="http://schemas.microsoft.com/office/drawing/2014/main" id="{28E2DDD5-62F8-4BB9-A01C-AC7CC80E2678}"/>
              </a:ext>
            </a:extLst>
          </p:cNvPr>
          <p:cNvSpPr>
            <a:spLocks noGrp="1"/>
          </p:cNvSpPr>
          <p:nvPr>
            <p:ph type="title"/>
          </p:nvPr>
        </p:nvSpPr>
        <p:spPr>
          <a:xfrm>
            <a:off x="479427" y="1808162"/>
            <a:ext cx="5724523" cy="4357687"/>
          </a:xfrm>
        </p:spPr>
        <p:txBody>
          <a:bodyPr/>
          <a:lstStyle>
            <a:lvl1pPr>
              <a:lnSpc>
                <a:spcPts val="8500"/>
              </a:lnSpc>
              <a:defRPr sz="8500">
                <a:solidFill>
                  <a:srgbClr val="122B54"/>
                </a:solidFill>
              </a:defRPr>
            </a:lvl1pPr>
          </a:lstStyle>
          <a:p>
            <a:r>
              <a:rPr lang="en-US"/>
              <a:t>Click to edit Master title style</a:t>
            </a:r>
          </a:p>
        </p:txBody>
      </p:sp>
      <p:sp>
        <p:nvSpPr>
          <p:cNvPr id="10" name="Textplatzhalter 9">
            <a:extLst>
              <a:ext uri="{FF2B5EF4-FFF2-40B4-BE49-F238E27FC236}">
                <a16:creationId xmlns:a16="http://schemas.microsoft.com/office/drawing/2014/main" id="{25DCC88A-A947-4C0A-827F-38E624596684}"/>
              </a:ext>
            </a:extLst>
          </p:cNvPr>
          <p:cNvSpPr>
            <a:spLocks noGrp="1"/>
          </p:cNvSpPr>
          <p:nvPr>
            <p:ph type="body" sz="quarter" idx="12"/>
          </p:nvPr>
        </p:nvSpPr>
        <p:spPr>
          <a:xfrm>
            <a:off x="7560000" y="3024000"/>
            <a:ext cx="4152573" cy="3141849"/>
          </a:xfrm>
        </p:spPr>
        <p:txBody>
          <a:bodyPr/>
          <a:lstStyle>
            <a:lvl1pPr>
              <a:defRPr sz="1600" b="1"/>
            </a:lvl1pPr>
            <a:lvl2pPr marL="0" indent="0">
              <a:buNone/>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Bildplatzhalter 2">
            <a:extLst>
              <a:ext uri="{FF2B5EF4-FFF2-40B4-BE49-F238E27FC236}">
                <a16:creationId xmlns:a16="http://schemas.microsoft.com/office/drawing/2014/main" id="{C3A37E33-1BC4-4258-8988-7DB0EC8D5A84}"/>
              </a:ext>
              <a:ext uri="{C183D7F6-B498-43B3-948B-1728B52AA6E4}">
                <adec:decorative xmlns:adec="http://schemas.microsoft.com/office/drawing/2017/decorative" val="1"/>
              </a:ext>
            </a:extLst>
          </p:cNvPr>
          <p:cNvSpPr>
            <a:spLocks noGrp="1"/>
          </p:cNvSpPr>
          <p:nvPr>
            <p:ph type="pic" sz="quarter" idx="13"/>
          </p:nvPr>
        </p:nvSpPr>
        <p:spPr>
          <a:xfrm>
            <a:off x="5700300" y="0"/>
            <a:ext cx="4320000" cy="2340000"/>
          </a:xfrm>
          <a:solidFill>
            <a:schemeClr val="tx2">
              <a:lumMod val="90000"/>
            </a:schemeClr>
          </a:solidFill>
        </p:spPr>
        <p:txBody>
          <a:bodyPr/>
          <a:lstStyle>
            <a:lvl1pPr>
              <a:defRPr>
                <a:solidFill>
                  <a:schemeClr val="tx1"/>
                </a:solidFill>
              </a:defRPr>
            </a:lvl1pPr>
          </a:lstStyle>
          <a:p>
            <a:r>
              <a:rPr lang="en-US"/>
              <a:t>Click icon to add picture</a:t>
            </a:r>
          </a:p>
        </p:txBody>
      </p:sp>
      <p:sp>
        <p:nvSpPr>
          <p:cNvPr id="2" name="Fußzeilenplatzhalter 1">
            <a:extLst>
              <a:ext uri="{FF2B5EF4-FFF2-40B4-BE49-F238E27FC236}">
                <a16:creationId xmlns:a16="http://schemas.microsoft.com/office/drawing/2014/main" id="{7C631362-B5E9-4A03-8563-BC489D509F80}"/>
              </a:ext>
            </a:extLst>
          </p:cNvPr>
          <p:cNvSpPr>
            <a:spLocks noGrp="1"/>
          </p:cNvSpPr>
          <p:nvPr>
            <p:ph type="ftr" sz="quarter" idx="14"/>
          </p:nvPr>
        </p:nvSpPr>
        <p:spPr/>
        <p:txBody>
          <a:bodyPr/>
          <a:lstStyle>
            <a:lvl1pPr>
              <a:defRPr>
                <a:solidFill>
                  <a:schemeClr val="tx1"/>
                </a:solidFill>
              </a:defRPr>
            </a:lvl1pPr>
          </a:lstStyle>
          <a:p>
            <a:endParaRPr lang="en-US"/>
          </a:p>
        </p:txBody>
      </p:sp>
    </p:spTree>
    <p:extLst>
      <p:ext uri="{BB962C8B-B14F-4D97-AF65-F5344CB8AC3E}">
        <p14:creationId xmlns:p14="http://schemas.microsoft.com/office/powerpoint/2010/main" val="416548639"/>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line + topline only">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B5F45E11-429A-423F-97E9-1B1309F4DB3A}"/>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5" name="Textplatzhalter 4">
            <a:extLst>
              <a:ext uri="{FF2B5EF4-FFF2-40B4-BE49-F238E27FC236}">
                <a16:creationId xmlns:a16="http://schemas.microsoft.com/office/drawing/2014/main" id="{2CBF6088-36A1-4310-BB51-1649635E7893}"/>
              </a:ext>
            </a:extLst>
          </p:cNvPr>
          <p:cNvSpPr>
            <a:spLocks noGrp="1"/>
          </p:cNvSpPr>
          <p:nvPr>
            <p:ph type="body" sz="quarter" idx="12" hasCustomPrompt="1"/>
          </p:nvPr>
        </p:nvSpPr>
        <p:spPr>
          <a:xfrm>
            <a:off x="479424" y="476250"/>
            <a:ext cx="9324975"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2" name="Titel 1">
            <a:extLst>
              <a:ext uri="{FF2B5EF4-FFF2-40B4-BE49-F238E27FC236}">
                <a16:creationId xmlns:a16="http://schemas.microsoft.com/office/drawing/2014/main" id="{7FE0FA48-9F47-4B37-94C3-D2CE80E96A54}"/>
              </a:ext>
            </a:extLst>
          </p:cNvPr>
          <p:cNvSpPr>
            <a:spLocks noGrp="1"/>
          </p:cNvSpPr>
          <p:nvPr>
            <p:ph type="title"/>
          </p:nvPr>
        </p:nvSpPr>
        <p:spPr/>
        <p:txBody>
          <a:bodyPr/>
          <a:lstStyle/>
          <a:p>
            <a:r>
              <a:rPr lang="en-US"/>
              <a:t>Click to edit Master title style</a:t>
            </a:r>
          </a:p>
        </p:txBody>
      </p:sp>
      <p:sp>
        <p:nvSpPr>
          <p:cNvPr id="6" name="Fußzeilenplatzhalter 5">
            <a:extLst>
              <a:ext uri="{FF2B5EF4-FFF2-40B4-BE49-F238E27FC236}">
                <a16:creationId xmlns:a16="http://schemas.microsoft.com/office/drawing/2014/main" id="{B12C489F-F019-4419-9172-668E44FC8C23}"/>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611431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line + topline only bold">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B5F45E11-429A-423F-97E9-1B1309F4DB3A}"/>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5" name="Textplatzhalter 4">
            <a:extLst>
              <a:ext uri="{FF2B5EF4-FFF2-40B4-BE49-F238E27FC236}">
                <a16:creationId xmlns:a16="http://schemas.microsoft.com/office/drawing/2014/main" id="{08E58946-949A-488B-8C82-A425EDC09E3F}"/>
              </a:ext>
            </a:extLst>
          </p:cNvPr>
          <p:cNvSpPr>
            <a:spLocks noGrp="1"/>
          </p:cNvSpPr>
          <p:nvPr>
            <p:ph type="body" sz="quarter" idx="12" hasCustomPrompt="1"/>
          </p:nvPr>
        </p:nvSpPr>
        <p:spPr>
          <a:xfrm>
            <a:off x="479424" y="476250"/>
            <a:ext cx="9324975"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2" name="Titel 1">
            <a:extLst>
              <a:ext uri="{FF2B5EF4-FFF2-40B4-BE49-F238E27FC236}">
                <a16:creationId xmlns:a16="http://schemas.microsoft.com/office/drawing/2014/main" id="{7FE0FA48-9F47-4B37-94C3-D2CE80E96A54}"/>
              </a:ext>
            </a:extLst>
          </p:cNvPr>
          <p:cNvSpPr>
            <a:spLocks noGrp="1"/>
          </p:cNvSpPr>
          <p:nvPr>
            <p:ph type="title"/>
          </p:nvPr>
        </p:nvSpPr>
        <p:spPr/>
        <p:txBody>
          <a:bodyPr/>
          <a:lstStyle>
            <a:lvl1pPr>
              <a:lnSpc>
                <a:spcPts val="8500"/>
              </a:lnSpc>
              <a:defRPr sz="8500"/>
            </a:lvl1pPr>
          </a:lstStyle>
          <a:p>
            <a:r>
              <a:rPr lang="en-US"/>
              <a:t>Click to edit Master title style</a:t>
            </a:r>
          </a:p>
        </p:txBody>
      </p:sp>
      <p:sp>
        <p:nvSpPr>
          <p:cNvPr id="6" name="Fußzeilenplatzhalter 5">
            <a:extLst>
              <a:ext uri="{FF2B5EF4-FFF2-40B4-BE49-F238E27FC236}">
                <a16:creationId xmlns:a16="http://schemas.microsoft.com/office/drawing/2014/main" id="{B12C489F-F019-4419-9172-668E44FC8C23}"/>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202390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A238627-407D-4004-A6C9-31955AAD8E8C}"/>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5" name="Fußzeilenplatzhalter 4">
            <a:extLst>
              <a:ext uri="{FF2B5EF4-FFF2-40B4-BE49-F238E27FC236}">
                <a16:creationId xmlns:a16="http://schemas.microsoft.com/office/drawing/2014/main" id="{1CCF6E46-F87C-4B64-99C8-86D0AD8F84AE}"/>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406889994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FB93F98-2502-4A46-903A-C90B11A87BA1}"/>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800" y="-152396"/>
            <a:ext cx="1104853" cy="937345"/>
          </a:xfrm>
          <a:prstGeom prst="rect">
            <a:avLst/>
          </a:prstGeom>
        </p:spPr>
      </p:pic>
      <p:sp>
        <p:nvSpPr>
          <p:cNvPr id="5" name="Foliennummernplatzhalter 4">
            <a:extLst>
              <a:ext uri="{FF2B5EF4-FFF2-40B4-BE49-F238E27FC236}">
                <a16:creationId xmlns:a16="http://schemas.microsoft.com/office/drawing/2014/main" id="{B8864DFD-E38D-49D7-BB64-174EB574BF44}"/>
              </a:ext>
            </a:extLst>
          </p:cNvPr>
          <p:cNvSpPr>
            <a:spLocks noGrp="1"/>
          </p:cNvSpPr>
          <p:nvPr>
            <p:ph type="sldNum" sz="quarter" idx="17"/>
          </p:nvPr>
        </p:nvSpPr>
        <p:spPr/>
        <p:txBody>
          <a:bodyPr/>
          <a:lstStyle/>
          <a:p>
            <a:fld id="{56C449F3-BD9D-48DC-BFF1-0F66671DA7C6}" type="slidenum">
              <a:rPr lang="en-US" smtClean="0"/>
              <a:pPr/>
              <a:t>‹#›</a:t>
            </a:fld>
            <a:endParaRPr lang="en-US"/>
          </a:p>
        </p:txBody>
      </p:sp>
      <p:sp>
        <p:nvSpPr>
          <p:cNvPr id="3" name="Title 2">
            <a:extLst>
              <a:ext uri="{FF2B5EF4-FFF2-40B4-BE49-F238E27FC236}">
                <a16:creationId xmlns:a16="http://schemas.microsoft.com/office/drawing/2014/main" id="{831789C7-E5A6-4AA7-BF30-57CEC805ADEA}"/>
              </a:ext>
            </a:extLst>
          </p:cNvPr>
          <p:cNvSpPr>
            <a:spLocks noGrp="1"/>
          </p:cNvSpPr>
          <p:nvPr>
            <p:ph type="title"/>
          </p:nvPr>
        </p:nvSpPr>
        <p:spPr>
          <a:xfrm>
            <a:off x="479427" y="1808163"/>
            <a:ext cx="7400615" cy="4357686"/>
          </a:xfrm>
        </p:spPr>
        <p:txBody>
          <a:bodyPr/>
          <a:lstStyle/>
          <a:p>
            <a:r>
              <a:rPr lang="en-US"/>
              <a:t>Click to edit Master title style</a:t>
            </a:r>
          </a:p>
        </p:txBody>
      </p:sp>
      <p:sp>
        <p:nvSpPr>
          <p:cNvPr id="2" name="Fußzeilenplatzhalter 1">
            <a:extLst>
              <a:ext uri="{FF2B5EF4-FFF2-40B4-BE49-F238E27FC236}">
                <a16:creationId xmlns:a16="http://schemas.microsoft.com/office/drawing/2014/main" id="{F20E780E-8236-45DA-A6AF-143D4C7283C7}"/>
              </a:ext>
            </a:extLst>
          </p:cNvPr>
          <p:cNvSpPr>
            <a:spLocks noGrp="1"/>
          </p:cNvSpPr>
          <p:nvPr>
            <p:ph type="ftr" sz="quarter" idx="19"/>
          </p:nvPr>
        </p:nvSpPr>
        <p:spPr/>
        <p:txBody>
          <a:bodyPr/>
          <a:lstStyle/>
          <a:p>
            <a:endParaRPr lang="en-US"/>
          </a:p>
        </p:txBody>
      </p:sp>
    </p:spTree>
    <p:extLst>
      <p:ext uri="{BB962C8B-B14F-4D97-AF65-F5344CB8AC3E}">
        <p14:creationId xmlns:p14="http://schemas.microsoft.com/office/powerpoint/2010/main" val="2650749209"/>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image">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E2581BF6-597A-45B4-8AC9-E60836C8E9B7}"/>
              </a:ext>
              <a:ext uri="{C183D7F6-B498-43B3-948B-1728B52AA6E4}">
                <adec:decorative xmlns:adec="http://schemas.microsoft.com/office/drawing/2017/decorative" val="1"/>
              </a:ext>
            </a:extLst>
          </p:cNvPr>
          <p:cNvSpPr>
            <a:spLocks noGrp="1"/>
          </p:cNvSpPr>
          <p:nvPr>
            <p:ph type="pic" sz="quarter" idx="10"/>
          </p:nvPr>
        </p:nvSpPr>
        <p:spPr>
          <a:xfrm>
            <a:off x="5335200" y="2"/>
            <a:ext cx="6858000" cy="6858000"/>
          </a:xfrm>
          <a:solidFill>
            <a:schemeClr val="tx2"/>
          </a:solidFill>
        </p:spPr>
        <p:txBody>
          <a:bodyPr/>
          <a:lstStyle/>
          <a:p>
            <a:r>
              <a:rPr lang="en-US"/>
              <a:t>Click icon to add picture</a:t>
            </a:r>
          </a:p>
        </p:txBody>
      </p:sp>
      <p:sp>
        <p:nvSpPr>
          <p:cNvPr id="2" name="Titel 1">
            <a:extLst>
              <a:ext uri="{FF2B5EF4-FFF2-40B4-BE49-F238E27FC236}">
                <a16:creationId xmlns:a16="http://schemas.microsoft.com/office/drawing/2014/main" id="{54344D3D-750E-4AA5-BD45-F6CFA3D07F07}"/>
              </a:ext>
            </a:extLst>
          </p:cNvPr>
          <p:cNvSpPr>
            <a:spLocks noGrp="1"/>
          </p:cNvSpPr>
          <p:nvPr>
            <p:ph type="ctrTitle"/>
          </p:nvPr>
        </p:nvSpPr>
        <p:spPr>
          <a:xfrm>
            <a:off x="478800" y="1836000"/>
            <a:ext cx="4680000" cy="2400235"/>
          </a:xfrm>
        </p:spPr>
        <p:txBody>
          <a:bodyPr rIns="216000" anchor="ctr" anchorCtr="0"/>
          <a:lstStyle>
            <a:lvl1pPr algn="l">
              <a:lnSpc>
                <a:spcPts val="7000"/>
              </a:lnSpc>
              <a:defRPr sz="7000"/>
            </a:lvl1pPr>
          </a:lstStyle>
          <a:p>
            <a:r>
              <a:rPr lang="en-US"/>
              <a:t>Click to edit Master title style</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p:nvPr>
        </p:nvSpPr>
        <p:spPr>
          <a:xfrm>
            <a:off x="478800" y="4788000"/>
            <a:ext cx="4680000" cy="562065"/>
          </a:xfrm>
        </p:spPr>
        <p:txBody>
          <a:bodyPr rIns="216000"/>
          <a:lstStyle>
            <a:lvl1pPr marL="0" indent="0" algn="l">
              <a:buNone/>
              <a:defRPr sz="1600"/>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en-US"/>
              <a:t>Click to edit Master subtitle style</a:t>
            </a:r>
          </a:p>
        </p:txBody>
      </p:sp>
      <p:pic>
        <p:nvPicPr>
          <p:cNvPr id="11" name="Grafik 10">
            <a:extLst>
              <a:ext uri="{FF2B5EF4-FFF2-40B4-BE49-F238E27FC236}">
                <a16:creationId xmlns:a16="http://schemas.microsoft.com/office/drawing/2014/main" id="{9DB0C78F-5BF6-4741-8EF4-0317AF8FB6BD}"/>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425" y="476250"/>
            <a:ext cx="2057313" cy="509277"/>
          </a:xfrm>
          <a:prstGeom prst="rect">
            <a:avLst/>
          </a:prstGeom>
        </p:spPr>
      </p:pic>
      <p:sp>
        <p:nvSpPr>
          <p:cNvPr id="12" name="Textplatzhalter 14">
            <a:extLst>
              <a:ext uri="{FF2B5EF4-FFF2-40B4-BE49-F238E27FC236}">
                <a16:creationId xmlns:a16="http://schemas.microsoft.com/office/drawing/2014/main" id="{010BB3A1-81DC-451B-8834-303DDC61D17D}"/>
              </a:ext>
            </a:extLst>
          </p:cNvPr>
          <p:cNvSpPr>
            <a:spLocks noGrp="1"/>
          </p:cNvSpPr>
          <p:nvPr>
            <p:ph type="body" sz="quarter" idx="11" hasCustomPrompt="1"/>
          </p:nvPr>
        </p:nvSpPr>
        <p:spPr>
          <a:xfrm>
            <a:off x="478800" y="5968800"/>
            <a:ext cx="1692900" cy="546124"/>
          </a:xfrm>
        </p:spPr>
        <p:txBody>
          <a:bodyPr anchor="b" anchorCtr="0"/>
          <a:lstStyle>
            <a:lvl1pPr>
              <a:lnSpc>
                <a:spcPct val="100000"/>
              </a:lnSpc>
              <a:defRPr sz="1100">
                <a:solidFill>
                  <a:schemeClr val="bg1"/>
                </a:solidFill>
              </a:defRPr>
            </a:lvl1pPr>
          </a:lstStyle>
          <a:p>
            <a:pPr lvl="0"/>
            <a:r>
              <a:rPr lang="en-US"/>
              <a:t>First level</a:t>
            </a:r>
          </a:p>
        </p:txBody>
      </p:sp>
      <p:sp>
        <p:nvSpPr>
          <p:cNvPr id="14" name="Textplatzhalter 14">
            <a:extLst>
              <a:ext uri="{FF2B5EF4-FFF2-40B4-BE49-F238E27FC236}">
                <a16:creationId xmlns:a16="http://schemas.microsoft.com/office/drawing/2014/main" id="{C2200793-2927-4E26-AE27-C3EF192AC9F7}"/>
              </a:ext>
            </a:extLst>
          </p:cNvPr>
          <p:cNvSpPr>
            <a:spLocks noGrp="1"/>
          </p:cNvSpPr>
          <p:nvPr>
            <p:ph type="body" sz="quarter" idx="14" hasCustomPrompt="1"/>
          </p:nvPr>
        </p:nvSpPr>
        <p:spPr>
          <a:xfrm>
            <a:off x="2387600" y="5968800"/>
            <a:ext cx="1692900" cy="546124"/>
          </a:xfrm>
        </p:spPr>
        <p:txBody>
          <a:bodyPr anchor="b" anchorCtr="0"/>
          <a:lstStyle>
            <a:lvl1pPr>
              <a:lnSpc>
                <a:spcPct val="100000"/>
              </a:lnSpc>
              <a:defRPr sz="1100">
                <a:solidFill>
                  <a:schemeClr val="bg1"/>
                </a:solidFill>
              </a:defRPr>
            </a:lvl1pPr>
          </a:lstStyle>
          <a:p>
            <a:pPr lvl="0"/>
            <a:r>
              <a:rPr lang="en-US"/>
              <a:t>First level</a:t>
            </a:r>
          </a:p>
        </p:txBody>
      </p:sp>
      <p:sp>
        <p:nvSpPr>
          <p:cNvPr id="5" name="Textplatzhalter 4">
            <a:extLst>
              <a:ext uri="{FF2B5EF4-FFF2-40B4-BE49-F238E27FC236}">
                <a16:creationId xmlns:a16="http://schemas.microsoft.com/office/drawing/2014/main" id="{644D99D3-D209-4B5F-AFD8-F759B2994FFA}"/>
              </a:ext>
            </a:extLst>
          </p:cNvPr>
          <p:cNvSpPr>
            <a:spLocks noGrp="1"/>
          </p:cNvSpPr>
          <p:nvPr>
            <p:ph type="body" sz="quarter" idx="15"/>
          </p:nvPr>
        </p:nvSpPr>
        <p:spPr>
          <a:xfrm rot="-5400000">
            <a:off x="11016000" y="5772158"/>
            <a:ext cx="1281600" cy="144000"/>
          </a:xfrm>
        </p:spPr>
        <p:txBody>
          <a:bodyPr anchor="b" anchorCtr="0"/>
          <a:lstStyle>
            <a:lvl1pPr>
              <a:defRPr sz="800">
                <a:solidFill>
                  <a:schemeClr val="tx1"/>
                </a:solidFill>
              </a:defRPr>
            </a:lvl1pPr>
            <a:lvl5pPr marL="288000" indent="0">
              <a:buNone/>
              <a:defRPr/>
            </a:lvl5pPr>
          </a:lstStyle>
          <a:p>
            <a:pPr lvl="0"/>
            <a:r>
              <a:rPr lang="en-US"/>
              <a:t>Click to edit Master text styles</a:t>
            </a:r>
          </a:p>
        </p:txBody>
      </p:sp>
    </p:spTree>
    <p:extLst>
      <p:ext uri="{BB962C8B-B14F-4D97-AF65-F5344CB8AC3E}">
        <p14:creationId xmlns:p14="http://schemas.microsoft.com/office/powerpoint/2010/main" val="2949043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ullblead image">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543F4184-F695-473F-B37A-0DA4B8E546ED}"/>
              </a:ext>
              <a:ext uri="{C183D7F6-B498-43B3-948B-1728B52AA6E4}">
                <adec:decorative xmlns:adec="http://schemas.microsoft.com/office/drawing/2017/decorative" val="1"/>
              </a:ext>
            </a:extLst>
          </p:cNvPr>
          <p:cNvSpPr>
            <a:spLocks noGrp="1"/>
          </p:cNvSpPr>
          <p:nvPr>
            <p:ph type="pic" sz="quarter" idx="13"/>
          </p:nvPr>
        </p:nvSpPr>
        <p:spPr>
          <a:xfrm>
            <a:off x="0" y="2"/>
            <a:ext cx="12192000" cy="6858000"/>
          </a:xfrm>
          <a:solidFill>
            <a:schemeClr val="tx2">
              <a:lumMod val="90000"/>
            </a:schemeClr>
          </a:solidFill>
        </p:spPr>
        <p:txBody>
          <a:bodyPr/>
          <a:lstStyle>
            <a:lvl1pPr>
              <a:defRPr>
                <a:solidFill>
                  <a:schemeClr val="tx1"/>
                </a:solidFill>
              </a:defRPr>
            </a:lvl1pPr>
          </a:lstStyle>
          <a:p>
            <a:r>
              <a:rPr lang="en-US"/>
              <a:t>Click icon to add picture</a:t>
            </a:r>
          </a:p>
        </p:txBody>
      </p:sp>
      <p:sp>
        <p:nvSpPr>
          <p:cNvPr id="6" name="Foliennummernplatzhalter 5">
            <a:extLst>
              <a:ext uri="{FF2B5EF4-FFF2-40B4-BE49-F238E27FC236}">
                <a16:creationId xmlns:a16="http://schemas.microsoft.com/office/drawing/2014/main" id="{B41AAF74-D43E-4774-9DEC-557D0F40A220}"/>
              </a:ext>
            </a:extLst>
          </p:cNvPr>
          <p:cNvSpPr>
            <a:spLocks noGrp="1"/>
          </p:cNvSpPr>
          <p:nvPr>
            <p:ph type="sldNum" sz="quarter" idx="16"/>
          </p:nvPr>
        </p:nvSpPr>
        <p:spPr/>
        <p:txBody>
          <a:bodyPr/>
          <a:lstStyle>
            <a:lvl1pPr>
              <a:defRPr>
                <a:solidFill>
                  <a:schemeClr val="tx1"/>
                </a:solidFill>
              </a:defRPr>
            </a:lvl1pPr>
          </a:lstStyle>
          <a:p>
            <a:fld id="{56C449F3-BD9D-48DC-BFF1-0F66671DA7C6}" type="slidenum">
              <a:rPr lang="en-US" smtClean="0"/>
              <a:pPr/>
              <a:t>‹#›</a:t>
            </a:fld>
            <a:endParaRPr lang="en-US"/>
          </a:p>
        </p:txBody>
      </p:sp>
      <p:sp>
        <p:nvSpPr>
          <p:cNvPr id="10" name="Bildplatzhalter 9">
            <a:extLst>
              <a:ext uri="{FF2B5EF4-FFF2-40B4-BE49-F238E27FC236}">
                <a16:creationId xmlns:a16="http://schemas.microsoft.com/office/drawing/2014/main" id="{7F2B9096-2D8C-433C-8C26-F6A72A4C0219}"/>
              </a:ext>
              <a:ext uri="{C183D7F6-B498-43B3-948B-1728B52AA6E4}">
                <adec:decorative xmlns:adec="http://schemas.microsoft.com/office/drawing/2017/decorative" val="1"/>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r>
              <a:rPr lang="en-US"/>
              <a:t>Click icon to add picture</a:t>
            </a:r>
          </a:p>
        </p:txBody>
      </p:sp>
      <p:sp>
        <p:nvSpPr>
          <p:cNvPr id="2" name="Title 1">
            <a:extLst>
              <a:ext uri="{FF2B5EF4-FFF2-40B4-BE49-F238E27FC236}">
                <a16:creationId xmlns:a16="http://schemas.microsoft.com/office/drawing/2014/main" id="{5CAD3F89-8F63-4AD4-9A29-6909CDF4E52D}"/>
              </a:ext>
            </a:extLst>
          </p:cNvPr>
          <p:cNvSpPr>
            <a:spLocks noGrp="1"/>
          </p:cNvSpPr>
          <p:nvPr>
            <p:ph type="title"/>
          </p:nvPr>
        </p:nvSpPr>
        <p:spPr>
          <a:xfrm>
            <a:off x="2879999" y="3031886"/>
            <a:ext cx="5929704" cy="932854"/>
          </a:xfrm>
        </p:spPr>
        <p:txBody>
          <a:bodyPr/>
          <a:lstStyle>
            <a:lvl1pPr defTabSz="720000">
              <a:defRPr lang="en-US" sz="3800" kern="1200" smtClean="0">
                <a:solidFill>
                  <a:schemeClr val="tx1"/>
                </a:solidFill>
                <a:latin typeface="+mj-lt"/>
                <a:ea typeface="+mn-ea"/>
                <a:cs typeface="+mn-cs"/>
              </a:defRPr>
            </a:lvl1pPr>
          </a:lstStyle>
          <a:p>
            <a:r>
              <a:rPr lang="en-US"/>
              <a:t>Click to edit Master title style</a:t>
            </a:r>
          </a:p>
        </p:txBody>
      </p:sp>
    </p:spTree>
    <p:extLst>
      <p:ext uri="{BB962C8B-B14F-4D97-AF65-F5344CB8AC3E}">
        <p14:creationId xmlns:p14="http://schemas.microsoft.com/office/powerpoint/2010/main" val="3803653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7" name="Foliennummernplatzhalter 6">
            <a:extLst>
              <a:ext uri="{FF2B5EF4-FFF2-40B4-BE49-F238E27FC236}">
                <a16:creationId xmlns:a16="http://schemas.microsoft.com/office/drawing/2014/main" id="{B5F45E11-429A-423F-97E9-1B1309F4DB3A}"/>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12" name="Textplatzhalter 4">
            <a:extLst>
              <a:ext uri="{FF2B5EF4-FFF2-40B4-BE49-F238E27FC236}">
                <a16:creationId xmlns:a16="http://schemas.microsoft.com/office/drawing/2014/main" id="{97955563-D116-42F8-9493-607FD96D811B}"/>
              </a:ext>
            </a:extLst>
          </p:cNvPr>
          <p:cNvSpPr>
            <a:spLocks noGrp="1"/>
          </p:cNvSpPr>
          <p:nvPr>
            <p:ph type="body" sz="quarter" idx="19" hasCustomPrompt="1"/>
          </p:nvPr>
        </p:nvSpPr>
        <p:spPr>
          <a:xfrm>
            <a:off x="479424" y="476250"/>
            <a:ext cx="9324973" cy="252000"/>
          </a:xfrm>
        </p:spPr>
        <p:txBody>
          <a:bodyPr/>
          <a:lstStyle>
            <a:lvl1pPr>
              <a:defRPr lang="en-US" sz="1100" b="1" kern="1200" cap="all" spc="63" baseline="0" smtClean="0">
                <a:solidFill>
                  <a:schemeClr val="bg1"/>
                </a:solidFill>
                <a:latin typeface="+mn-lt"/>
                <a:ea typeface="+mn-ea"/>
                <a:cs typeface="+mn-cs"/>
              </a:defRPr>
            </a:lvl1pPr>
          </a:lstStyle>
          <a:p>
            <a:pPr lvl="0"/>
            <a:r>
              <a:rPr lang="en-US"/>
              <a:t>Topline goes here</a:t>
            </a:r>
          </a:p>
        </p:txBody>
      </p:sp>
      <p:sp>
        <p:nvSpPr>
          <p:cNvPr id="2" name="Titel 1">
            <a:extLst>
              <a:ext uri="{FF2B5EF4-FFF2-40B4-BE49-F238E27FC236}">
                <a16:creationId xmlns:a16="http://schemas.microsoft.com/office/drawing/2014/main" id="{7FE0FA48-9F47-4B37-94C3-D2CE80E96A54}"/>
              </a:ext>
            </a:extLst>
          </p:cNvPr>
          <p:cNvSpPr>
            <a:spLocks noGrp="1"/>
          </p:cNvSpPr>
          <p:nvPr>
            <p:ph type="title"/>
          </p:nvPr>
        </p:nvSpPr>
        <p:spPr/>
        <p:txBody>
          <a:bodyPr/>
          <a:lstStyle/>
          <a:p>
            <a:r>
              <a:rPr lang="en-US"/>
              <a:t>Click to edit Master title style</a:t>
            </a:r>
          </a:p>
        </p:txBody>
      </p:sp>
      <p:sp>
        <p:nvSpPr>
          <p:cNvPr id="4" name="Bildplatzhalter 3">
            <a:extLst>
              <a:ext uri="{FF2B5EF4-FFF2-40B4-BE49-F238E27FC236}">
                <a16:creationId xmlns:a16="http://schemas.microsoft.com/office/drawing/2014/main" id="{91DF75E5-F9FE-4B14-8C90-B1BF90164CF4}"/>
              </a:ext>
            </a:extLst>
          </p:cNvPr>
          <p:cNvSpPr>
            <a:spLocks noGrp="1" noChangeAspect="1"/>
          </p:cNvSpPr>
          <p:nvPr>
            <p:ph type="pic" sz="quarter" idx="12"/>
          </p:nvPr>
        </p:nvSpPr>
        <p:spPr>
          <a:xfrm>
            <a:off x="524691" y="1836000"/>
            <a:ext cx="1872000" cy="1872000"/>
          </a:xfrm>
          <a:prstGeom prst="ellipse">
            <a:avLst/>
          </a:prstGeom>
          <a:solidFill>
            <a:schemeClr val="tx2">
              <a:lumMod val="90000"/>
            </a:schemeClr>
          </a:solidFill>
          <a:ln w="127000">
            <a:solidFill>
              <a:schemeClr val="bg1"/>
            </a:solidFill>
          </a:ln>
        </p:spPr>
        <p:txBody>
          <a:bodyPr/>
          <a:lstStyle/>
          <a:p>
            <a:r>
              <a:rPr lang="en-US"/>
              <a:t>Click icon to add picture</a:t>
            </a:r>
          </a:p>
        </p:txBody>
      </p:sp>
      <p:sp>
        <p:nvSpPr>
          <p:cNvPr id="8" name="Textplatzhalter 7">
            <a:extLst>
              <a:ext uri="{FF2B5EF4-FFF2-40B4-BE49-F238E27FC236}">
                <a16:creationId xmlns:a16="http://schemas.microsoft.com/office/drawing/2014/main" id="{80E809D7-298E-4784-9AE3-F5FC40D20485}"/>
              </a:ext>
            </a:extLst>
          </p:cNvPr>
          <p:cNvSpPr>
            <a:spLocks noGrp="1"/>
          </p:cNvSpPr>
          <p:nvPr>
            <p:ph type="body" sz="quarter" idx="13"/>
          </p:nvPr>
        </p:nvSpPr>
        <p:spPr>
          <a:xfrm>
            <a:off x="479427" y="3983525"/>
            <a:ext cx="3600450" cy="2182325"/>
          </a:xfrm>
        </p:spPr>
        <p:txBody>
          <a:bodyPr/>
          <a:lstStyle>
            <a:lvl1pPr>
              <a:spcAft>
                <a:spcPts val="600"/>
              </a:spcAft>
              <a:defRPr sz="1600" b="1"/>
            </a:lvl1pPr>
            <a:lvl2pPr marL="0" indent="0">
              <a:buNone/>
              <a:tabLst>
                <a:tab pos="288000" algn="l"/>
              </a:tabLst>
              <a:defRPr sz="1600"/>
            </a:lvl2pPr>
            <a:lvl3pPr marL="180000" indent="-180000">
              <a:buFontTx/>
              <a:buBlip>
                <a:blip r:embed="rId2"/>
              </a:buBlip>
              <a:defRPr sz="1600"/>
            </a:lvl3pPr>
            <a:lvl4pPr marL="180000" indent="-180000">
              <a:buFontTx/>
              <a:buBlip>
                <a:blip r:embed="rId3"/>
              </a:buBlip>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Bildplatzhalter 3">
            <a:extLst>
              <a:ext uri="{FF2B5EF4-FFF2-40B4-BE49-F238E27FC236}">
                <a16:creationId xmlns:a16="http://schemas.microsoft.com/office/drawing/2014/main" id="{B7EEF68F-5357-4EC1-854D-F85E9950B8DD}"/>
              </a:ext>
            </a:extLst>
          </p:cNvPr>
          <p:cNvSpPr>
            <a:spLocks noGrp="1" noChangeAspect="1"/>
          </p:cNvSpPr>
          <p:nvPr>
            <p:ph type="pic" sz="quarter" idx="14"/>
          </p:nvPr>
        </p:nvSpPr>
        <p:spPr>
          <a:xfrm>
            <a:off x="4341040" y="1836000"/>
            <a:ext cx="1872000" cy="1872000"/>
          </a:xfrm>
          <a:prstGeom prst="ellipse">
            <a:avLst/>
          </a:prstGeom>
          <a:solidFill>
            <a:schemeClr val="tx2">
              <a:lumMod val="90000"/>
            </a:schemeClr>
          </a:solidFill>
          <a:ln w="127000">
            <a:solidFill>
              <a:schemeClr val="bg1"/>
            </a:solidFill>
          </a:ln>
        </p:spPr>
        <p:txBody>
          <a:bodyPr/>
          <a:lstStyle/>
          <a:p>
            <a:r>
              <a:rPr lang="en-US"/>
              <a:t>Click icon to add picture</a:t>
            </a:r>
          </a:p>
        </p:txBody>
      </p:sp>
      <p:sp>
        <p:nvSpPr>
          <p:cNvPr id="13" name="Textplatzhalter 7">
            <a:extLst>
              <a:ext uri="{FF2B5EF4-FFF2-40B4-BE49-F238E27FC236}">
                <a16:creationId xmlns:a16="http://schemas.microsoft.com/office/drawing/2014/main" id="{4FD059CA-F54D-436B-83BF-7C80E05A47BC}"/>
              </a:ext>
            </a:extLst>
          </p:cNvPr>
          <p:cNvSpPr>
            <a:spLocks noGrp="1"/>
          </p:cNvSpPr>
          <p:nvPr>
            <p:ph type="body" sz="quarter" idx="17"/>
          </p:nvPr>
        </p:nvSpPr>
        <p:spPr>
          <a:xfrm>
            <a:off x="4295775" y="3983525"/>
            <a:ext cx="3600450" cy="2182325"/>
          </a:xfrm>
        </p:spPr>
        <p:txBody>
          <a:bodyPr/>
          <a:lstStyle>
            <a:lvl1pPr>
              <a:spcAft>
                <a:spcPts val="600"/>
              </a:spcAft>
              <a:defRPr sz="1600" b="1"/>
            </a:lvl1pPr>
            <a:lvl2pPr marL="0" indent="0">
              <a:buNone/>
              <a:tabLst>
                <a:tab pos="288000" algn="l"/>
              </a:tabLst>
              <a:defRPr sz="1600"/>
            </a:lvl2pPr>
            <a:lvl3pPr marL="180000" indent="-180000">
              <a:buFontTx/>
              <a:buBlip>
                <a:blip r:embed="rId2"/>
              </a:buBlip>
              <a:defRPr sz="1600"/>
            </a:lvl3pPr>
            <a:lvl4pPr marL="180000" indent="-180000">
              <a:buFontTx/>
              <a:buBlip>
                <a:blip r:embed="rId3"/>
              </a:buBlip>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Bildplatzhalter 3">
            <a:extLst>
              <a:ext uri="{FF2B5EF4-FFF2-40B4-BE49-F238E27FC236}">
                <a16:creationId xmlns:a16="http://schemas.microsoft.com/office/drawing/2014/main" id="{F40182DB-D138-4445-9088-170FAB7AB943}"/>
              </a:ext>
            </a:extLst>
          </p:cNvPr>
          <p:cNvSpPr>
            <a:spLocks noGrp="1" noChangeAspect="1"/>
          </p:cNvSpPr>
          <p:nvPr>
            <p:ph type="pic" sz="quarter" idx="16"/>
          </p:nvPr>
        </p:nvSpPr>
        <p:spPr>
          <a:xfrm>
            <a:off x="8157390" y="1836000"/>
            <a:ext cx="1872000" cy="1872000"/>
          </a:xfrm>
          <a:prstGeom prst="ellipse">
            <a:avLst/>
          </a:prstGeom>
          <a:solidFill>
            <a:schemeClr val="tx2">
              <a:lumMod val="90000"/>
            </a:schemeClr>
          </a:solidFill>
          <a:ln w="127000">
            <a:solidFill>
              <a:schemeClr val="bg1"/>
            </a:solidFill>
          </a:ln>
        </p:spPr>
        <p:txBody>
          <a:bodyPr/>
          <a:lstStyle/>
          <a:p>
            <a:r>
              <a:rPr lang="en-US"/>
              <a:t>Click icon to add picture</a:t>
            </a:r>
          </a:p>
        </p:txBody>
      </p:sp>
      <p:sp>
        <p:nvSpPr>
          <p:cNvPr id="14" name="Textplatzhalter 7">
            <a:extLst>
              <a:ext uri="{FF2B5EF4-FFF2-40B4-BE49-F238E27FC236}">
                <a16:creationId xmlns:a16="http://schemas.microsoft.com/office/drawing/2014/main" id="{3F0C00D3-5C3B-4DEC-B521-74B05D0D8186}"/>
              </a:ext>
            </a:extLst>
          </p:cNvPr>
          <p:cNvSpPr>
            <a:spLocks noGrp="1"/>
          </p:cNvSpPr>
          <p:nvPr>
            <p:ph type="body" sz="quarter" idx="18"/>
          </p:nvPr>
        </p:nvSpPr>
        <p:spPr>
          <a:xfrm>
            <a:off x="8112125" y="3983525"/>
            <a:ext cx="3600450" cy="2182325"/>
          </a:xfrm>
        </p:spPr>
        <p:txBody>
          <a:bodyPr/>
          <a:lstStyle>
            <a:lvl1pPr>
              <a:spcAft>
                <a:spcPts val="600"/>
              </a:spcAft>
              <a:defRPr sz="1600" b="1"/>
            </a:lvl1pPr>
            <a:lvl2pPr marL="0" indent="0">
              <a:buNone/>
              <a:tabLst>
                <a:tab pos="288000" algn="l"/>
              </a:tabLst>
              <a:defRPr sz="1600"/>
            </a:lvl2pPr>
            <a:lvl3pPr marL="180000" indent="-180000">
              <a:buFontTx/>
              <a:buBlip>
                <a:blip r:embed="rId2"/>
              </a:buBlip>
              <a:defRPr sz="1600"/>
            </a:lvl3pPr>
            <a:lvl4pPr marL="180000" indent="-180000">
              <a:buFontTx/>
              <a:buBlip>
                <a:blip r:embed="rId3"/>
              </a:buBlip>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ußzeilenplatzhalter 5">
            <a:extLst>
              <a:ext uri="{FF2B5EF4-FFF2-40B4-BE49-F238E27FC236}">
                <a16:creationId xmlns:a16="http://schemas.microsoft.com/office/drawing/2014/main" id="{B12C489F-F019-4419-9172-668E44FC8C23}"/>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2470481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 Column">
    <p:spTree>
      <p:nvGrpSpPr>
        <p:cNvPr id="1" name=""/>
        <p:cNvGrpSpPr/>
        <p:nvPr/>
      </p:nvGrpSpPr>
      <p:grpSpPr>
        <a:xfrm>
          <a:off x="0" y="0"/>
          <a:ext cx="0" cy="0"/>
          <a:chOff x="0" y="0"/>
          <a:chExt cx="0" cy="0"/>
        </a:xfrm>
      </p:grpSpPr>
      <p:sp>
        <p:nvSpPr>
          <p:cNvPr id="8" name="Foliennummernplatzhalter 7">
            <a:extLst>
              <a:ext uri="{FF2B5EF4-FFF2-40B4-BE49-F238E27FC236}">
                <a16:creationId xmlns:a16="http://schemas.microsoft.com/office/drawing/2014/main" id="{B1B47329-9857-4D53-8AEE-0DA821EB3F10}"/>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6" name="Textplatzhalter 4">
            <a:extLst>
              <a:ext uri="{FF2B5EF4-FFF2-40B4-BE49-F238E27FC236}">
                <a16:creationId xmlns:a16="http://schemas.microsoft.com/office/drawing/2014/main" id="{CBA18CC5-0EE1-4A52-A8DC-E8A87E5CEB62}"/>
              </a:ext>
            </a:extLst>
          </p:cNvPr>
          <p:cNvSpPr>
            <a:spLocks noGrp="1"/>
          </p:cNvSpPr>
          <p:nvPr>
            <p:ph type="body" sz="quarter" idx="12" hasCustomPrompt="1"/>
          </p:nvPr>
        </p:nvSpPr>
        <p:spPr>
          <a:xfrm>
            <a:off x="479425" y="476250"/>
            <a:ext cx="9324974" cy="252000"/>
          </a:xfrm>
        </p:spPr>
        <p:txBody>
          <a:bodyPr/>
          <a:lstStyle>
            <a:lvl1pPr>
              <a:defRPr lang="en-US" sz="1100" b="1" kern="1200" cap="all" spc="63" baseline="0" smtClean="0">
                <a:solidFill>
                  <a:schemeClr val="tx1"/>
                </a:solidFill>
                <a:latin typeface="+mn-lt"/>
                <a:ea typeface="+mn-ea"/>
                <a:cs typeface="+mn-cs"/>
              </a:defRPr>
            </a:lvl1pPr>
          </a:lstStyle>
          <a:p>
            <a:pPr lvl="0"/>
            <a:r>
              <a:rPr lang="en-US"/>
              <a:t>Topline goes here</a:t>
            </a:r>
          </a:p>
        </p:txBody>
      </p:sp>
      <p:sp>
        <p:nvSpPr>
          <p:cNvPr id="9" name="Titel 8">
            <a:extLst>
              <a:ext uri="{FF2B5EF4-FFF2-40B4-BE49-F238E27FC236}">
                <a16:creationId xmlns:a16="http://schemas.microsoft.com/office/drawing/2014/main" id="{82ED1243-6147-42B8-9521-E858A8855D1C}"/>
              </a:ext>
            </a:extLst>
          </p:cNvPr>
          <p:cNvSpPr>
            <a:spLocks noGrp="1"/>
          </p:cNvSpPr>
          <p:nvPr>
            <p:ph type="title"/>
          </p:nvPr>
        </p:nvSpPr>
        <p:spPr/>
        <p:txBody>
          <a:bodyPr/>
          <a:lstStyle/>
          <a:p>
            <a:r>
              <a:rPr lang="en-US"/>
              <a:t>Click to edit Master title style</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a:xfrm>
            <a:off x="479425" y="1808163"/>
            <a:ext cx="11233150" cy="43576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46358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 Column - No topline">
    <p:spTree>
      <p:nvGrpSpPr>
        <p:cNvPr id="1" name=""/>
        <p:cNvGrpSpPr/>
        <p:nvPr/>
      </p:nvGrpSpPr>
      <p:grpSpPr>
        <a:xfrm>
          <a:off x="0" y="0"/>
          <a:ext cx="0" cy="0"/>
          <a:chOff x="0" y="0"/>
          <a:chExt cx="0" cy="0"/>
        </a:xfrm>
      </p:grpSpPr>
      <p:sp>
        <p:nvSpPr>
          <p:cNvPr id="8" name="Foliennummernplatzhalter 7">
            <a:extLst>
              <a:ext uri="{FF2B5EF4-FFF2-40B4-BE49-F238E27FC236}">
                <a16:creationId xmlns:a16="http://schemas.microsoft.com/office/drawing/2014/main" id="{228A5C0F-76A3-4DA0-9F81-A12F1964DA15}"/>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2" name="Titel 1">
            <a:extLst>
              <a:ext uri="{FF2B5EF4-FFF2-40B4-BE49-F238E27FC236}">
                <a16:creationId xmlns:a16="http://schemas.microsoft.com/office/drawing/2014/main" id="{126FDAA8-8B2C-4943-A92E-AA894087B98A}"/>
              </a:ext>
            </a:extLst>
          </p:cNvPr>
          <p:cNvSpPr>
            <a:spLocks noGrp="1"/>
          </p:cNvSpPr>
          <p:nvPr>
            <p:ph type="title"/>
          </p:nvPr>
        </p:nvSpPr>
        <p:spPr>
          <a:xfrm>
            <a:off x="479427" y="489296"/>
            <a:ext cx="9324974" cy="887067"/>
          </a:xfrm>
        </p:spPr>
        <p:txBody>
          <a:bodyPr/>
          <a:lstStyle/>
          <a:p>
            <a:r>
              <a:rPr lang="en-US"/>
              <a:t>Click to edit Master title style</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a:xfrm>
            <a:off x="479424" y="1376363"/>
            <a:ext cx="11233151" cy="4789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ußzeilenplatzhalter 3">
            <a:extLst>
              <a:ext uri="{FF2B5EF4-FFF2-40B4-BE49-F238E27FC236}">
                <a16:creationId xmlns:a16="http://schemas.microsoft.com/office/drawing/2014/main" id="{F066B618-3572-4A35-AE43-3071208EAA47}"/>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011690155"/>
      </p:ext>
    </p:extLst>
  </p:cSld>
  <p:clrMapOvr>
    <a:masterClrMapping/>
  </p:clrMapOvr>
  <p:extLst>
    <p:ext uri="{DCECCB84-F9BA-43D5-87BE-67443E8EF086}">
      <p15:sldGuideLst xmlns:p15="http://schemas.microsoft.com/office/powerpoint/2012/main">
        <p15:guide id="1" orient="horz" pos="86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F05D0B0C-A748-4D32-9576-AC3B06930A3D}"/>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8" name="Textplatzhalter 4">
            <a:extLst>
              <a:ext uri="{FF2B5EF4-FFF2-40B4-BE49-F238E27FC236}">
                <a16:creationId xmlns:a16="http://schemas.microsoft.com/office/drawing/2014/main" id="{38466069-A1D4-43E3-9D57-F1BB85187B72}"/>
              </a:ext>
            </a:extLst>
          </p:cNvPr>
          <p:cNvSpPr>
            <a:spLocks noGrp="1"/>
          </p:cNvSpPr>
          <p:nvPr>
            <p:ph type="body" sz="quarter" idx="13" hasCustomPrompt="1"/>
          </p:nvPr>
        </p:nvSpPr>
        <p:spPr>
          <a:xfrm>
            <a:off x="479424" y="476250"/>
            <a:ext cx="9324975" cy="252000"/>
          </a:xfrm>
        </p:spPr>
        <p:txBody>
          <a:bodyPr/>
          <a:lstStyle>
            <a:lvl1pPr>
              <a:defRPr lang="en-US" sz="1100" b="1" kern="1200" cap="all" spc="63" baseline="0" smtClean="0">
                <a:solidFill>
                  <a:schemeClr val="tx1"/>
                </a:solidFill>
                <a:latin typeface="+mn-lt"/>
                <a:ea typeface="+mn-ea"/>
                <a:cs typeface="+mn-cs"/>
              </a:defRPr>
            </a:lvl1pPr>
          </a:lstStyle>
          <a:p>
            <a:pPr lvl="0"/>
            <a:r>
              <a:rPr lang="en-US"/>
              <a:t>Topline goes here</a:t>
            </a:r>
          </a:p>
        </p:txBody>
      </p:sp>
      <p:sp>
        <p:nvSpPr>
          <p:cNvPr id="7" name="Titel 6">
            <a:extLst>
              <a:ext uri="{FF2B5EF4-FFF2-40B4-BE49-F238E27FC236}">
                <a16:creationId xmlns:a16="http://schemas.microsoft.com/office/drawing/2014/main" id="{103C9E28-168F-4D13-868D-27257D6C9ADC}"/>
              </a:ext>
            </a:extLst>
          </p:cNvPr>
          <p:cNvSpPr>
            <a:spLocks noGrp="1"/>
          </p:cNvSpPr>
          <p:nvPr>
            <p:ph type="title"/>
          </p:nvPr>
        </p:nvSpPr>
        <p:spPr/>
        <p:txBody>
          <a:bodyPr/>
          <a:lstStyle/>
          <a:p>
            <a:r>
              <a:rPr lang="en-US"/>
              <a:t>Click to edit Master title style</a:t>
            </a:r>
          </a:p>
        </p:txBody>
      </p:sp>
      <p:sp>
        <p:nvSpPr>
          <p:cNvPr id="3" name="Inhaltsplatzhalter 2">
            <a:extLst>
              <a:ext uri="{FF2B5EF4-FFF2-40B4-BE49-F238E27FC236}">
                <a16:creationId xmlns:a16="http://schemas.microsoft.com/office/drawing/2014/main" id="{EBEE051C-6EF3-470E-8A6F-3ACCAEC2B8D9}"/>
              </a:ext>
            </a:extLst>
          </p:cNvPr>
          <p:cNvSpPr>
            <a:spLocks noGrp="1"/>
          </p:cNvSpPr>
          <p:nvPr>
            <p:ph sz="half" idx="1"/>
          </p:nvPr>
        </p:nvSpPr>
        <p:spPr>
          <a:xfrm>
            <a:off x="479424" y="1808163"/>
            <a:ext cx="5508626" cy="43576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Inhaltsplatzhalter 3">
            <a:extLst>
              <a:ext uri="{FF2B5EF4-FFF2-40B4-BE49-F238E27FC236}">
                <a16:creationId xmlns:a16="http://schemas.microsoft.com/office/drawing/2014/main" id="{54F1D8F2-5ECC-4655-A1DA-16D1D9E2965D}"/>
              </a:ext>
            </a:extLst>
          </p:cNvPr>
          <p:cNvSpPr>
            <a:spLocks noGrp="1"/>
          </p:cNvSpPr>
          <p:nvPr>
            <p:ph sz="half" idx="2"/>
          </p:nvPr>
        </p:nvSpPr>
        <p:spPr>
          <a:xfrm>
            <a:off x="6203949" y="1808163"/>
            <a:ext cx="5508626" cy="43576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ußzeilenplatzhalter 1">
            <a:extLst>
              <a:ext uri="{FF2B5EF4-FFF2-40B4-BE49-F238E27FC236}">
                <a16:creationId xmlns:a16="http://schemas.microsoft.com/office/drawing/2014/main" id="{90A950C1-7AA2-4F73-AC21-33D3D0370B47}"/>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0260627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AC96B8A2-A7F5-4CCA-9AAF-45B703C2E4A4}"/>
              </a:ext>
            </a:extLst>
          </p:cNvPr>
          <p:cNvSpPr>
            <a:spLocks noGrp="1"/>
          </p:cNvSpPr>
          <p:nvPr>
            <p:ph type="sldNum" sz="quarter" idx="15"/>
          </p:nvPr>
        </p:nvSpPr>
        <p:spPr/>
        <p:txBody>
          <a:bodyPr/>
          <a:lstStyle/>
          <a:p>
            <a:fld id="{56C449F3-BD9D-48DC-BFF1-0F66671DA7C6}" type="slidenum">
              <a:rPr lang="en-US" smtClean="0"/>
              <a:pPr/>
              <a:t>‹#›</a:t>
            </a:fld>
            <a:endParaRPr lang="en-US"/>
          </a:p>
        </p:txBody>
      </p:sp>
      <p:sp>
        <p:nvSpPr>
          <p:cNvPr id="11" name="Textplatzhalter 4">
            <a:extLst>
              <a:ext uri="{FF2B5EF4-FFF2-40B4-BE49-F238E27FC236}">
                <a16:creationId xmlns:a16="http://schemas.microsoft.com/office/drawing/2014/main" id="{DF867C49-9429-44E7-8D7C-BE8830218871}"/>
              </a:ext>
            </a:extLst>
          </p:cNvPr>
          <p:cNvSpPr>
            <a:spLocks noGrp="1"/>
          </p:cNvSpPr>
          <p:nvPr>
            <p:ph type="body" sz="quarter" idx="12" hasCustomPrompt="1"/>
          </p:nvPr>
        </p:nvSpPr>
        <p:spPr>
          <a:xfrm>
            <a:off x="479425" y="476250"/>
            <a:ext cx="9324974" cy="252000"/>
          </a:xfrm>
        </p:spPr>
        <p:txBody>
          <a:bodyPr/>
          <a:lstStyle>
            <a:lvl1pPr>
              <a:defRPr lang="en-US" sz="1100" b="1" kern="1200" cap="all" spc="63" baseline="0" smtClean="0">
                <a:solidFill>
                  <a:schemeClr val="tx1"/>
                </a:solidFill>
                <a:latin typeface="+mn-lt"/>
                <a:ea typeface="+mn-ea"/>
                <a:cs typeface="+mn-cs"/>
              </a:defRPr>
            </a:lvl1pPr>
          </a:lstStyle>
          <a:p>
            <a:pPr lvl="0"/>
            <a:r>
              <a:rPr lang="en-US"/>
              <a:t>Topline goes here</a:t>
            </a:r>
          </a:p>
        </p:txBody>
      </p:sp>
      <p:sp>
        <p:nvSpPr>
          <p:cNvPr id="10" name="Titel 9">
            <a:extLst>
              <a:ext uri="{FF2B5EF4-FFF2-40B4-BE49-F238E27FC236}">
                <a16:creationId xmlns:a16="http://schemas.microsoft.com/office/drawing/2014/main" id="{C1CFEB79-DAF0-459A-90C1-93E72C7A1A54}"/>
              </a:ext>
            </a:extLst>
          </p:cNvPr>
          <p:cNvSpPr>
            <a:spLocks noGrp="1"/>
          </p:cNvSpPr>
          <p:nvPr>
            <p:ph type="title"/>
          </p:nvPr>
        </p:nvSpPr>
        <p:spPr>
          <a:xfrm>
            <a:off x="479427" y="875309"/>
            <a:ext cx="9324974" cy="932854"/>
          </a:xfrm>
        </p:spPr>
        <p:txBody>
          <a:bodyPr/>
          <a:lstStyle/>
          <a:p>
            <a:r>
              <a:rPr lang="en-US"/>
              <a:t>Click to edit Master title style</a:t>
            </a:r>
          </a:p>
        </p:txBody>
      </p:sp>
      <p:sp>
        <p:nvSpPr>
          <p:cNvPr id="12" name="Inhaltsplatzhalter 2">
            <a:extLst>
              <a:ext uri="{FF2B5EF4-FFF2-40B4-BE49-F238E27FC236}">
                <a16:creationId xmlns:a16="http://schemas.microsoft.com/office/drawing/2014/main" id="{95C63E0E-3BF5-4908-9362-9309FED383A9}"/>
              </a:ext>
            </a:extLst>
          </p:cNvPr>
          <p:cNvSpPr>
            <a:spLocks noGrp="1"/>
          </p:cNvSpPr>
          <p:nvPr>
            <p:ph sz="half" idx="1"/>
          </p:nvPr>
        </p:nvSpPr>
        <p:spPr>
          <a:xfrm>
            <a:off x="479424" y="1808163"/>
            <a:ext cx="3600451" cy="4357687"/>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Inhaltsplatzhalter 3">
            <a:extLst>
              <a:ext uri="{FF2B5EF4-FFF2-40B4-BE49-F238E27FC236}">
                <a16:creationId xmlns:a16="http://schemas.microsoft.com/office/drawing/2014/main" id="{0DFEF79D-1387-4178-94B9-1DC016DC9A2E}"/>
              </a:ext>
            </a:extLst>
          </p:cNvPr>
          <p:cNvSpPr>
            <a:spLocks noGrp="1"/>
          </p:cNvSpPr>
          <p:nvPr>
            <p:ph sz="half" idx="2"/>
          </p:nvPr>
        </p:nvSpPr>
        <p:spPr>
          <a:xfrm>
            <a:off x="4295776" y="1808163"/>
            <a:ext cx="3600449" cy="4357687"/>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Inhaltsplatzhalter 3">
            <a:extLst>
              <a:ext uri="{FF2B5EF4-FFF2-40B4-BE49-F238E27FC236}">
                <a16:creationId xmlns:a16="http://schemas.microsoft.com/office/drawing/2014/main" id="{D142C95E-C2F8-4F78-A54D-A69241CB1210}"/>
              </a:ext>
            </a:extLst>
          </p:cNvPr>
          <p:cNvSpPr>
            <a:spLocks noGrp="1"/>
          </p:cNvSpPr>
          <p:nvPr>
            <p:ph sz="half" idx="16"/>
          </p:nvPr>
        </p:nvSpPr>
        <p:spPr>
          <a:xfrm>
            <a:off x="8112126" y="1808163"/>
            <a:ext cx="3600449" cy="4357687"/>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ußzeilenplatzhalter 1">
            <a:extLst>
              <a:ext uri="{FF2B5EF4-FFF2-40B4-BE49-F238E27FC236}">
                <a16:creationId xmlns:a16="http://schemas.microsoft.com/office/drawing/2014/main" id="{2EAE339A-6B80-4E81-A55D-5C7A743CA5BE}"/>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315188666"/>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image + headlin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8" name="Bildplatzhalter 7">
            <a:extLst>
              <a:ext uri="{FF2B5EF4-FFF2-40B4-BE49-F238E27FC236}">
                <a16:creationId xmlns:a16="http://schemas.microsoft.com/office/drawing/2014/main" id="{9729243C-D78B-4B34-B6EA-A7A7D5BA4415}"/>
              </a:ext>
              <a:ext uri="{C183D7F6-B498-43B3-948B-1728B52AA6E4}">
                <adec:decorative xmlns:adec="http://schemas.microsoft.com/office/drawing/2017/decorative" val="1"/>
              </a:ext>
            </a:extLst>
          </p:cNvPr>
          <p:cNvSpPr>
            <a:spLocks noGrp="1"/>
          </p:cNvSpPr>
          <p:nvPr>
            <p:ph type="pic" sz="quarter" idx="12"/>
          </p:nvPr>
        </p:nvSpPr>
        <p:spPr>
          <a:xfrm>
            <a:off x="0" y="0"/>
            <a:ext cx="7056000" cy="5940000"/>
          </a:xfrm>
          <a:solidFill>
            <a:schemeClr val="tx2">
              <a:lumMod val="90000"/>
            </a:schemeClr>
          </a:solidFill>
        </p:spPr>
        <p:txBody>
          <a:bodyPr/>
          <a:lstStyle/>
          <a:p>
            <a:r>
              <a:rPr lang="en-US"/>
              <a:t>Click icon to add picture</a:t>
            </a:r>
          </a:p>
        </p:txBody>
      </p:sp>
      <p:sp>
        <p:nvSpPr>
          <p:cNvPr id="11" name="Textplatzhalter 9">
            <a:extLst>
              <a:ext uri="{FF2B5EF4-FFF2-40B4-BE49-F238E27FC236}">
                <a16:creationId xmlns:a16="http://schemas.microsoft.com/office/drawing/2014/main" id="{D2F612BB-6DB3-48F4-9220-749BDAAD5D05}"/>
              </a:ext>
            </a:extLst>
          </p:cNvPr>
          <p:cNvSpPr>
            <a:spLocks noGrp="1"/>
          </p:cNvSpPr>
          <p:nvPr>
            <p:ph type="body" sz="quarter" idx="13"/>
          </p:nvPr>
        </p:nvSpPr>
        <p:spPr>
          <a:xfrm>
            <a:off x="7632000" y="1808163"/>
            <a:ext cx="4080575" cy="4131838"/>
          </a:xfrm>
        </p:spPr>
        <p:txBody>
          <a:bodyPr/>
          <a:lstStyle>
            <a:lvl1pPr>
              <a:lnSpc>
                <a:spcPts val="3800"/>
              </a:lnSpc>
              <a:spcAft>
                <a:spcPts val="2400"/>
              </a:spcAft>
              <a:defRPr sz="3800" b="0"/>
            </a:lvl1pPr>
            <a:lvl2pPr marL="0" indent="0">
              <a:buNone/>
              <a:defRPr sz="20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ußzeilenplatzhalter 1">
            <a:extLst>
              <a:ext uri="{FF2B5EF4-FFF2-40B4-BE49-F238E27FC236}">
                <a16:creationId xmlns:a16="http://schemas.microsoft.com/office/drawing/2014/main" id="{79133B21-53A9-4C10-9A93-A4D7F9A0390F}"/>
              </a:ext>
            </a:extLst>
          </p:cNvPr>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3225010097"/>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line + topline only">
    <p:spTree>
      <p:nvGrpSpPr>
        <p:cNvPr id="1" name=""/>
        <p:cNvGrpSpPr/>
        <p:nvPr/>
      </p:nvGrpSpPr>
      <p:grpSpPr>
        <a:xfrm>
          <a:off x="0" y="0"/>
          <a:ext cx="0" cy="0"/>
          <a:chOff x="0" y="0"/>
          <a:chExt cx="0" cy="0"/>
        </a:xfrm>
      </p:grpSpPr>
      <p:sp>
        <p:nvSpPr>
          <p:cNvPr id="8" name="Foliennummernplatzhalter 7">
            <a:extLst>
              <a:ext uri="{FF2B5EF4-FFF2-40B4-BE49-F238E27FC236}">
                <a16:creationId xmlns:a16="http://schemas.microsoft.com/office/drawing/2014/main" id="{85560388-B2D9-46A0-B80F-A4F52B824173}"/>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9" name="Textplatzhalter 4">
            <a:extLst>
              <a:ext uri="{FF2B5EF4-FFF2-40B4-BE49-F238E27FC236}">
                <a16:creationId xmlns:a16="http://schemas.microsoft.com/office/drawing/2014/main" id="{B5A5C9BE-C1FB-44B5-B87B-4817825EC396}"/>
              </a:ext>
            </a:extLst>
          </p:cNvPr>
          <p:cNvSpPr>
            <a:spLocks noGrp="1"/>
          </p:cNvSpPr>
          <p:nvPr>
            <p:ph type="body" sz="quarter" idx="13" hasCustomPrompt="1"/>
          </p:nvPr>
        </p:nvSpPr>
        <p:spPr>
          <a:xfrm>
            <a:off x="479425" y="476250"/>
            <a:ext cx="9324974" cy="252000"/>
          </a:xfrm>
        </p:spPr>
        <p:txBody>
          <a:bodyPr/>
          <a:lstStyle>
            <a:lvl1pPr>
              <a:defRPr lang="en-US" sz="1100" b="1" kern="1200" cap="all" spc="63" baseline="0" smtClean="0">
                <a:solidFill>
                  <a:schemeClr val="tx1"/>
                </a:solidFill>
                <a:latin typeface="+mn-lt"/>
                <a:ea typeface="+mn-ea"/>
                <a:cs typeface="+mn-cs"/>
              </a:defRPr>
            </a:lvl1pPr>
          </a:lstStyle>
          <a:p>
            <a:pPr lvl="0"/>
            <a:r>
              <a:rPr lang="en-US"/>
              <a:t>Topline goes here</a:t>
            </a:r>
          </a:p>
        </p:txBody>
      </p:sp>
      <p:sp>
        <p:nvSpPr>
          <p:cNvPr id="6" name="Titel 5">
            <a:extLst>
              <a:ext uri="{FF2B5EF4-FFF2-40B4-BE49-F238E27FC236}">
                <a16:creationId xmlns:a16="http://schemas.microsoft.com/office/drawing/2014/main" id="{4BDFD4E2-0908-44C9-B61C-E96E93B119CC}"/>
              </a:ext>
            </a:extLst>
          </p:cNvPr>
          <p:cNvSpPr>
            <a:spLocks noGrp="1"/>
          </p:cNvSpPr>
          <p:nvPr>
            <p:ph type="title"/>
          </p:nvPr>
        </p:nvSpPr>
        <p:spPr/>
        <p:txBody>
          <a:bodyPr/>
          <a:lstStyle/>
          <a:p>
            <a:r>
              <a:rPr lang="en-US"/>
              <a:t>Click to edit Master title style</a:t>
            </a:r>
          </a:p>
        </p:txBody>
      </p:sp>
      <p:sp>
        <p:nvSpPr>
          <p:cNvPr id="2" name="Fußzeilenplatzhalter 1">
            <a:extLst>
              <a:ext uri="{FF2B5EF4-FFF2-40B4-BE49-F238E27FC236}">
                <a16:creationId xmlns:a16="http://schemas.microsoft.com/office/drawing/2014/main" id="{0DB801B0-E6B4-4F96-8CE5-F9E84D58C40E}"/>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5115834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D9665-CC57-45BB-925F-9031ABDF5D7D}"/>
              </a:ext>
            </a:extLst>
          </p:cNvPr>
          <p:cNvSpPr>
            <a:spLocks noGrp="1"/>
          </p:cNvSpPr>
          <p:nvPr>
            <p:ph type="sldNum" sz="quarter" idx="11"/>
          </p:nvPr>
        </p:nvSpPr>
        <p:spPr/>
        <p:txBody>
          <a:bodyPr/>
          <a:lstStyle/>
          <a:p>
            <a:fld id="{56C449F3-BD9D-48DC-BFF1-0F66671DA7C6}" type="slidenum">
              <a:rPr lang="en-US" smtClean="0"/>
              <a:pPr/>
              <a:t>‹#›</a:t>
            </a:fld>
            <a:endParaRPr lang="en-US"/>
          </a:p>
        </p:txBody>
      </p:sp>
      <p:sp>
        <p:nvSpPr>
          <p:cNvPr id="7" name="Textplatzhalter 4">
            <a:extLst>
              <a:ext uri="{FF2B5EF4-FFF2-40B4-BE49-F238E27FC236}">
                <a16:creationId xmlns:a16="http://schemas.microsoft.com/office/drawing/2014/main" id="{C59C485C-B44D-40A1-BE56-1CA8AA189B93}"/>
              </a:ext>
            </a:extLst>
          </p:cNvPr>
          <p:cNvSpPr>
            <a:spLocks noGrp="1"/>
          </p:cNvSpPr>
          <p:nvPr>
            <p:ph type="body" sz="quarter" idx="13" hasCustomPrompt="1"/>
          </p:nvPr>
        </p:nvSpPr>
        <p:spPr>
          <a:xfrm>
            <a:off x="479425" y="476250"/>
            <a:ext cx="9324974" cy="252000"/>
          </a:xfrm>
        </p:spPr>
        <p:txBody>
          <a:bodyPr/>
          <a:lstStyle>
            <a:lvl1pPr>
              <a:defRPr lang="en-US" sz="1100" b="1" kern="1200" cap="all" spc="63" baseline="0" smtClean="0">
                <a:solidFill>
                  <a:schemeClr val="tx1"/>
                </a:solidFill>
                <a:latin typeface="+mn-lt"/>
                <a:ea typeface="+mn-ea"/>
                <a:cs typeface="+mn-cs"/>
              </a:defRPr>
            </a:lvl1pPr>
          </a:lstStyle>
          <a:p>
            <a:pPr lvl="0"/>
            <a:r>
              <a:rPr lang="en-US"/>
              <a:t>Topline goes here</a:t>
            </a:r>
          </a:p>
        </p:txBody>
      </p:sp>
      <p:sp>
        <p:nvSpPr>
          <p:cNvPr id="2" name="Fußzeilenplatzhalter 1">
            <a:extLst>
              <a:ext uri="{FF2B5EF4-FFF2-40B4-BE49-F238E27FC236}">
                <a16:creationId xmlns:a16="http://schemas.microsoft.com/office/drawing/2014/main" id="{7AA99CC9-05C0-45B6-8C99-173138DC6555}"/>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339568847"/>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line/Content side by side">
    <p:bg>
      <p:bgPr>
        <a:solidFill>
          <a:srgbClr val="122B54"/>
        </a:solidFill>
        <a:effectLst/>
      </p:bgPr>
    </p:bg>
    <p:spTree>
      <p:nvGrpSpPr>
        <p:cNvPr id="1" name=""/>
        <p:cNvGrpSpPr/>
        <p:nvPr/>
      </p:nvGrpSpPr>
      <p:grpSpPr>
        <a:xfrm>
          <a:off x="0" y="0"/>
          <a:ext cx="0" cy="0"/>
          <a:chOff x="0" y="0"/>
          <a:chExt cx="0" cy="0"/>
        </a:xfrm>
      </p:grpSpPr>
      <p:sp>
        <p:nvSpPr>
          <p:cNvPr id="8" name="Foliennummernplatzhalter 7">
            <a:extLst>
              <a:ext uri="{FF2B5EF4-FFF2-40B4-BE49-F238E27FC236}">
                <a16:creationId xmlns:a16="http://schemas.microsoft.com/office/drawing/2014/main" id="{1DA1E9D5-A24F-4523-B6CC-0D44E010C45A}"/>
              </a:ext>
            </a:extLst>
          </p:cNvPr>
          <p:cNvSpPr>
            <a:spLocks noGrp="1"/>
          </p:cNvSpPr>
          <p:nvPr>
            <p:ph type="sldNum" sz="quarter" idx="17"/>
          </p:nvPr>
        </p:nvSpPr>
        <p:spPr/>
        <p:txBody>
          <a:bodyPr/>
          <a:lstStyle/>
          <a:p>
            <a:fld id="{56C449F3-BD9D-48DC-BFF1-0F66671DA7C6}" type="slidenum">
              <a:rPr lang="en-US" smtClean="0"/>
              <a:pPr/>
              <a:t>‹#›</a:t>
            </a:fld>
            <a:endParaRPr lang="en-US"/>
          </a:p>
        </p:txBody>
      </p:sp>
      <p:sp>
        <p:nvSpPr>
          <p:cNvPr id="9" name="Textplatzhalter 4">
            <a:extLst>
              <a:ext uri="{FF2B5EF4-FFF2-40B4-BE49-F238E27FC236}">
                <a16:creationId xmlns:a16="http://schemas.microsoft.com/office/drawing/2014/main" id="{E701F698-4425-4620-94EB-05146EF47E6E}"/>
              </a:ext>
            </a:extLst>
          </p:cNvPr>
          <p:cNvSpPr>
            <a:spLocks noGrp="1"/>
          </p:cNvSpPr>
          <p:nvPr>
            <p:ph type="body" sz="quarter" idx="12" hasCustomPrompt="1"/>
          </p:nvPr>
        </p:nvSpPr>
        <p:spPr>
          <a:xfrm>
            <a:off x="479425" y="476250"/>
            <a:ext cx="3600450" cy="252000"/>
          </a:xfrm>
        </p:spPr>
        <p:txBody>
          <a:bodyPr/>
          <a:lstStyle>
            <a:lvl1pPr>
              <a:defRPr lang="en-US" sz="1100" b="1" kern="1200" cap="all" spc="63" baseline="0" smtClean="0">
                <a:solidFill>
                  <a:schemeClr val="tx1"/>
                </a:solidFill>
                <a:latin typeface="+mn-lt"/>
                <a:ea typeface="+mn-ea"/>
                <a:cs typeface="+mn-cs"/>
              </a:defRPr>
            </a:lvl1pPr>
          </a:lstStyle>
          <a:p>
            <a:pPr lvl="0"/>
            <a:r>
              <a:rPr lang="en-US"/>
              <a:t>Topline goes here</a:t>
            </a:r>
          </a:p>
        </p:txBody>
      </p:sp>
      <p:sp>
        <p:nvSpPr>
          <p:cNvPr id="7" name="Titel 6">
            <a:extLst>
              <a:ext uri="{FF2B5EF4-FFF2-40B4-BE49-F238E27FC236}">
                <a16:creationId xmlns:a16="http://schemas.microsoft.com/office/drawing/2014/main" id="{51BBB61B-6E7A-4BFF-9CB2-ED26389C4FCF}"/>
              </a:ext>
            </a:extLst>
          </p:cNvPr>
          <p:cNvSpPr>
            <a:spLocks noGrp="1"/>
          </p:cNvSpPr>
          <p:nvPr>
            <p:ph type="title"/>
          </p:nvPr>
        </p:nvSpPr>
        <p:spPr>
          <a:xfrm>
            <a:off x="495611" y="1808162"/>
            <a:ext cx="3584264" cy="4357687"/>
          </a:xfrm>
          <a:prstGeom prst="rect">
            <a:avLst/>
          </a:prstGeom>
        </p:spPr>
        <p:txBody>
          <a:bodyPr/>
          <a:lstStyle>
            <a:lvl1pPr>
              <a:defRPr>
                <a:solidFill>
                  <a:schemeClr val="tx1"/>
                </a:solidFill>
              </a:defRPr>
            </a:lvl1pPr>
          </a:lstStyle>
          <a:p>
            <a:r>
              <a:rPr lang="en-US"/>
              <a:t>Click to edit Master title style</a:t>
            </a:r>
          </a:p>
        </p:txBody>
      </p:sp>
      <p:sp>
        <p:nvSpPr>
          <p:cNvPr id="3" name="Inhaltsplatzhalter 2">
            <a:extLst>
              <a:ext uri="{FF2B5EF4-FFF2-40B4-BE49-F238E27FC236}">
                <a16:creationId xmlns:a16="http://schemas.microsoft.com/office/drawing/2014/main" id="{5D17BF0A-6C84-41F6-BF3F-CBB13FEE33E8}"/>
              </a:ext>
            </a:extLst>
          </p:cNvPr>
          <p:cNvSpPr>
            <a:spLocks noGrp="1"/>
          </p:cNvSpPr>
          <p:nvPr>
            <p:ph sz="quarter" idx="15"/>
          </p:nvPr>
        </p:nvSpPr>
        <p:spPr>
          <a:xfrm>
            <a:off x="4295775" y="1808162"/>
            <a:ext cx="7416800" cy="4357687"/>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ußzeilenplatzhalter 3">
            <a:extLst>
              <a:ext uri="{FF2B5EF4-FFF2-40B4-BE49-F238E27FC236}">
                <a16:creationId xmlns:a16="http://schemas.microsoft.com/office/drawing/2014/main" id="{21E89875-00B9-49CB-9A52-F4F62C2F70C5}"/>
              </a:ext>
            </a:extLst>
          </p:cNvPr>
          <p:cNvSpPr>
            <a:spLocks noGrp="1"/>
          </p:cNvSpPr>
          <p:nvPr>
            <p:ph type="ftr" sz="quarter" idx="18"/>
          </p:nvPr>
        </p:nvSpPr>
        <p:spPr/>
        <p:txBody>
          <a:bodyPr/>
          <a:lstStyle/>
          <a:p>
            <a:endParaRPr lang="en-US"/>
          </a:p>
        </p:txBody>
      </p:sp>
    </p:spTree>
    <p:extLst>
      <p:ext uri="{BB962C8B-B14F-4D97-AF65-F5344CB8AC3E}">
        <p14:creationId xmlns:p14="http://schemas.microsoft.com/office/powerpoint/2010/main" val="1077902286"/>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99D0-71ED-48ED-522A-BC59348163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D4C4AC-B02A-9FFF-81DF-678313ACAF4B}"/>
              </a:ext>
            </a:extLst>
          </p:cNvPr>
          <p:cNvSpPr>
            <a:spLocks noGrp="1"/>
          </p:cNvSpPr>
          <p:nvPr>
            <p:ph type="dt" sz="half" idx="10"/>
          </p:nvPr>
        </p:nvSpPr>
        <p:spPr/>
        <p:txBody>
          <a:bodyPr/>
          <a:lstStyle/>
          <a:p>
            <a:fld id="{184B707C-1241-4F7E-A472-5C531C41AE0D}" type="datetimeFigureOut">
              <a:rPr lang="en-IN" smtClean="0"/>
              <a:t>24-06-2025</a:t>
            </a:fld>
            <a:endParaRPr lang="en-IN"/>
          </a:p>
        </p:txBody>
      </p:sp>
      <p:sp>
        <p:nvSpPr>
          <p:cNvPr id="4" name="Footer Placeholder 3">
            <a:extLst>
              <a:ext uri="{FF2B5EF4-FFF2-40B4-BE49-F238E27FC236}">
                <a16:creationId xmlns:a16="http://schemas.microsoft.com/office/drawing/2014/main" id="{C5D6CFED-B63F-6E4D-EB7D-8A19CE460B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912CBC-F40B-50D9-9999-E38DA710371D}"/>
              </a:ext>
            </a:extLst>
          </p:cNvPr>
          <p:cNvSpPr>
            <a:spLocks noGrp="1"/>
          </p:cNvSpPr>
          <p:nvPr>
            <p:ph type="sldNum" sz="quarter" idx="12"/>
          </p:nvPr>
        </p:nvSpPr>
        <p:spPr/>
        <p:txBody>
          <a:bodyPr/>
          <a:lstStyle/>
          <a:p>
            <a:fld id="{4EB9CAE9-3090-4764-8C3A-3DCD08CB2C77}" type="slidenum">
              <a:rPr lang="en-IN" smtClean="0"/>
              <a:t>‹#›</a:t>
            </a:fld>
            <a:endParaRPr lang="en-IN"/>
          </a:p>
        </p:txBody>
      </p:sp>
    </p:spTree>
    <p:extLst>
      <p:ext uri="{BB962C8B-B14F-4D97-AF65-F5344CB8AC3E}">
        <p14:creationId xmlns:p14="http://schemas.microsoft.com/office/powerpoint/2010/main" val="2013786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p:bg>
      <p:bgPr>
        <a:solidFill>
          <a:srgbClr val="122B54"/>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7A28BB5-45D7-4A7F-B5F7-BB60CFEF37CC}"/>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800" y="-152396"/>
            <a:ext cx="1103268" cy="936000"/>
          </a:xfrm>
          <a:prstGeom prst="rect">
            <a:avLst/>
          </a:prstGeom>
        </p:spPr>
      </p:pic>
      <p:sp>
        <p:nvSpPr>
          <p:cNvPr id="7" name="Foliennummernplatzhalter 6">
            <a:extLst>
              <a:ext uri="{FF2B5EF4-FFF2-40B4-BE49-F238E27FC236}">
                <a16:creationId xmlns:a16="http://schemas.microsoft.com/office/drawing/2014/main" id="{73AAFA79-6410-48B1-BD41-CB373E0AA926}"/>
              </a:ext>
            </a:extLst>
          </p:cNvPr>
          <p:cNvSpPr>
            <a:spLocks noGrp="1"/>
          </p:cNvSpPr>
          <p:nvPr>
            <p:ph type="sldNum" sz="quarter" idx="17"/>
          </p:nvPr>
        </p:nvSpPr>
        <p:spPr/>
        <p:txBody>
          <a:bodyPr/>
          <a:lstStyle/>
          <a:p>
            <a:fld id="{56C449F3-BD9D-48DC-BFF1-0F66671DA7C6}" type="slidenum">
              <a:rPr lang="en-US" smtClean="0"/>
              <a:pPr/>
              <a:t>‹#›</a:t>
            </a:fld>
            <a:endParaRPr lang="en-US"/>
          </a:p>
        </p:txBody>
      </p:sp>
      <p:sp>
        <p:nvSpPr>
          <p:cNvPr id="3" name="Title 2">
            <a:extLst>
              <a:ext uri="{FF2B5EF4-FFF2-40B4-BE49-F238E27FC236}">
                <a16:creationId xmlns:a16="http://schemas.microsoft.com/office/drawing/2014/main" id="{6D128BBF-7995-4434-9230-F239AB8A56A8}"/>
              </a:ext>
            </a:extLst>
          </p:cNvPr>
          <p:cNvSpPr>
            <a:spLocks noGrp="1"/>
          </p:cNvSpPr>
          <p:nvPr>
            <p:ph type="title"/>
          </p:nvPr>
        </p:nvSpPr>
        <p:spPr>
          <a:xfrm>
            <a:off x="479427" y="1808162"/>
            <a:ext cx="7416798" cy="4357687"/>
          </a:xfrm>
        </p:spPr>
        <p:txBody>
          <a:bodyPr/>
          <a:lstStyle>
            <a:lvl1pPr>
              <a:spcAft>
                <a:spcPts val="0"/>
              </a:spcAft>
              <a:defRPr/>
            </a:lvl1pPr>
          </a:lstStyle>
          <a:p>
            <a:r>
              <a:rPr lang="en-US"/>
              <a:t>Click to edit Master title style</a:t>
            </a:r>
          </a:p>
        </p:txBody>
      </p:sp>
      <p:sp>
        <p:nvSpPr>
          <p:cNvPr id="2" name="Fußzeilenplatzhalter 1">
            <a:extLst>
              <a:ext uri="{FF2B5EF4-FFF2-40B4-BE49-F238E27FC236}">
                <a16:creationId xmlns:a16="http://schemas.microsoft.com/office/drawing/2014/main" id="{0D1C1F5E-AD8D-491B-B3B3-0EF68361C677}"/>
              </a:ext>
            </a:extLst>
          </p:cNvPr>
          <p:cNvSpPr>
            <a:spLocks noGrp="1"/>
          </p:cNvSpPr>
          <p:nvPr>
            <p:ph type="ftr" sz="quarter" idx="19"/>
          </p:nvPr>
        </p:nvSpPr>
        <p:spPr/>
        <p:txBody>
          <a:bodyPr/>
          <a:lstStyle/>
          <a:p>
            <a:endParaRPr lang="en-US"/>
          </a:p>
        </p:txBody>
      </p:sp>
    </p:spTree>
    <p:extLst>
      <p:ext uri="{BB962C8B-B14F-4D97-AF65-F5344CB8AC3E}">
        <p14:creationId xmlns:p14="http://schemas.microsoft.com/office/powerpoint/2010/main" val="2899405049"/>
      </p:ext>
    </p:extLst>
  </p:cSld>
  <p:clrMapOvr>
    <a:masterClrMapping/>
  </p:clrMapOvr>
  <p:extLst>
    <p:ext uri="{DCECCB84-F9BA-43D5-87BE-67443E8EF086}">
      <p15:sldGuideLst xmlns:p15="http://schemas.microsoft.com/office/powerpoint/2012/main">
        <p15:guide id="1" orient="horz" pos="113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5046-6124-A9E1-AA7A-16E98352FC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6680EF-A556-61FB-2F7F-C60F7CD6C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19B47B-A7A7-958E-37EC-01000F64BB78}"/>
              </a:ext>
            </a:extLst>
          </p:cNvPr>
          <p:cNvSpPr>
            <a:spLocks noGrp="1"/>
          </p:cNvSpPr>
          <p:nvPr>
            <p:ph type="dt" sz="half" idx="10"/>
          </p:nvPr>
        </p:nvSpPr>
        <p:spPr/>
        <p:txBody>
          <a:bodyPr/>
          <a:lstStyle/>
          <a:p>
            <a:fld id="{184B707C-1241-4F7E-A472-5C531C41AE0D}" type="datetimeFigureOut">
              <a:rPr lang="en-IN" smtClean="0"/>
              <a:t>24-06-2025</a:t>
            </a:fld>
            <a:endParaRPr lang="en-IN"/>
          </a:p>
        </p:txBody>
      </p:sp>
      <p:sp>
        <p:nvSpPr>
          <p:cNvPr id="5" name="Footer Placeholder 4">
            <a:extLst>
              <a:ext uri="{FF2B5EF4-FFF2-40B4-BE49-F238E27FC236}">
                <a16:creationId xmlns:a16="http://schemas.microsoft.com/office/drawing/2014/main" id="{5350CADB-3C87-7F4F-29BE-C9F0A1924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E982D-F291-E3EA-D93C-06ECC0D6D3BF}"/>
              </a:ext>
            </a:extLst>
          </p:cNvPr>
          <p:cNvSpPr>
            <a:spLocks noGrp="1"/>
          </p:cNvSpPr>
          <p:nvPr>
            <p:ph type="sldNum" sz="quarter" idx="12"/>
          </p:nvPr>
        </p:nvSpPr>
        <p:spPr/>
        <p:txBody>
          <a:bodyPr/>
          <a:lstStyle/>
          <a:p>
            <a:fld id="{4EB9CAE9-3090-4764-8C3A-3DCD08CB2C77}" type="slidenum">
              <a:rPr lang="en-IN" smtClean="0"/>
              <a:t>‹#›</a:t>
            </a:fld>
            <a:endParaRPr lang="en-IN"/>
          </a:p>
        </p:txBody>
      </p:sp>
    </p:spTree>
    <p:extLst>
      <p:ext uri="{BB962C8B-B14F-4D97-AF65-F5344CB8AC3E}">
        <p14:creationId xmlns:p14="http://schemas.microsoft.com/office/powerpoint/2010/main" val="356131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F9E0-272C-7D57-41C1-83D758E75F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C25A9F-2E6A-80E5-9430-F358019552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8C3EEC-7706-CD9F-3317-9193FEBC9745}"/>
              </a:ext>
            </a:extLst>
          </p:cNvPr>
          <p:cNvSpPr>
            <a:spLocks noGrp="1"/>
          </p:cNvSpPr>
          <p:nvPr>
            <p:ph type="dt" sz="half" idx="10"/>
          </p:nvPr>
        </p:nvSpPr>
        <p:spPr/>
        <p:txBody>
          <a:bodyPr/>
          <a:lstStyle/>
          <a:p>
            <a:fld id="{184B707C-1241-4F7E-A472-5C531C41AE0D}" type="datetimeFigureOut">
              <a:rPr lang="en-IN" smtClean="0"/>
              <a:t>24-06-2025</a:t>
            </a:fld>
            <a:endParaRPr lang="en-IN"/>
          </a:p>
        </p:txBody>
      </p:sp>
      <p:sp>
        <p:nvSpPr>
          <p:cNvPr id="5" name="Footer Placeholder 4">
            <a:extLst>
              <a:ext uri="{FF2B5EF4-FFF2-40B4-BE49-F238E27FC236}">
                <a16:creationId xmlns:a16="http://schemas.microsoft.com/office/drawing/2014/main" id="{1193CF59-9EE7-7B5F-CD36-D4F33E0AF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9A61A-548E-D257-D9E3-20FE5616D38F}"/>
              </a:ext>
            </a:extLst>
          </p:cNvPr>
          <p:cNvSpPr>
            <a:spLocks noGrp="1"/>
          </p:cNvSpPr>
          <p:nvPr>
            <p:ph type="sldNum" sz="quarter" idx="12"/>
          </p:nvPr>
        </p:nvSpPr>
        <p:spPr/>
        <p:txBody>
          <a:bodyPr/>
          <a:lstStyle/>
          <a:p>
            <a:fld id="{4EB9CAE9-3090-4764-8C3A-3DCD08CB2C77}" type="slidenum">
              <a:rPr lang="en-IN" smtClean="0"/>
              <a:t>‹#›</a:t>
            </a:fld>
            <a:endParaRPr lang="en-IN"/>
          </a:p>
        </p:txBody>
      </p:sp>
    </p:spTree>
    <p:extLst>
      <p:ext uri="{BB962C8B-B14F-4D97-AF65-F5344CB8AC3E}">
        <p14:creationId xmlns:p14="http://schemas.microsoft.com/office/powerpoint/2010/main" val="2948938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blue">
    <p:bg>
      <p:bgPr>
        <a:solidFill>
          <a:schemeClr val="accent4"/>
        </a:solidFill>
        <a:effectLst/>
      </p:bgPr>
    </p:bg>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0A76155D-28BD-4C10-BAB6-57A10E8FE88E}"/>
              </a:ext>
            </a:extLst>
          </p:cNvPr>
          <p:cNvSpPr>
            <a:spLocks noGrp="1"/>
          </p:cNvSpPr>
          <p:nvPr>
            <p:ph type="sldNum" sz="quarter" idx="13"/>
          </p:nvPr>
        </p:nvSpPr>
        <p:spPr/>
        <p:txBody>
          <a:bodyPr/>
          <a:lstStyle>
            <a:lvl1pPr>
              <a:defRPr>
                <a:solidFill>
                  <a:schemeClr val="tx1"/>
                </a:solidFill>
              </a:defRPr>
            </a:lvl1pPr>
          </a:lstStyle>
          <a:p>
            <a:fld id="{56C449F3-BD9D-48DC-BFF1-0F66671DA7C6}" type="slidenum">
              <a:rPr lang="en-US" smtClean="0"/>
              <a:pPr/>
              <a:t>‹#›</a:t>
            </a:fld>
            <a:endParaRPr lang="en-US"/>
          </a:p>
        </p:txBody>
      </p:sp>
      <p:sp>
        <p:nvSpPr>
          <p:cNvPr id="15" name="Textplatzhalter 14">
            <a:extLst>
              <a:ext uri="{FF2B5EF4-FFF2-40B4-BE49-F238E27FC236}">
                <a16:creationId xmlns:a16="http://schemas.microsoft.com/office/drawing/2014/main" id="{453A991D-E53C-4B2C-9CE8-F24616E7F33B}"/>
              </a:ext>
            </a:extLst>
          </p:cNvPr>
          <p:cNvSpPr>
            <a:spLocks noGrp="1"/>
          </p:cNvSpPr>
          <p:nvPr>
            <p:ph type="body" sz="quarter" idx="11" hasCustomPrompt="1"/>
          </p:nvPr>
        </p:nvSpPr>
        <p:spPr>
          <a:xfrm>
            <a:off x="479424" y="496800"/>
            <a:ext cx="1692275" cy="1044000"/>
          </a:xfrm>
        </p:spPr>
        <p:txBody>
          <a:bodyPr anchor="t" anchorCtr="0"/>
          <a:lstStyle>
            <a:lvl1pPr algn="l">
              <a:lnSpc>
                <a:spcPct val="80000"/>
              </a:lnSpc>
              <a:defRPr sz="3800">
                <a:solidFill>
                  <a:srgbClr val="122B54"/>
                </a:solidFill>
              </a:defRPr>
            </a:lvl1pPr>
          </a:lstStyle>
          <a:p>
            <a:pPr lvl="0"/>
            <a:r>
              <a:rPr lang="en-US"/>
              <a:t>First level</a:t>
            </a:r>
          </a:p>
        </p:txBody>
      </p:sp>
      <p:sp>
        <p:nvSpPr>
          <p:cNvPr id="2" name="Titel 1">
            <a:extLst>
              <a:ext uri="{FF2B5EF4-FFF2-40B4-BE49-F238E27FC236}">
                <a16:creationId xmlns:a16="http://schemas.microsoft.com/office/drawing/2014/main" id="{54344D3D-750E-4AA5-BD45-F6CFA3D07F07}"/>
              </a:ext>
            </a:extLst>
          </p:cNvPr>
          <p:cNvSpPr>
            <a:spLocks noGrp="1"/>
          </p:cNvSpPr>
          <p:nvPr>
            <p:ph type="ctrTitle" hasCustomPrompt="1"/>
          </p:nvPr>
        </p:nvSpPr>
        <p:spPr>
          <a:xfrm>
            <a:off x="479425" y="1620000"/>
            <a:ext cx="11233150" cy="1676355"/>
          </a:xfrm>
        </p:spPr>
        <p:txBody>
          <a:bodyPr rIns="216000" anchor="b" anchorCtr="0"/>
          <a:lstStyle>
            <a:lvl1pPr algn="l">
              <a:lnSpc>
                <a:spcPts val="8500"/>
              </a:lnSpc>
              <a:defRPr sz="8500">
                <a:solidFill>
                  <a:srgbClr val="122B54"/>
                </a:solidFill>
              </a:defRPr>
            </a:lvl1pPr>
          </a:lstStyle>
          <a:p>
            <a:r>
              <a:rPr lang="en-US"/>
              <a:t>Master title</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4295775" y="3240000"/>
            <a:ext cx="7416800" cy="1676355"/>
          </a:xfrm>
        </p:spPr>
        <p:txBody>
          <a:bodyPr rIns="216000"/>
          <a:lstStyle>
            <a:lvl1pPr marL="0" indent="0" algn="l">
              <a:lnSpc>
                <a:spcPts val="8500"/>
              </a:lnSpc>
              <a:buNone/>
              <a:defRPr sz="8500">
                <a:solidFill>
                  <a:schemeClr val="tx1"/>
                </a:solidFill>
                <a:latin typeface="+mj-lt"/>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en-US"/>
              <a:t>Subtitle style</a:t>
            </a:r>
          </a:p>
        </p:txBody>
      </p:sp>
      <p:pic>
        <p:nvPicPr>
          <p:cNvPr id="7" name="Grafik 6">
            <a:extLst>
              <a:ext uri="{FF2B5EF4-FFF2-40B4-BE49-F238E27FC236}">
                <a16:creationId xmlns:a16="http://schemas.microsoft.com/office/drawing/2014/main" id="{A692D22C-1315-4D74-BBBB-BCE2FB7714B2}"/>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92000" y="504000"/>
            <a:ext cx="1017998" cy="252000"/>
          </a:xfrm>
          <a:prstGeom prst="rect">
            <a:avLst/>
          </a:prstGeom>
        </p:spPr>
      </p:pic>
      <p:sp>
        <p:nvSpPr>
          <p:cNvPr id="9" name="Fußzeilenplatzhalter 8">
            <a:extLst>
              <a:ext uri="{FF2B5EF4-FFF2-40B4-BE49-F238E27FC236}">
                <a16:creationId xmlns:a16="http://schemas.microsoft.com/office/drawing/2014/main" id="{BC2789B9-E108-4B68-95AC-2F43EFACBD44}"/>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9618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white">
    <p:bg>
      <p:bgPr>
        <a:solidFill>
          <a:schemeClr val="tx1"/>
        </a:solidFill>
        <a:effectLst/>
      </p:bgPr>
    </p:bg>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A896FE83-F99B-4339-865C-D01C13BF52C4}"/>
              </a:ext>
            </a:extLst>
          </p:cNvPr>
          <p:cNvSpPr>
            <a:spLocks noGrp="1"/>
          </p:cNvSpPr>
          <p:nvPr>
            <p:ph type="sldNum" sz="quarter" idx="13"/>
          </p:nvPr>
        </p:nvSpPr>
        <p:spPr/>
        <p:txBody>
          <a:bodyPr/>
          <a:lstStyle/>
          <a:p>
            <a:fld id="{56C449F3-BD9D-48DC-BFF1-0F66671DA7C6}" type="slidenum">
              <a:rPr lang="en-US" smtClean="0"/>
              <a:pPr/>
              <a:t>‹#›</a:t>
            </a:fld>
            <a:endParaRPr lang="en-US"/>
          </a:p>
        </p:txBody>
      </p:sp>
      <p:sp>
        <p:nvSpPr>
          <p:cNvPr id="15" name="Textplatzhalter 14">
            <a:extLst>
              <a:ext uri="{FF2B5EF4-FFF2-40B4-BE49-F238E27FC236}">
                <a16:creationId xmlns:a16="http://schemas.microsoft.com/office/drawing/2014/main" id="{453A991D-E53C-4B2C-9CE8-F24616E7F33B}"/>
              </a:ext>
            </a:extLst>
          </p:cNvPr>
          <p:cNvSpPr>
            <a:spLocks noGrp="1"/>
          </p:cNvSpPr>
          <p:nvPr>
            <p:ph type="body" sz="quarter" idx="11" hasCustomPrompt="1"/>
          </p:nvPr>
        </p:nvSpPr>
        <p:spPr>
          <a:xfrm>
            <a:off x="479425" y="496800"/>
            <a:ext cx="1692275" cy="1044000"/>
          </a:xfrm>
        </p:spPr>
        <p:txBody>
          <a:bodyPr anchor="t" anchorCtr="0"/>
          <a:lstStyle>
            <a:lvl1pPr algn="l">
              <a:lnSpc>
                <a:spcPct val="80000"/>
              </a:lnSpc>
              <a:defRPr sz="3800">
                <a:solidFill>
                  <a:schemeClr val="bg1"/>
                </a:solidFill>
              </a:defRPr>
            </a:lvl1pPr>
          </a:lstStyle>
          <a:p>
            <a:pPr lvl="0"/>
            <a:r>
              <a:rPr lang="en-US"/>
              <a:t>First level</a:t>
            </a:r>
          </a:p>
        </p:txBody>
      </p:sp>
      <p:sp>
        <p:nvSpPr>
          <p:cNvPr id="2" name="Titel 1">
            <a:extLst>
              <a:ext uri="{FF2B5EF4-FFF2-40B4-BE49-F238E27FC236}">
                <a16:creationId xmlns:a16="http://schemas.microsoft.com/office/drawing/2014/main" id="{54344D3D-750E-4AA5-BD45-F6CFA3D07F07}"/>
              </a:ext>
            </a:extLst>
          </p:cNvPr>
          <p:cNvSpPr>
            <a:spLocks noGrp="1"/>
          </p:cNvSpPr>
          <p:nvPr>
            <p:ph type="ctrTitle" hasCustomPrompt="1"/>
          </p:nvPr>
        </p:nvSpPr>
        <p:spPr>
          <a:xfrm>
            <a:off x="479425" y="1620000"/>
            <a:ext cx="11233150" cy="1676355"/>
          </a:xfrm>
        </p:spPr>
        <p:txBody>
          <a:bodyPr rIns="216000" anchor="b" anchorCtr="0"/>
          <a:lstStyle>
            <a:lvl1pPr algn="l">
              <a:lnSpc>
                <a:spcPct val="80000"/>
              </a:lnSpc>
              <a:defRPr sz="8500">
                <a:solidFill>
                  <a:schemeClr val="bg1"/>
                </a:solidFill>
              </a:defRPr>
            </a:lvl1pPr>
          </a:lstStyle>
          <a:p>
            <a:r>
              <a:rPr lang="en-US"/>
              <a:t>Master title</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4295775" y="3240000"/>
            <a:ext cx="7416800" cy="1676355"/>
          </a:xfrm>
        </p:spPr>
        <p:txBody>
          <a:bodyPr rIns="216000"/>
          <a:lstStyle>
            <a:lvl1pPr marL="0" indent="0" algn="l">
              <a:lnSpc>
                <a:spcPct val="80000"/>
              </a:lnSpc>
              <a:buNone/>
              <a:defRPr sz="8500">
                <a:solidFill>
                  <a:srgbClr val="13A0D3"/>
                </a:solidFill>
                <a:latin typeface="+mj-lt"/>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en-US"/>
              <a:t>Subtitle style</a:t>
            </a:r>
          </a:p>
        </p:txBody>
      </p:sp>
    </p:spTree>
    <p:extLst>
      <p:ext uri="{BB962C8B-B14F-4D97-AF65-F5344CB8AC3E}">
        <p14:creationId xmlns:p14="http://schemas.microsoft.com/office/powerpoint/2010/main" val="12365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bold typo blue">
    <p:bg>
      <p:bgPr>
        <a:solidFill>
          <a:srgbClr val="122B54"/>
        </a:solidFill>
        <a:effectLst/>
      </p:bgPr>
    </p:bg>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584903B4-6642-4AFF-90D9-E8903BFF6D06}"/>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en-US" smtClean="0"/>
              <a:pPr/>
              <a:t>‹#›</a:t>
            </a:fld>
            <a:endParaRPr lang="en-US"/>
          </a:p>
        </p:txBody>
      </p:sp>
      <p:sp>
        <p:nvSpPr>
          <p:cNvPr id="2" name="Titel 1">
            <a:extLst>
              <a:ext uri="{FF2B5EF4-FFF2-40B4-BE49-F238E27FC236}">
                <a16:creationId xmlns:a16="http://schemas.microsoft.com/office/drawing/2014/main" id="{54344D3D-750E-4AA5-BD45-F6CFA3D07F07}"/>
              </a:ext>
            </a:extLst>
          </p:cNvPr>
          <p:cNvSpPr>
            <a:spLocks noGrp="1"/>
          </p:cNvSpPr>
          <p:nvPr>
            <p:ph type="ctrTitle" hasCustomPrompt="1"/>
          </p:nvPr>
        </p:nvSpPr>
        <p:spPr>
          <a:xfrm>
            <a:off x="-228590" y="1152000"/>
            <a:ext cx="12801058" cy="2666928"/>
          </a:xfrm>
          <a:prstGeom prst="rect">
            <a:avLst/>
          </a:prstGeom>
        </p:spPr>
        <p:txBody>
          <a:bodyPr rIns="216000" anchor="b" anchorCtr="0"/>
          <a:lstStyle>
            <a:lvl1pPr algn="r">
              <a:lnSpc>
                <a:spcPct val="80000"/>
              </a:lnSpc>
              <a:defRPr sz="20002">
                <a:solidFill>
                  <a:schemeClr val="tx1"/>
                </a:solidFill>
              </a:defRPr>
            </a:lvl1pPr>
          </a:lstStyle>
          <a:p>
            <a:r>
              <a:rPr lang="en-US"/>
              <a:t>Title</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228590" y="3420000"/>
            <a:ext cx="12801058" cy="3581884"/>
          </a:xfrm>
          <a:prstGeom prst="rect">
            <a:avLst/>
          </a:prstGeom>
        </p:spPr>
        <p:txBody>
          <a:bodyPr rIns="216000"/>
          <a:lstStyle>
            <a:lvl1pPr marL="0" indent="0" algn="l">
              <a:lnSpc>
                <a:spcPct val="80000"/>
              </a:lnSpc>
              <a:buNone/>
              <a:defRPr sz="20002">
                <a:solidFill>
                  <a:srgbClr val="13A0D3"/>
                </a:solidFill>
                <a:latin typeface="+mj-lt"/>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en-US"/>
              <a:t>Sub</a:t>
            </a:r>
          </a:p>
        </p:txBody>
      </p:sp>
      <p:pic>
        <p:nvPicPr>
          <p:cNvPr id="5" name="Grafik 4">
            <a:extLst>
              <a:ext uri="{FF2B5EF4-FFF2-40B4-BE49-F238E27FC236}">
                <a16:creationId xmlns:a16="http://schemas.microsoft.com/office/drawing/2014/main" id="{374A9CB5-CAA2-4A49-8F24-799255B5E57E}"/>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92000" y="504000"/>
            <a:ext cx="1017998" cy="252000"/>
          </a:xfrm>
          <a:prstGeom prst="rect">
            <a:avLst/>
          </a:prstGeom>
        </p:spPr>
      </p:pic>
    </p:spTree>
    <p:extLst>
      <p:ext uri="{BB962C8B-B14F-4D97-AF65-F5344CB8AC3E}">
        <p14:creationId xmlns:p14="http://schemas.microsoft.com/office/powerpoint/2010/main" val="128652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image" Target="../media/image2.svg"/><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image" Target="../media/image2.svg"/><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4.sv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image" Target="../media/image3.png"/><Relationship Id="rId5" Type="http://schemas.openxmlformats.org/officeDocument/2006/relationships/slideLayout" Target="../slideLayouts/slideLayout36.xml"/><Relationship Id="rId10" Type="http://schemas.openxmlformats.org/officeDocument/2006/relationships/theme" Target="../theme/theme4.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 name="Foliennummernplatzhalter 9">
            <a:extLst>
              <a:ext uri="{FF2B5EF4-FFF2-40B4-BE49-F238E27FC236}">
                <a16:creationId xmlns:a16="http://schemas.microsoft.com/office/drawing/2014/main" id="{804B8442-C573-4F72-B4E9-57061958D6FF}"/>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en-US" sz="800" b="1" kern="1200" smtClean="0">
                <a:solidFill>
                  <a:schemeClr val="bg1"/>
                </a:solidFill>
                <a:latin typeface="+mn-lt"/>
                <a:ea typeface="+mn-ea"/>
                <a:cs typeface="+mn-cs"/>
              </a:defRPr>
            </a:lvl1pPr>
          </a:lstStyle>
          <a:p>
            <a:fld id="{4EB9CAE9-3090-4764-8C3A-3DCD08CB2C77}" type="slidenum">
              <a:rPr lang="en-IN" smtClean="0"/>
              <a:t>‹#›</a:t>
            </a:fld>
            <a:endParaRPr lang="en-IN"/>
          </a:p>
        </p:txBody>
      </p:sp>
      <p:sp>
        <p:nvSpPr>
          <p:cNvPr id="2" name="Titelplatzhalter 1">
            <a:extLst>
              <a:ext uri="{FF2B5EF4-FFF2-40B4-BE49-F238E27FC236}">
                <a16:creationId xmlns:a16="http://schemas.microsoft.com/office/drawing/2014/main" id="{1DE283E6-A5BA-4B3C-88E4-54966FAC3487}"/>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en-US"/>
              <a:t>Click to edit Master title style</a:t>
            </a:r>
          </a:p>
        </p:txBody>
      </p:sp>
      <p:sp>
        <p:nvSpPr>
          <p:cNvPr id="3" name="Textplatzhalter 2">
            <a:extLst>
              <a:ext uri="{FF2B5EF4-FFF2-40B4-BE49-F238E27FC236}">
                <a16:creationId xmlns:a16="http://schemas.microsoft.com/office/drawing/2014/main" id="{9C845E14-909C-4B3E-8D6E-D6710B870348}"/>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fik 6">
            <a:extLst>
              <a:ext uri="{FF2B5EF4-FFF2-40B4-BE49-F238E27FC236}">
                <a16:creationId xmlns:a16="http://schemas.microsoft.com/office/drawing/2014/main" id="{E69A9FCF-4D55-4AF3-8D50-049F0279B78E}"/>
              </a:ext>
              <a:ext uri="{C183D7F6-B498-43B3-948B-1728B52AA6E4}">
                <adec:decorative xmlns:adec="http://schemas.microsoft.com/office/drawing/2017/decorative" val="1"/>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692000" y="504000"/>
            <a:ext cx="1017998" cy="252000"/>
          </a:xfrm>
          <a:prstGeom prst="rect">
            <a:avLst/>
          </a:prstGeom>
        </p:spPr>
      </p:pic>
      <p:sp>
        <p:nvSpPr>
          <p:cNvPr id="4" name="TextBox 3">
            <a:extLst>
              <a:ext uri="{FF2B5EF4-FFF2-40B4-BE49-F238E27FC236}">
                <a16:creationId xmlns:a16="http://schemas.microsoft.com/office/drawing/2014/main" id="{0045DDF6-EFE4-9595-239C-E4A56E39BC76}"/>
              </a:ext>
            </a:extLst>
          </p:cNvPr>
          <p:cNvSpPr txBox="1"/>
          <p:nvPr userDrawn="1">
            <p:extLst>
              <p:ext uri="{1162E1C5-73C7-4A58-AE30-91384D911F3F}">
                <p184:classification xmlns:p184="http://schemas.microsoft.com/office/powerpoint/2018/4/main" val="hdr"/>
              </p:ext>
            </p:extLst>
          </p:nvPr>
        </p:nvSpPr>
        <p:spPr>
          <a:xfrm>
            <a:off x="5893562" y="63500"/>
            <a:ext cx="43338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35350833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67710" rtl="0" eaLnBrk="1" latinLnBrk="0" hangingPunct="1">
        <a:lnSpc>
          <a:spcPts val="3800"/>
        </a:lnSpc>
        <a:spcBef>
          <a:spcPct val="0"/>
        </a:spcBef>
        <a:buNone/>
        <a:defRPr sz="38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en-US"/>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p15:clr>
            <a:srgbClr val="F26B43"/>
          </p15:clr>
        </p15:guide>
        <p15:guide id="2" pos="7378">
          <p15:clr>
            <a:srgbClr val="F26B43"/>
          </p15:clr>
        </p15:guide>
        <p15:guide id="3" orient="horz" pos="300">
          <p15:clr>
            <a:srgbClr val="F26B43"/>
          </p15:clr>
        </p15:guide>
        <p15:guide id="6" orient="horz" pos="3884">
          <p15:clr>
            <a:srgbClr val="F26B43"/>
          </p15:clr>
        </p15:guide>
        <p15:guide id="9" pos="1368">
          <p15:clr>
            <a:srgbClr val="F26B43"/>
          </p15:clr>
        </p15:guide>
        <p15:guide id="10" pos="1504">
          <p15:clr>
            <a:srgbClr val="F26B43"/>
          </p15:clr>
        </p15:guide>
        <p15:guide id="11" pos="2570">
          <p15:clr>
            <a:srgbClr val="F26B43"/>
          </p15:clr>
        </p15:guide>
        <p15:guide id="12" pos="2706">
          <p15:clr>
            <a:srgbClr val="F26B43"/>
          </p15:clr>
        </p15:guide>
        <p15:guide id="13" pos="3772">
          <p15:clr>
            <a:srgbClr val="F26B43"/>
          </p15:clr>
        </p15:guide>
        <p15:guide id="14" pos="3908">
          <p15:clr>
            <a:srgbClr val="F26B43"/>
          </p15:clr>
        </p15:guide>
        <p15:guide id="15" pos="4974">
          <p15:clr>
            <a:srgbClr val="F26B43"/>
          </p15:clr>
        </p15:guide>
        <p15:guide id="16" pos="5110">
          <p15:clr>
            <a:srgbClr val="F26B43"/>
          </p15:clr>
        </p15:guide>
        <p15:guide id="17" pos="6176">
          <p15:clr>
            <a:srgbClr val="F26B43"/>
          </p15:clr>
        </p15:guide>
        <p15:guide id="18" pos="6312">
          <p15:clr>
            <a:srgbClr val="F26B43"/>
          </p15:clr>
        </p15:guide>
        <p15:guide id="19" orient="horz" pos="550">
          <p15:clr>
            <a:srgbClr val="F26B43"/>
          </p15:clr>
        </p15:guide>
        <p15:guide id="22"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 name="Foliennummernplatzhalter 9">
            <a:extLst>
              <a:ext uri="{FF2B5EF4-FFF2-40B4-BE49-F238E27FC236}">
                <a16:creationId xmlns:a16="http://schemas.microsoft.com/office/drawing/2014/main" id="{804B8442-C573-4F72-B4E9-57061958D6FF}"/>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en-US" sz="800" b="1" kern="1200" smtClean="0">
                <a:solidFill>
                  <a:schemeClr val="bg1"/>
                </a:solidFill>
                <a:latin typeface="+mn-lt"/>
                <a:ea typeface="+mn-ea"/>
                <a:cs typeface="+mn-cs"/>
              </a:defRPr>
            </a:lvl1pPr>
          </a:lstStyle>
          <a:p>
            <a:fld id="{56C449F3-BD9D-48DC-BFF1-0F66671DA7C6}" type="slidenum">
              <a:rPr lang="en-US" smtClean="0"/>
              <a:pPr/>
              <a:t>‹#›</a:t>
            </a:fld>
            <a:endParaRPr lang="en-US"/>
          </a:p>
        </p:txBody>
      </p:sp>
      <p:sp>
        <p:nvSpPr>
          <p:cNvPr id="2" name="Titelplatzhalter 1">
            <a:extLst>
              <a:ext uri="{FF2B5EF4-FFF2-40B4-BE49-F238E27FC236}">
                <a16:creationId xmlns:a16="http://schemas.microsoft.com/office/drawing/2014/main" id="{1DE283E6-A5BA-4B3C-88E4-54966FAC3487}"/>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en-US"/>
              <a:t>Click to edit Master title style</a:t>
            </a:r>
          </a:p>
        </p:txBody>
      </p:sp>
      <p:sp>
        <p:nvSpPr>
          <p:cNvPr id="3" name="Textplatzhalter 2">
            <a:extLst>
              <a:ext uri="{FF2B5EF4-FFF2-40B4-BE49-F238E27FC236}">
                <a16:creationId xmlns:a16="http://schemas.microsoft.com/office/drawing/2014/main" id="{9C845E14-909C-4B3E-8D6E-D6710B870348}"/>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fik 6">
            <a:extLst>
              <a:ext uri="{FF2B5EF4-FFF2-40B4-BE49-F238E27FC236}">
                <a16:creationId xmlns:a16="http://schemas.microsoft.com/office/drawing/2014/main" id="{E69A9FCF-4D55-4AF3-8D50-049F0279B78E}"/>
              </a:ext>
              <a:ext uri="{C183D7F6-B498-43B3-948B-1728B52AA6E4}">
                <adec:decorative xmlns:adec="http://schemas.microsoft.com/office/drawing/2017/decorative" val="1"/>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692000" y="504000"/>
            <a:ext cx="1017998" cy="252000"/>
          </a:xfrm>
          <a:prstGeom prst="rect">
            <a:avLst/>
          </a:prstGeom>
        </p:spPr>
      </p:pic>
      <p:sp>
        <p:nvSpPr>
          <p:cNvPr id="9" name="Fußzeilenplatzhalter 4">
            <a:extLst>
              <a:ext uri="{FF2B5EF4-FFF2-40B4-BE49-F238E27FC236}">
                <a16:creationId xmlns:a16="http://schemas.microsoft.com/office/drawing/2014/main" id="{DA2F4508-9777-4819-A665-39ABDE4929CC}"/>
              </a:ext>
            </a:extLst>
          </p:cNvPr>
          <p:cNvSpPr>
            <a:spLocks noGrp="1"/>
          </p:cNvSpPr>
          <p:nvPr>
            <p:ph type="ftr" sz="quarter" idx="3"/>
          </p:nvPr>
        </p:nvSpPr>
        <p:spPr>
          <a:xfrm>
            <a:off x="479426" y="6165850"/>
            <a:ext cx="9324974" cy="350150"/>
          </a:xfrm>
          <a:prstGeom prst="rect">
            <a:avLst/>
          </a:prstGeom>
        </p:spPr>
        <p:txBody>
          <a:bodyPr vert="horz" lIns="0" tIns="0" rIns="0" bIns="0" rtlCol="0" anchor="b" anchorCtr="0">
            <a:noAutofit/>
          </a:bodyPr>
          <a:lstStyle>
            <a:lvl1pPr algn="l">
              <a:lnSpc>
                <a:spcPct val="90000"/>
              </a:lnSpc>
              <a:defRPr sz="800" b="0" cap="none" spc="0" baseline="0">
                <a:solidFill>
                  <a:schemeClr val="bg1">
                    <a:alpha val="0"/>
                  </a:schemeClr>
                </a:solidFill>
              </a:defRPr>
            </a:lvl1pPr>
          </a:lstStyle>
          <a:p>
            <a:endParaRPr lang="en-US"/>
          </a:p>
        </p:txBody>
      </p:sp>
    </p:spTree>
    <p:extLst>
      <p:ext uri="{BB962C8B-B14F-4D97-AF65-F5344CB8AC3E}">
        <p14:creationId xmlns:p14="http://schemas.microsoft.com/office/powerpoint/2010/main" val="3917295177"/>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Lst>
  <p:hf hdr="0" ftr="0" dt="0"/>
  <p:txStyles>
    <p:titleStyle>
      <a:lvl1pPr algn="l" defTabSz="967710" rtl="0" eaLnBrk="1" latinLnBrk="0" hangingPunct="1">
        <a:lnSpc>
          <a:spcPts val="3800"/>
        </a:lnSpc>
        <a:spcBef>
          <a:spcPct val="0"/>
        </a:spcBef>
        <a:buNone/>
        <a:defRPr sz="38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en-US"/>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p15:clr>
            <a:srgbClr val="F26B43"/>
          </p15:clr>
        </p15:guide>
        <p15:guide id="2" pos="7378">
          <p15:clr>
            <a:srgbClr val="F26B43"/>
          </p15:clr>
        </p15:guide>
        <p15:guide id="3" orient="horz" pos="300">
          <p15:clr>
            <a:srgbClr val="F26B43"/>
          </p15:clr>
        </p15:guide>
        <p15:guide id="6" orient="horz" pos="3884">
          <p15:clr>
            <a:srgbClr val="F26B43"/>
          </p15:clr>
        </p15:guide>
        <p15:guide id="9" pos="1368">
          <p15:clr>
            <a:srgbClr val="F26B43"/>
          </p15:clr>
        </p15:guide>
        <p15:guide id="10" pos="1504">
          <p15:clr>
            <a:srgbClr val="F26B43"/>
          </p15:clr>
        </p15:guide>
        <p15:guide id="11" pos="2570">
          <p15:clr>
            <a:srgbClr val="F26B43"/>
          </p15:clr>
        </p15:guide>
        <p15:guide id="12" pos="2706">
          <p15:clr>
            <a:srgbClr val="F26B43"/>
          </p15:clr>
        </p15:guide>
        <p15:guide id="13" pos="3772">
          <p15:clr>
            <a:srgbClr val="F26B43"/>
          </p15:clr>
        </p15:guide>
        <p15:guide id="14" pos="3908">
          <p15:clr>
            <a:srgbClr val="F26B43"/>
          </p15:clr>
        </p15:guide>
        <p15:guide id="15" pos="4974">
          <p15:clr>
            <a:srgbClr val="F26B43"/>
          </p15:clr>
        </p15:guide>
        <p15:guide id="16" pos="5110">
          <p15:clr>
            <a:srgbClr val="F26B43"/>
          </p15:clr>
        </p15:guide>
        <p15:guide id="17" pos="6176">
          <p15:clr>
            <a:srgbClr val="F26B43"/>
          </p15:clr>
        </p15:guide>
        <p15:guide id="18" pos="6312">
          <p15:clr>
            <a:srgbClr val="F26B43"/>
          </p15:clr>
        </p15:guide>
        <p15:guide id="19" orient="horz" pos="550">
          <p15:clr>
            <a:srgbClr val="F26B43"/>
          </p15:clr>
        </p15:guide>
        <p15:guide id="22"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8" name="Foliennummernplatzhalter 9">
            <a:extLst>
              <a:ext uri="{FF2B5EF4-FFF2-40B4-BE49-F238E27FC236}">
                <a16:creationId xmlns:a16="http://schemas.microsoft.com/office/drawing/2014/main" id="{804B8442-C573-4F72-B4E9-57061958D6FF}"/>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en-US" sz="800" b="1" kern="1200" smtClean="0">
                <a:solidFill>
                  <a:schemeClr val="bg1"/>
                </a:solidFill>
                <a:latin typeface="+mn-lt"/>
                <a:ea typeface="+mn-ea"/>
                <a:cs typeface="+mn-cs"/>
              </a:defRPr>
            </a:lvl1pPr>
          </a:lstStyle>
          <a:p>
            <a:fld id="{56C449F3-BD9D-48DC-BFF1-0F66671DA7C6}" type="slidenum">
              <a:rPr lang="en-US" smtClean="0"/>
              <a:pPr/>
              <a:t>‹#›</a:t>
            </a:fld>
            <a:endParaRPr lang="en-US"/>
          </a:p>
        </p:txBody>
      </p:sp>
      <p:sp>
        <p:nvSpPr>
          <p:cNvPr id="2" name="Titelplatzhalter 1">
            <a:extLst>
              <a:ext uri="{FF2B5EF4-FFF2-40B4-BE49-F238E27FC236}">
                <a16:creationId xmlns:a16="http://schemas.microsoft.com/office/drawing/2014/main" id="{1DE283E6-A5BA-4B3C-88E4-54966FAC3487}"/>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en-US"/>
              <a:t>Click to edit Master title style</a:t>
            </a:r>
          </a:p>
        </p:txBody>
      </p:sp>
      <p:sp>
        <p:nvSpPr>
          <p:cNvPr id="3" name="Textplatzhalter 2">
            <a:extLst>
              <a:ext uri="{FF2B5EF4-FFF2-40B4-BE49-F238E27FC236}">
                <a16:creationId xmlns:a16="http://schemas.microsoft.com/office/drawing/2014/main" id="{9C845E14-909C-4B3E-8D6E-D6710B870348}"/>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ußzeilenplatzhalter 4">
            <a:extLst>
              <a:ext uri="{FF2B5EF4-FFF2-40B4-BE49-F238E27FC236}">
                <a16:creationId xmlns:a16="http://schemas.microsoft.com/office/drawing/2014/main" id="{288440D7-D4EC-4E78-AA22-CBC23D0FE46F}"/>
              </a:ext>
            </a:extLst>
          </p:cNvPr>
          <p:cNvSpPr>
            <a:spLocks noGrp="1"/>
          </p:cNvSpPr>
          <p:nvPr>
            <p:ph type="ftr" sz="quarter" idx="3"/>
          </p:nvPr>
        </p:nvSpPr>
        <p:spPr>
          <a:xfrm>
            <a:off x="479426" y="6165850"/>
            <a:ext cx="9324974" cy="350150"/>
          </a:xfrm>
          <a:prstGeom prst="rect">
            <a:avLst/>
          </a:prstGeom>
        </p:spPr>
        <p:txBody>
          <a:bodyPr vert="horz" lIns="0" tIns="0" rIns="0" bIns="0" rtlCol="0" anchor="b" anchorCtr="0">
            <a:noAutofit/>
          </a:bodyPr>
          <a:lstStyle>
            <a:lvl1pPr algn="l">
              <a:lnSpc>
                <a:spcPct val="90000"/>
              </a:lnSpc>
              <a:defRPr sz="800" b="0" cap="none" spc="0" baseline="0">
                <a:solidFill>
                  <a:schemeClr val="bg1"/>
                </a:solidFill>
              </a:defRPr>
            </a:lvl1pPr>
          </a:lstStyle>
          <a:p>
            <a:endParaRPr lang="en-US"/>
          </a:p>
        </p:txBody>
      </p:sp>
      <p:pic>
        <p:nvPicPr>
          <p:cNvPr id="7" name="Grafik 6">
            <a:extLst>
              <a:ext uri="{FF2B5EF4-FFF2-40B4-BE49-F238E27FC236}">
                <a16:creationId xmlns:a16="http://schemas.microsoft.com/office/drawing/2014/main" id="{E69A9FCF-4D55-4AF3-8D50-049F0279B78E}"/>
              </a:ext>
              <a:ext uri="{C183D7F6-B498-43B3-948B-1728B52AA6E4}">
                <adec:decorative xmlns:adec="http://schemas.microsoft.com/office/drawing/2017/decorative" val="1"/>
              </a:ext>
            </a:extLst>
          </p:cNvPr>
          <p:cNvPicPr>
            <a:picLocks noChangeAspect="1"/>
          </p:cNvPicPr>
          <p:nvPr/>
        </p:nvPicPr>
        <p:blipFill>
          <a:blip r:embed="rId20" cstate="screen">
            <a:extLst>
              <a:ext uri="{28A0092B-C50C-407E-A947-70E740481C1C}">
                <a14:useLocalDpi xmlns:a14="http://schemas.microsoft.com/office/drawing/2010/main"/>
              </a:ext>
              <a:ext uri="{96DAC541-7B7A-43D3-8B79-37D633B846F1}">
                <asvg:svgBlip xmlns:asvg="http://schemas.microsoft.com/office/drawing/2016/SVG/main" r:embed="rId21"/>
              </a:ext>
            </a:extLst>
          </a:blip>
          <a:stretch>
            <a:fillRect/>
          </a:stretch>
        </p:blipFill>
        <p:spPr>
          <a:xfrm>
            <a:off x="10692000" y="504000"/>
            <a:ext cx="1017998" cy="252000"/>
          </a:xfrm>
          <a:prstGeom prst="rect">
            <a:avLst/>
          </a:prstGeom>
        </p:spPr>
      </p:pic>
    </p:spTree>
    <p:extLst>
      <p:ext uri="{BB962C8B-B14F-4D97-AF65-F5344CB8AC3E}">
        <p14:creationId xmlns:p14="http://schemas.microsoft.com/office/powerpoint/2010/main" val="680649376"/>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Lst>
  <p:hf hdr="0" ftr="0" dt="0"/>
  <p:txStyles>
    <p:titleStyle>
      <a:lvl1pPr algn="l" defTabSz="967710" rtl="0" eaLnBrk="1" latinLnBrk="0" hangingPunct="1">
        <a:lnSpc>
          <a:spcPts val="3800"/>
        </a:lnSpc>
        <a:spcBef>
          <a:spcPct val="0"/>
        </a:spcBef>
        <a:buNone/>
        <a:defRPr sz="38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en-US"/>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p15:clr>
            <a:srgbClr val="F26B43"/>
          </p15:clr>
        </p15:guide>
        <p15:guide id="2" pos="7378">
          <p15:clr>
            <a:srgbClr val="F26B43"/>
          </p15:clr>
        </p15:guide>
        <p15:guide id="3" orient="horz" pos="300">
          <p15:clr>
            <a:srgbClr val="F26B43"/>
          </p15:clr>
        </p15:guide>
        <p15:guide id="6" orient="horz" pos="3884">
          <p15:clr>
            <a:srgbClr val="F26B43"/>
          </p15:clr>
        </p15:guide>
        <p15:guide id="9" pos="1368">
          <p15:clr>
            <a:srgbClr val="F26B43"/>
          </p15:clr>
        </p15:guide>
        <p15:guide id="10" pos="1504">
          <p15:clr>
            <a:srgbClr val="F26B43"/>
          </p15:clr>
        </p15:guide>
        <p15:guide id="11" pos="2570">
          <p15:clr>
            <a:srgbClr val="F26B43"/>
          </p15:clr>
        </p15:guide>
        <p15:guide id="12" pos="2706">
          <p15:clr>
            <a:srgbClr val="F26B43"/>
          </p15:clr>
        </p15:guide>
        <p15:guide id="13" pos="3772">
          <p15:clr>
            <a:srgbClr val="F26B43"/>
          </p15:clr>
        </p15:guide>
        <p15:guide id="14" pos="3908">
          <p15:clr>
            <a:srgbClr val="F26B43"/>
          </p15:clr>
        </p15:guide>
        <p15:guide id="15" pos="4974">
          <p15:clr>
            <a:srgbClr val="F26B43"/>
          </p15:clr>
        </p15:guide>
        <p15:guide id="16" pos="5110">
          <p15:clr>
            <a:srgbClr val="F26B43"/>
          </p15:clr>
        </p15:guide>
        <p15:guide id="17" pos="6176">
          <p15:clr>
            <a:srgbClr val="F26B43"/>
          </p15:clr>
        </p15:guide>
        <p15:guide id="18" pos="6312">
          <p15:clr>
            <a:srgbClr val="F26B43"/>
          </p15:clr>
        </p15:guide>
        <p15:guide id="19" orient="horz" pos="550">
          <p15:clr>
            <a:srgbClr val="F26B43"/>
          </p15:clr>
        </p15:guide>
        <p15:guide id="22"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22B54"/>
        </a:solidFill>
        <a:effectLst/>
      </p:bgPr>
    </p:bg>
    <p:spTree>
      <p:nvGrpSpPr>
        <p:cNvPr id="1" name=""/>
        <p:cNvGrpSpPr/>
        <p:nvPr/>
      </p:nvGrpSpPr>
      <p:grpSpPr>
        <a:xfrm>
          <a:off x="0" y="0"/>
          <a:ext cx="0" cy="0"/>
          <a:chOff x="0" y="0"/>
          <a:chExt cx="0" cy="0"/>
        </a:xfrm>
      </p:grpSpPr>
      <p:sp>
        <p:nvSpPr>
          <p:cNvPr id="11" name="Foliennummernplatzhalter 9">
            <a:extLst>
              <a:ext uri="{FF2B5EF4-FFF2-40B4-BE49-F238E27FC236}">
                <a16:creationId xmlns:a16="http://schemas.microsoft.com/office/drawing/2014/main" id="{135B86A6-138A-4A28-AB13-4C24B97CD432}"/>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en-US" sz="800" b="1" kern="1200" smtClean="0">
                <a:solidFill>
                  <a:schemeClr val="tx1"/>
                </a:solidFill>
                <a:latin typeface="+mn-lt"/>
                <a:ea typeface="+mn-ea"/>
                <a:cs typeface="+mn-cs"/>
              </a:defRPr>
            </a:lvl1pPr>
          </a:lstStyle>
          <a:p>
            <a:fld id="{56C449F3-BD9D-48DC-BFF1-0F66671DA7C6}" type="slidenum">
              <a:rPr lang="en-US" smtClean="0"/>
              <a:pPr/>
              <a:t>‹#›</a:t>
            </a:fld>
            <a:endParaRPr lang="en-US"/>
          </a:p>
        </p:txBody>
      </p:sp>
      <p:sp>
        <p:nvSpPr>
          <p:cNvPr id="7" name="Titelplatzhalter 1">
            <a:extLst>
              <a:ext uri="{FF2B5EF4-FFF2-40B4-BE49-F238E27FC236}">
                <a16:creationId xmlns:a16="http://schemas.microsoft.com/office/drawing/2014/main" id="{C537BF08-75BA-421A-99FE-E0E5618D75C3}"/>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en-US"/>
              <a:t>Click to edit Master title style</a:t>
            </a:r>
          </a:p>
        </p:txBody>
      </p:sp>
      <p:sp>
        <p:nvSpPr>
          <p:cNvPr id="8" name="Textplatzhalter 2">
            <a:extLst>
              <a:ext uri="{FF2B5EF4-FFF2-40B4-BE49-F238E27FC236}">
                <a16:creationId xmlns:a16="http://schemas.microsoft.com/office/drawing/2014/main" id="{6B4F9080-C8C2-406E-9CAD-3E76991ABDBB}"/>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Grafik 9">
            <a:extLst>
              <a:ext uri="{FF2B5EF4-FFF2-40B4-BE49-F238E27FC236}">
                <a16:creationId xmlns:a16="http://schemas.microsoft.com/office/drawing/2014/main" id="{31AF2E81-26A4-440F-A8A4-A0986FA3C603}"/>
              </a:ext>
              <a:ext uri="{C183D7F6-B498-43B3-948B-1728B52AA6E4}">
                <adec:decorative xmlns:adec="http://schemas.microsoft.com/office/drawing/2017/decorative" val="1"/>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10692000" y="504000"/>
            <a:ext cx="1017998" cy="252000"/>
          </a:xfrm>
          <a:prstGeom prst="rect">
            <a:avLst/>
          </a:prstGeom>
        </p:spPr>
      </p:pic>
      <p:sp>
        <p:nvSpPr>
          <p:cNvPr id="12" name="Fußzeilenplatzhalter 4">
            <a:extLst>
              <a:ext uri="{FF2B5EF4-FFF2-40B4-BE49-F238E27FC236}">
                <a16:creationId xmlns:a16="http://schemas.microsoft.com/office/drawing/2014/main" id="{D88D4DA1-666E-4D7E-9EEA-96C021035FA4}"/>
              </a:ext>
            </a:extLst>
          </p:cNvPr>
          <p:cNvSpPr>
            <a:spLocks noGrp="1"/>
          </p:cNvSpPr>
          <p:nvPr>
            <p:ph type="ftr" sz="quarter" idx="3"/>
          </p:nvPr>
        </p:nvSpPr>
        <p:spPr>
          <a:xfrm>
            <a:off x="479426" y="6165850"/>
            <a:ext cx="9324974" cy="350150"/>
          </a:xfrm>
          <a:prstGeom prst="rect">
            <a:avLst/>
          </a:prstGeom>
        </p:spPr>
        <p:txBody>
          <a:bodyPr vert="horz" lIns="0" tIns="0" rIns="0" bIns="0" rtlCol="0" anchor="b" anchorCtr="0">
            <a:noAutofit/>
          </a:bodyPr>
          <a:lstStyle>
            <a:lvl1pPr algn="l">
              <a:lnSpc>
                <a:spcPct val="90000"/>
              </a:lnSpc>
              <a:defRPr sz="800" b="0" cap="none" spc="0" baseline="0">
                <a:solidFill>
                  <a:schemeClr val="tx1"/>
                </a:solidFill>
              </a:defRPr>
            </a:lvl1pPr>
          </a:lstStyle>
          <a:p>
            <a:endParaRPr lang="en-US"/>
          </a:p>
        </p:txBody>
      </p:sp>
    </p:spTree>
    <p:extLst>
      <p:ext uri="{BB962C8B-B14F-4D97-AF65-F5344CB8AC3E}">
        <p14:creationId xmlns:p14="http://schemas.microsoft.com/office/powerpoint/2010/main" val="3672265658"/>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hf hdr="0" ftr="0" dt="0"/>
  <p:txStyles>
    <p:titleStyle>
      <a:lvl1pPr algn="l" defTabSz="967710" rtl="0" eaLnBrk="1" latinLnBrk="0" hangingPunct="1">
        <a:lnSpc>
          <a:spcPts val="3800"/>
        </a:lnSpc>
        <a:spcBef>
          <a:spcPct val="0"/>
        </a:spcBef>
        <a:buNone/>
        <a:defRPr sz="3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tx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tx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tx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tx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tx1"/>
          </a:solidFill>
          <a:latin typeface="+mn-lt"/>
          <a:ea typeface="+mn-ea"/>
          <a:cs typeface="+mn-cs"/>
        </a:defRPr>
      </a:lvl6pPr>
      <a:lvl7pPr marL="0" indent="0" algn="l" defTabSz="967710" rtl="0" eaLnBrk="1" latinLnBrk="0" hangingPunct="1">
        <a:lnSpc>
          <a:spcPct val="9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en-US"/>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p15:clr>
            <a:srgbClr val="F26B43"/>
          </p15:clr>
        </p15:guide>
        <p15:guide id="2" pos="7378">
          <p15:clr>
            <a:srgbClr val="F26B43"/>
          </p15:clr>
        </p15:guide>
        <p15:guide id="3" orient="horz" pos="300">
          <p15:clr>
            <a:srgbClr val="F26B43"/>
          </p15:clr>
        </p15:guide>
        <p15:guide id="6" orient="horz" pos="3884">
          <p15:clr>
            <a:srgbClr val="F26B43"/>
          </p15:clr>
        </p15:guide>
        <p15:guide id="9" pos="1368">
          <p15:clr>
            <a:srgbClr val="F26B43"/>
          </p15:clr>
        </p15:guide>
        <p15:guide id="10" pos="1504">
          <p15:clr>
            <a:srgbClr val="F26B43"/>
          </p15:clr>
        </p15:guide>
        <p15:guide id="11" pos="2570">
          <p15:clr>
            <a:srgbClr val="F26B43"/>
          </p15:clr>
        </p15:guide>
        <p15:guide id="12" pos="2706">
          <p15:clr>
            <a:srgbClr val="F26B43"/>
          </p15:clr>
        </p15:guide>
        <p15:guide id="13" pos="3772">
          <p15:clr>
            <a:srgbClr val="F26B43"/>
          </p15:clr>
        </p15:guide>
        <p15:guide id="14" pos="3908">
          <p15:clr>
            <a:srgbClr val="F26B43"/>
          </p15:clr>
        </p15:guide>
        <p15:guide id="15" pos="5110">
          <p15:clr>
            <a:srgbClr val="F26B43"/>
          </p15:clr>
        </p15:guide>
        <p15:guide id="16" pos="4974">
          <p15:clr>
            <a:srgbClr val="F26B43"/>
          </p15:clr>
        </p15:guide>
        <p15:guide id="17" pos="6312">
          <p15:clr>
            <a:srgbClr val="F26B43"/>
          </p15:clr>
        </p15:guide>
        <p15:guide id="18" pos="6176">
          <p15:clr>
            <a:srgbClr val="F26B43"/>
          </p15:clr>
        </p15:guide>
        <p15:guide id="19" orient="horz" pos="550">
          <p15:clr>
            <a:srgbClr val="F26B43"/>
          </p15:clr>
        </p15:guide>
        <p15:guide id="21" orient="horz" pos="11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microsoft.com/en-us/download/details.aspx?id=58494"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610768-DC5E-8B52-C06D-24B3F94AC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3971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45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5FA7-74A9-9168-D6D6-9D6FE7A4441E}"/>
              </a:ext>
            </a:extLst>
          </p:cNvPr>
          <p:cNvSpPr>
            <a:spLocks noGrp="1"/>
          </p:cNvSpPr>
          <p:nvPr>
            <p:ph type="title"/>
          </p:nvPr>
        </p:nvSpPr>
        <p:spPr>
          <a:xfrm>
            <a:off x="469902" y="437159"/>
            <a:ext cx="9324974" cy="932854"/>
          </a:xfrm>
        </p:spPr>
        <p:txBody>
          <a:bodyPr/>
          <a:lstStyle/>
          <a:p>
            <a:r>
              <a:rPr lang="en-US">
                <a:cs typeface="Arial"/>
              </a:rPr>
              <a:t>Pl 300 Certification Details</a:t>
            </a:r>
            <a:endParaRPr lang="en-US"/>
          </a:p>
        </p:txBody>
      </p:sp>
      <p:grpSp>
        <p:nvGrpSpPr>
          <p:cNvPr id="4" name="Group 3">
            <a:extLst>
              <a:ext uri="{FF2B5EF4-FFF2-40B4-BE49-F238E27FC236}">
                <a16:creationId xmlns:a16="http://schemas.microsoft.com/office/drawing/2014/main" id="{9660CA53-B5E7-EF60-6B40-3809ABAA6C7C}"/>
              </a:ext>
            </a:extLst>
          </p:cNvPr>
          <p:cNvGrpSpPr/>
          <p:nvPr/>
        </p:nvGrpSpPr>
        <p:grpSpPr>
          <a:xfrm>
            <a:off x="1924050" y="1371600"/>
            <a:ext cx="8353425" cy="4276729"/>
            <a:chOff x="1924050" y="1209675"/>
            <a:chExt cx="8353425" cy="4276729"/>
          </a:xfrm>
        </p:grpSpPr>
        <p:pic>
          <p:nvPicPr>
            <p:cNvPr id="3" name="Picture 2">
              <a:extLst>
                <a:ext uri="{FF2B5EF4-FFF2-40B4-BE49-F238E27FC236}">
                  <a16:creationId xmlns:a16="http://schemas.microsoft.com/office/drawing/2014/main" id="{C0E03724-D257-1BB0-30EF-D7178AB2D0F5}"/>
                </a:ext>
              </a:extLst>
            </p:cNvPr>
            <p:cNvPicPr>
              <a:picLocks noChangeAspect="1"/>
            </p:cNvPicPr>
            <p:nvPr/>
          </p:nvPicPr>
          <p:blipFill rotWithShape="1">
            <a:blip r:embed="rId2"/>
            <a:srcRect b="13320"/>
            <a:stretch/>
          </p:blipFill>
          <p:spPr>
            <a:xfrm>
              <a:off x="1924050" y="1209675"/>
              <a:ext cx="8353425" cy="4276729"/>
            </a:xfrm>
            <a:prstGeom prst="rect">
              <a:avLst/>
            </a:prstGeom>
          </p:spPr>
        </p:pic>
        <p:sp>
          <p:nvSpPr>
            <p:cNvPr id="5" name="Rectangle 4">
              <a:extLst>
                <a:ext uri="{FF2B5EF4-FFF2-40B4-BE49-F238E27FC236}">
                  <a16:creationId xmlns:a16="http://schemas.microsoft.com/office/drawing/2014/main" id="{A9877E72-9648-E431-74C6-7E2295757909}"/>
                </a:ext>
              </a:extLst>
            </p:cNvPr>
            <p:cNvSpPr/>
            <p:nvPr/>
          </p:nvSpPr>
          <p:spPr>
            <a:xfrm>
              <a:off x="2676525" y="3829050"/>
              <a:ext cx="1352550" cy="314325"/>
            </a:xfrm>
            <a:prstGeom prst="rect">
              <a:avLst/>
            </a:prstGeom>
            <a:solidFill>
              <a:srgbClr val="FFF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34981EC-2BA9-A58E-36BA-DF85BBD9E632}"/>
                </a:ext>
              </a:extLst>
            </p:cNvPr>
            <p:cNvSpPr txBox="1"/>
            <p:nvPr/>
          </p:nvSpPr>
          <p:spPr>
            <a:xfrm>
              <a:off x="2817097" y="3850402"/>
              <a:ext cx="1409700" cy="215444"/>
            </a:xfrm>
            <a:prstGeom prst="rect">
              <a:avLst/>
            </a:prstGeom>
            <a:noFill/>
            <a:ln>
              <a:noFill/>
            </a:ln>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400" b="1" dirty="0">
                  <a:solidFill>
                    <a:schemeClr val="bg2"/>
                  </a:solidFill>
                  <a:cs typeface="Arial"/>
                </a:rPr>
                <a:t>100 minutes</a:t>
              </a:r>
            </a:p>
          </p:txBody>
        </p:sp>
      </p:grpSp>
    </p:spTree>
    <p:extLst>
      <p:ext uri="{BB962C8B-B14F-4D97-AF65-F5344CB8AC3E}">
        <p14:creationId xmlns:p14="http://schemas.microsoft.com/office/powerpoint/2010/main" val="158724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9B6EB33-EA26-4E19-321E-3443A13B07C1}"/>
              </a:ext>
            </a:extLst>
          </p:cNvPr>
          <p:cNvSpPr>
            <a:spLocks noGrp="1"/>
          </p:cNvSpPr>
          <p:nvPr>
            <p:ph type="title"/>
          </p:nvPr>
        </p:nvSpPr>
        <p:spPr>
          <a:xfrm>
            <a:off x="469902" y="437159"/>
            <a:ext cx="9324974" cy="932854"/>
          </a:xfrm>
        </p:spPr>
        <p:txBody>
          <a:bodyPr/>
          <a:lstStyle/>
          <a:p>
            <a:r>
              <a:rPr lang="en-US">
                <a:cs typeface="Arial"/>
              </a:rPr>
              <a:t>Pl 300 Certification Content</a:t>
            </a:r>
            <a:endParaRPr lang="en-US"/>
          </a:p>
        </p:txBody>
      </p:sp>
      <p:grpSp>
        <p:nvGrpSpPr>
          <p:cNvPr id="8" name="Group 7">
            <a:extLst>
              <a:ext uri="{FF2B5EF4-FFF2-40B4-BE49-F238E27FC236}">
                <a16:creationId xmlns:a16="http://schemas.microsoft.com/office/drawing/2014/main" id="{EF08E1EA-C9AE-D810-3B9D-7082F30642C8}"/>
              </a:ext>
            </a:extLst>
          </p:cNvPr>
          <p:cNvGrpSpPr/>
          <p:nvPr/>
        </p:nvGrpSpPr>
        <p:grpSpPr>
          <a:xfrm>
            <a:off x="1057275" y="905866"/>
            <a:ext cx="10077450" cy="5514975"/>
            <a:chOff x="504825" y="848716"/>
            <a:chExt cx="10077450" cy="5514975"/>
          </a:xfrm>
        </p:grpSpPr>
        <p:pic>
          <p:nvPicPr>
            <p:cNvPr id="3" name="Picture 2" descr="A diagram of a power bi data&#10;&#10;Description automatically generated">
              <a:extLst>
                <a:ext uri="{FF2B5EF4-FFF2-40B4-BE49-F238E27FC236}">
                  <a16:creationId xmlns:a16="http://schemas.microsoft.com/office/drawing/2014/main" id="{AA045B86-DC14-9248-1E0C-FD7D6A5A51BF}"/>
                </a:ext>
              </a:extLst>
            </p:cNvPr>
            <p:cNvPicPr>
              <a:picLocks noChangeAspect="1"/>
            </p:cNvPicPr>
            <p:nvPr/>
          </p:nvPicPr>
          <p:blipFill>
            <a:blip r:embed="rId2"/>
            <a:stretch>
              <a:fillRect/>
            </a:stretch>
          </p:blipFill>
          <p:spPr>
            <a:xfrm>
              <a:off x="504825" y="848716"/>
              <a:ext cx="9810750" cy="5514975"/>
            </a:xfrm>
            <a:prstGeom prst="rect">
              <a:avLst/>
            </a:prstGeom>
          </p:spPr>
        </p:pic>
        <p:sp>
          <p:nvSpPr>
            <p:cNvPr id="6" name="Rectangle 5">
              <a:extLst>
                <a:ext uri="{FF2B5EF4-FFF2-40B4-BE49-F238E27FC236}">
                  <a16:creationId xmlns:a16="http://schemas.microsoft.com/office/drawing/2014/main" id="{C11155B2-F30B-16B3-1EFE-E3DF5BF930BA}"/>
                </a:ext>
              </a:extLst>
            </p:cNvPr>
            <p:cNvSpPr/>
            <p:nvPr/>
          </p:nvSpPr>
          <p:spPr>
            <a:xfrm>
              <a:off x="7393686" y="5248275"/>
              <a:ext cx="3188589"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extBox 1">
            <a:extLst>
              <a:ext uri="{FF2B5EF4-FFF2-40B4-BE49-F238E27FC236}">
                <a16:creationId xmlns:a16="http://schemas.microsoft.com/office/drawing/2014/main" id="{E152F567-AE18-D954-0B25-E40EE4032047}"/>
              </a:ext>
            </a:extLst>
          </p:cNvPr>
          <p:cNvSpPr txBox="1"/>
          <p:nvPr/>
        </p:nvSpPr>
        <p:spPr>
          <a:xfrm>
            <a:off x="1323975" y="2505456"/>
            <a:ext cx="879729" cy="210312"/>
          </a:xfrm>
          <a:prstGeom prst="rect">
            <a:avLst/>
          </a:prstGeom>
          <a:solidFill>
            <a:schemeClr val="tx1"/>
          </a:solidFill>
        </p:spPr>
        <p:txBody>
          <a:bodyPr wrap="square" lIns="0" tIns="0" rIns="0" bIns="0" rtlCol="0" anchor="t" anchorCtr="0">
            <a:noAutofit/>
          </a:bodyPr>
          <a:lstStyle/>
          <a:p>
            <a:pPr algn="l"/>
            <a:r>
              <a:rPr lang="en-US" sz="1200" dirty="0">
                <a:solidFill>
                  <a:schemeClr val="bg2">
                    <a:lumMod val="50000"/>
                  </a:schemeClr>
                </a:solidFill>
                <a:latin typeface="Congenial SemiBold" panose="020F0502020204030204" pitchFamily="2" charset="0"/>
              </a:rPr>
              <a:t>(25-30%)</a:t>
            </a:r>
          </a:p>
        </p:txBody>
      </p:sp>
      <p:sp>
        <p:nvSpPr>
          <p:cNvPr id="4" name="TextBox 3">
            <a:extLst>
              <a:ext uri="{FF2B5EF4-FFF2-40B4-BE49-F238E27FC236}">
                <a16:creationId xmlns:a16="http://schemas.microsoft.com/office/drawing/2014/main" id="{D0454390-6003-4380-8AC2-033232882F17}"/>
              </a:ext>
            </a:extLst>
          </p:cNvPr>
          <p:cNvSpPr txBox="1"/>
          <p:nvPr/>
        </p:nvSpPr>
        <p:spPr>
          <a:xfrm>
            <a:off x="2866263" y="4495800"/>
            <a:ext cx="879729" cy="210312"/>
          </a:xfrm>
          <a:prstGeom prst="rect">
            <a:avLst/>
          </a:prstGeom>
          <a:solidFill>
            <a:schemeClr val="tx1"/>
          </a:solidFill>
        </p:spPr>
        <p:txBody>
          <a:bodyPr wrap="square" lIns="0" tIns="0" rIns="0" bIns="0" rtlCol="0" anchor="t" anchorCtr="0">
            <a:noAutofit/>
          </a:bodyPr>
          <a:lstStyle/>
          <a:p>
            <a:pPr algn="l"/>
            <a:r>
              <a:rPr lang="en-US" sz="1200" dirty="0">
                <a:solidFill>
                  <a:schemeClr val="bg2">
                    <a:lumMod val="50000"/>
                  </a:schemeClr>
                </a:solidFill>
                <a:latin typeface="Congenial SemiBold" panose="020F0502020204030204" pitchFamily="2" charset="0"/>
              </a:rPr>
              <a:t>(25-30%)</a:t>
            </a:r>
          </a:p>
        </p:txBody>
      </p:sp>
      <p:sp>
        <p:nvSpPr>
          <p:cNvPr id="7" name="TextBox 6">
            <a:extLst>
              <a:ext uri="{FF2B5EF4-FFF2-40B4-BE49-F238E27FC236}">
                <a16:creationId xmlns:a16="http://schemas.microsoft.com/office/drawing/2014/main" id="{506418F8-6453-7ADC-C39F-4BEDB70C1B95}"/>
              </a:ext>
            </a:extLst>
          </p:cNvPr>
          <p:cNvSpPr txBox="1"/>
          <p:nvPr/>
        </p:nvSpPr>
        <p:spPr>
          <a:xfrm>
            <a:off x="4521327" y="2610612"/>
            <a:ext cx="879729" cy="210312"/>
          </a:xfrm>
          <a:prstGeom prst="rect">
            <a:avLst/>
          </a:prstGeom>
          <a:solidFill>
            <a:schemeClr val="tx1"/>
          </a:solidFill>
        </p:spPr>
        <p:txBody>
          <a:bodyPr wrap="square" lIns="0" tIns="0" rIns="0" bIns="0" rtlCol="0" anchor="t" anchorCtr="0">
            <a:noAutofit/>
          </a:bodyPr>
          <a:lstStyle/>
          <a:p>
            <a:pPr algn="l"/>
            <a:r>
              <a:rPr lang="en-US" sz="1200" dirty="0">
                <a:solidFill>
                  <a:schemeClr val="bg2">
                    <a:lumMod val="50000"/>
                  </a:schemeClr>
                </a:solidFill>
                <a:latin typeface="Congenial SemiBold" panose="020F0502020204030204" pitchFamily="2" charset="0"/>
              </a:rPr>
              <a:t>(25-30%)</a:t>
            </a:r>
          </a:p>
        </p:txBody>
      </p:sp>
      <p:sp>
        <p:nvSpPr>
          <p:cNvPr id="9" name="TextBox 8">
            <a:extLst>
              <a:ext uri="{FF2B5EF4-FFF2-40B4-BE49-F238E27FC236}">
                <a16:creationId xmlns:a16="http://schemas.microsoft.com/office/drawing/2014/main" id="{F3042861-7B58-491E-1571-D098D8E8D737}"/>
              </a:ext>
            </a:extLst>
          </p:cNvPr>
          <p:cNvSpPr txBox="1"/>
          <p:nvPr/>
        </p:nvSpPr>
        <p:spPr>
          <a:xfrm>
            <a:off x="6096000" y="4302251"/>
            <a:ext cx="1640967" cy="387097"/>
          </a:xfrm>
          <a:prstGeom prst="rect">
            <a:avLst/>
          </a:prstGeom>
          <a:solidFill>
            <a:schemeClr val="tx1"/>
          </a:solidFill>
        </p:spPr>
        <p:txBody>
          <a:bodyPr wrap="square" lIns="0" tIns="0" rIns="0" bIns="0" rtlCol="0" anchor="t" anchorCtr="0">
            <a:noAutofit/>
          </a:bodyPr>
          <a:lstStyle/>
          <a:p>
            <a:pPr algn="l"/>
            <a:r>
              <a:rPr lang="en-US" sz="1400" b="1" dirty="0">
                <a:solidFill>
                  <a:schemeClr val="bg2">
                    <a:lumMod val="50000"/>
                  </a:schemeClr>
                </a:solidFill>
                <a:latin typeface="Calibri" panose="020F0502020204030204" pitchFamily="34" charset="0"/>
                <a:ea typeface="Calibri" panose="020F0502020204030204" pitchFamily="34" charset="0"/>
                <a:cs typeface="Calibri" panose="020F0502020204030204" pitchFamily="34" charset="0"/>
              </a:rPr>
              <a:t>Manage and secure Power BI (15-20%)</a:t>
            </a:r>
          </a:p>
          <a:p>
            <a:pPr algn="l"/>
            <a:endParaRPr lang="en-US" sz="1200" dirty="0">
              <a:solidFill>
                <a:schemeClr val="bg2">
                  <a:lumMod val="50000"/>
                </a:schemeClr>
              </a:solidFill>
              <a:latin typeface="Congenial SemiBold" panose="020F0502020204030204" pitchFamily="2" charset="0"/>
            </a:endParaRPr>
          </a:p>
        </p:txBody>
      </p:sp>
      <p:sp>
        <p:nvSpPr>
          <p:cNvPr id="10" name="Rectangle 9">
            <a:extLst>
              <a:ext uri="{FF2B5EF4-FFF2-40B4-BE49-F238E27FC236}">
                <a16:creationId xmlns:a16="http://schemas.microsoft.com/office/drawing/2014/main" id="{EBFDDCC5-1B2A-A6B1-70A9-FDF5C473BD34}"/>
              </a:ext>
            </a:extLst>
          </p:cNvPr>
          <p:cNvSpPr/>
          <p:nvPr/>
        </p:nvSpPr>
        <p:spPr>
          <a:xfrm>
            <a:off x="5961316" y="4698492"/>
            <a:ext cx="1910334" cy="118010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bg2">
                    <a:lumMod val="50000"/>
                  </a:schemeClr>
                </a:solidFill>
                <a:latin typeface="Allianz Neo" panose="020B0504020203020204" pitchFamily="34" charset="0"/>
                <a:ea typeface="Calibri" panose="020F0502020204030204" pitchFamily="34" charset="0"/>
                <a:cs typeface="Calibri" panose="020F0502020204030204" pitchFamily="34" charset="0"/>
              </a:rPr>
              <a:t>Create and manage workspaces and assets</a:t>
            </a:r>
          </a:p>
          <a:p>
            <a:pPr marL="171450" indent="-171450">
              <a:buFont typeface="Arial" panose="020B0604020202020204" pitchFamily="34" charset="0"/>
              <a:buChar char="•"/>
            </a:pPr>
            <a:r>
              <a:rPr lang="en-US" sz="1100" dirty="0">
                <a:solidFill>
                  <a:schemeClr val="bg2">
                    <a:lumMod val="50000"/>
                  </a:schemeClr>
                </a:solidFill>
                <a:latin typeface="Allianz Neo" panose="020B0504020203020204" pitchFamily="34" charset="0"/>
                <a:ea typeface="Calibri" panose="020F0502020204030204" pitchFamily="34" charset="0"/>
                <a:cs typeface="Calibri" panose="020F0502020204030204" pitchFamily="34" charset="0"/>
              </a:rPr>
              <a:t>Secure and govern Power BI items</a:t>
            </a:r>
          </a:p>
          <a:p>
            <a:pPr algn="ctr"/>
            <a:endParaRPr lang="en-US" sz="1100" dirty="0">
              <a:solidFill>
                <a:schemeClr val="bg2">
                  <a:lumMod val="50000"/>
                </a:schemeClr>
              </a:solidFill>
              <a:latin typeface="Allianz Neo" panose="020B050402020302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24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05B8B07A-364F-A01E-A5C2-D699A36B6487}"/>
              </a:ext>
            </a:extLst>
          </p:cNvPr>
          <p:cNvSpPr txBox="1"/>
          <p:nvPr/>
        </p:nvSpPr>
        <p:spPr>
          <a:xfrm>
            <a:off x="438328" y="1107362"/>
            <a:ext cx="6097712" cy="4524315"/>
          </a:xfrm>
          <a:prstGeom prst="rect">
            <a:avLst/>
          </a:prstGeom>
          <a:noFill/>
        </p:spPr>
        <p:txBody>
          <a:bodyPr wrap="square">
            <a:spAutoFit/>
          </a:bodyPr>
          <a:lstStyle/>
          <a:p>
            <a:pPr algn="l"/>
            <a:r>
              <a:rPr lang="en-US" b="1" i="0">
                <a:solidFill>
                  <a:srgbClr val="161616"/>
                </a:solidFill>
                <a:effectLst/>
                <a:latin typeface="Segoe UI" panose="020B0502040204020203" pitchFamily="34" charset="0"/>
              </a:rPr>
              <a:t>Microsoft Power BI</a:t>
            </a:r>
            <a:r>
              <a:rPr lang="en-US" b="0" i="0">
                <a:solidFill>
                  <a:srgbClr val="161616"/>
                </a:solidFill>
                <a:effectLst/>
                <a:latin typeface="Segoe UI" panose="020B0502040204020203" pitchFamily="34" charset="0"/>
              </a:rPr>
              <a:t> is a complete reporting solution that offers data preparation, data visualization, distribution, and management through development tools and an online platform.</a:t>
            </a:r>
          </a:p>
          <a:p>
            <a:pPr algn="l"/>
            <a:endParaRPr lang="en-US" b="0" i="0">
              <a:solidFill>
                <a:srgbClr val="161616"/>
              </a:solidFill>
              <a:effectLst/>
              <a:latin typeface="Segoe UI" panose="020B0502040204020203" pitchFamily="34" charset="0"/>
            </a:endParaRPr>
          </a:p>
          <a:p>
            <a:pPr algn="l"/>
            <a:r>
              <a:rPr lang="en-US" b="0" i="0">
                <a:solidFill>
                  <a:srgbClr val="161616"/>
                </a:solidFill>
                <a:effectLst/>
                <a:latin typeface="Segoe UI" panose="020B0502040204020203" pitchFamily="34" charset="0"/>
              </a:rPr>
              <a:t>Power BI can scale from simple reports using a single data source to reports requiring complex data modeling and consistent themes. Use Power BI to create visually stunning, interactive reports to serve as the analytics and decision engine behind group projects, divisions, or entire organizations.</a:t>
            </a:r>
          </a:p>
          <a:p>
            <a:pPr algn="l"/>
            <a:endParaRPr lang="en-US" b="0" i="0">
              <a:solidFill>
                <a:srgbClr val="161616"/>
              </a:solidFill>
              <a:effectLst/>
              <a:latin typeface="Segoe UI" panose="020B0502040204020203" pitchFamily="34" charset="0"/>
            </a:endParaRPr>
          </a:p>
          <a:p>
            <a:pPr algn="l"/>
            <a:r>
              <a:rPr lang="en-US" b="0" i="0">
                <a:solidFill>
                  <a:srgbClr val="161616"/>
                </a:solidFill>
                <a:effectLst/>
                <a:latin typeface="Segoe UI" panose="020B0502040204020203" pitchFamily="34" charset="0"/>
              </a:rPr>
              <a:t>Power BI is an essential tool to data analysts and their organization; however, all data professionals benefit from understanding how Power BI works to explore and present data insights within organizations.</a:t>
            </a:r>
          </a:p>
        </p:txBody>
      </p:sp>
      <p:pic>
        <p:nvPicPr>
          <p:cNvPr id="3" name="Picture 2" descr="A logo of a company&#10;&#10;Description automatically generated">
            <a:extLst>
              <a:ext uri="{FF2B5EF4-FFF2-40B4-BE49-F238E27FC236}">
                <a16:creationId xmlns:a16="http://schemas.microsoft.com/office/drawing/2014/main" id="{4343108F-91C3-F2AA-7E35-E0595DC6EA19}"/>
              </a:ext>
            </a:extLst>
          </p:cNvPr>
          <p:cNvPicPr>
            <a:picLocks noChangeAspect="1"/>
          </p:cNvPicPr>
          <p:nvPr/>
        </p:nvPicPr>
        <p:blipFill>
          <a:blip r:embed="rId2"/>
          <a:stretch>
            <a:fillRect/>
          </a:stretch>
        </p:blipFill>
        <p:spPr>
          <a:xfrm>
            <a:off x="8029575" y="1709738"/>
            <a:ext cx="2571750" cy="2619375"/>
          </a:xfrm>
          <a:prstGeom prst="rect">
            <a:avLst/>
          </a:prstGeom>
        </p:spPr>
      </p:pic>
    </p:spTree>
    <p:extLst>
      <p:ext uri="{BB962C8B-B14F-4D97-AF65-F5344CB8AC3E}">
        <p14:creationId xmlns:p14="http://schemas.microsoft.com/office/powerpoint/2010/main" val="234306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24112-EE8C-69FE-BC01-9B4ED4E8D04F}"/>
              </a:ext>
            </a:extLst>
          </p:cNvPr>
          <p:cNvSpPr txBox="1"/>
          <p:nvPr/>
        </p:nvSpPr>
        <p:spPr>
          <a:xfrm>
            <a:off x="561277" y="1481089"/>
            <a:ext cx="10987595" cy="338554"/>
          </a:xfrm>
          <a:prstGeom prst="rect">
            <a:avLst/>
          </a:prstGeom>
          <a:noFill/>
        </p:spPr>
        <p:txBody>
          <a:bodyPr wrap="square">
            <a:spAutoFit/>
          </a:bodyPr>
          <a:lstStyle/>
          <a:p>
            <a:pPr algn="l">
              <a:buFont typeface="Arial" panose="020B0604020202020204" pitchFamily="34" charset="0"/>
              <a:buChar char="•"/>
            </a:pPr>
            <a:r>
              <a:rPr lang="en-IN" sz="1600" dirty="0">
                <a:solidFill>
                  <a:srgbClr val="161616"/>
                </a:solidFill>
                <a:latin typeface="Segoe UI" panose="020B0502040204020203" pitchFamily="34" charset="0"/>
              </a:rPr>
              <a:t>   In app store, search for Power BI in search bar. Select on Microsoft Power BI Desktop</a:t>
            </a:r>
            <a:endParaRPr lang="en-IN" sz="1600" b="0" i="0" dirty="0">
              <a:solidFill>
                <a:srgbClr val="161616"/>
              </a:solidFill>
              <a:effectLst/>
              <a:latin typeface="Segoe UI" panose="020B0502040204020203" pitchFamily="34" charset="0"/>
            </a:endParaRPr>
          </a:p>
        </p:txBody>
      </p:sp>
      <p:sp>
        <p:nvSpPr>
          <p:cNvPr id="9" name="Title 8">
            <a:extLst>
              <a:ext uri="{FF2B5EF4-FFF2-40B4-BE49-F238E27FC236}">
                <a16:creationId xmlns:a16="http://schemas.microsoft.com/office/drawing/2014/main" id="{A97B42F5-C19B-4AB4-340D-CAEBE098C886}"/>
              </a:ext>
            </a:extLst>
          </p:cNvPr>
          <p:cNvSpPr>
            <a:spLocks noGrp="1"/>
          </p:cNvSpPr>
          <p:nvPr>
            <p:ph type="title"/>
          </p:nvPr>
        </p:nvSpPr>
        <p:spPr/>
        <p:txBody>
          <a:bodyPr/>
          <a:lstStyle/>
          <a:p>
            <a:r>
              <a:rPr lang="en-US" dirty="0"/>
              <a:t>Installing Power BI (Using App Store)</a:t>
            </a:r>
            <a:endParaRPr lang="en-IN" dirty="0"/>
          </a:p>
        </p:txBody>
      </p:sp>
      <p:pic>
        <p:nvPicPr>
          <p:cNvPr id="4" name="Picture 3">
            <a:extLst>
              <a:ext uri="{FF2B5EF4-FFF2-40B4-BE49-F238E27FC236}">
                <a16:creationId xmlns:a16="http://schemas.microsoft.com/office/drawing/2014/main" id="{4E82A763-256B-C746-00DE-845D6F883F16}"/>
              </a:ext>
            </a:extLst>
          </p:cNvPr>
          <p:cNvPicPr>
            <a:picLocks noChangeAspect="1"/>
          </p:cNvPicPr>
          <p:nvPr/>
        </p:nvPicPr>
        <p:blipFill>
          <a:blip r:embed="rId2"/>
          <a:stretch>
            <a:fillRect/>
          </a:stretch>
        </p:blipFill>
        <p:spPr>
          <a:xfrm>
            <a:off x="1594995" y="1895144"/>
            <a:ext cx="6801284" cy="237510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5578BF2-13DC-8F9F-6460-6765047ABFCF}"/>
              </a:ext>
            </a:extLst>
          </p:cNvPr>
          <p:cNvSpPr txBox="1"/>
          <p:nvPr/>
        </p:nvSpPr>
        <p:spPr>
          <a:xfrm>
            <a:off x="561277" y="4388248"/>
            <a:ext cx="11069445" cy="584775"/>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1F2937"/>
                </a:solidFill>
                <a:effectLst/>
                <a:latin typeface="Segoe UI" panose="020B0502040204020203" pitchFamily="34" charset="0"/>
                <a:cs typeface="Segoe UI" panose="020B0502040204020203" pitchFamily="34" charset="0"/>
              </a:rPr>
              <a:t>Choose the 'Install on AMC Windows' option during installation and submit your order. Once approved, the software will be installed on your system.</a:t>
            </a:r>
            <a:endParaRPr lang="en-IN" sz="1600" b="0" i="0" dirty="0">
              <a:solidFill>
                <a:srgbClr val="161616"/>
              </a:solidFill>
              <a:effectLst/>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EB25B3F2-EA31-BA89-381C-560F15178FD7}"/>
              </a:ext>
            </a:extLst>
          </p:cNvPr>
          <p:cNvPicPr>
            <a:picLocks noChangeAspect="1"/>
          </p:cNvPicPr>
          <p:nvPr/>
        </p:nvPicPr>
        <p:blipFill>
          <a:blip r:embed="rId3"/>
          <a:stretch>
            <a:fillRect/>
          </a:stretch>
        </p:blipFill>
        <p:spPr>
          <a:xfrm>
            <a:off x="1594995" y="4973023"/>
            <a:ext cx="6880860" cy="17590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32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24112-EE8C-69FE-BC01-9B4ED4E8D04F}"/>
              </a:ext>
            </a:extLst>
          </p:cNvPr>
          <p:cNvSpPr txBox="1"/>
          <p:nvPr/>
        </p:nvSpPr>
        <p:spPr>
          <a:xfrm>
            <a:off x="561277" y="1558019"/>
            <a:ext cx="11069445" cy="338554"/>
          </a:xfrm>
          <a:prstGeom prst="rect">
            <a:avLst/>
          </a:prstGeom>
          <a:noFill/>
        </p:spPr>
        <p:txBody>
          <a:bodyPr wrap="square">
            <a:spAutoFit/>
          </a:bodyPr>
          <a:lstStyle/>
          <a:p>
            <a:pPr algn="l">
              <a:buFont typeface="Arial" panose="020B0604020202020204" pitchFamily="34" charset="0"/>
              <a:buChar char="•"/>
            </a:pPr>
            <a:r>
              <a:rPr lang="en-IN" sz="1600" dirty="0">
                <a:solidFill>
                  <a:srgbClr val="161616"/>
                </a:solidFill>
                <a:latin typeface="Segoe UI" panose="020B0502040204020203" pitchFamily="34" charset="0"/>
              </a:rPr>
              <a:t>     Refer below link to download Microsoft Power BI</a:t>
            </a:r>
            <a:endParaRPr lang="en-IN" sz="1600" b="0" i="0" dirty="0">
              <a:solidFill>
                <a:srgbClr val="161616"/>
              </a:solidFill>
              <a:effectLst/>
              <a:latin typeface="Segoe UI" panose="020B0502040204020203" pitchFamily="34" charset="0"/>
            </a:endParaRPr>
          </a:p>
        </p:txBody>
      </p:sp>
      <p:sp>
        <p:nvSpPr>
          <p:cNvPr id="9" name="Title 8">
            <a:extLst>
              <a:ext uri="{FF2B5EF4-FFF2-40B4-BE49-F238E27FC236}">
                <a16:creationId xmlns:a16="http://schemas.microsoft.com/office/drawing/2014/main" id="{A97B42F5-C19B-4AB4-340D-CAEBE098C886}"/>
              </a:ext>
            </a:extLst>
          </p:cNvPr>
          <p:cNvSpPr>
            <a:spLocks noGrp="1"/>
          </p:cNvSpPr>
          <p:nvPr>
            <p:ph type="title"/>
          </p:nvPr>
        </p:nvSpPr>
        <p:spPr>
          <a:xfrm>
            <a:off x="479426" y="875309"/>
            <a:ext cx="10036173" cy="932854"/>
          </a:xfrm>
        </p:spPr>
        <p:txBody>
          <a:bodyPr/>
          <a:lstStyle/>
          <a:p>
            <a:r>
              <a:rPr lang="en-US" dirty="0"/>
              <a:t>Installing Power BI (From Microsoft’s Website)</a:t>
            </a:r>
            <a:endParaRPr lang="en-IN" dirty="0"/>
          </a:p>
        </p:txBody>
      </p:sp>
      <p:sp>
        <p:nvSpPr>
          <p:cNvPr id="2" name="TextBox 1">
            <a:extLst>
              <a:ext uri="{FF2B5EF4-FFF2-40B4-BE49-F238E27FC236}">
                <a16:creationId xmlns:a16="http://schemas.microsoft.com/office/drawing/2014/main" id="{A145B5C6-5244-56DB-941B-A5DDFCE53EC7}"/>
              </a:ext>
            </a:extLst>
          </p:cNvPr>
          <p:cNvSpPr txBox="1"/>
          <p:nvPr/>
        </p:nvSpPr>
        <p:spPr>
          <a:xfrm>
            <a:off x="1695133" y="1951110"/>
            <a:ext cx="7466711" cy="338554"/>
          </a:xfrm>
          <a:prstGeom prst="rect">
            <a:avLst/>
          </a:prstGeom>
          <a:noFill/>
        </p:spPr>
        <p:txBody>
          <a:bodyPr wrap="square">
            <a:spAutoFit/>
          </a:bodyPr>
          <a:lstStyle/>
          <a:p>
            <a:pPr algn="l">
              <a:buFont typeface="Arial" panose="020B0604020202020204" pitchFamily="34" charset="0"/>
              <a:buChar char="•"/>
            </a:pPr>
            <a:r>
              <a:rPr lang="en-US" sz="1600" dirty="0">
                <a:hlinkClick r:id="rId2"/>
              </a:rPr>
              <a:t>Download Microsoft Power BI Desktop from Official Microsoft Download Center</a:t>
            </a:r>
            <a:endParaRPr lang="en-IN" sz="1600" b="0" i="0" dirty="0">
              <a:solidFill>
                <a:srgbClr val="161616"/>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82EA7476-377D-8B81-0BC7-09654826B847}"/>
              </a:ext>
            </a:extLst>
          </p:cNvPr>
          <p:cNvPicPr>
            <a:picLocks noChangeAspect="1"/>
          </p:cNvPicPr>
          <p:nvPr/>
        </p:nvPicPr>
        <p:blipFill>
          <a:blip r:embed="rId3"/>
          <a:stretch>
            <a:fillRect/>
          </a:stretch>
        </p:blipFill>
        <p:spPr>
          <a:xfrm>
            <a:off x="1372059" y="3580028"/>
            <a:ext cx="9284177" cy="1054154"/>
          </a:xfrm>
          <a:prstGeom prst="rect">
            <a:avLst/>
          </a:prstGeom>
        </p:spPr>
      </p:pic>
      <p:sp>
        <p:nvSpPr>
          <p:cNvPr id="12" name="TextBox 11">
            <a:extLst>
              <a:ext uri="{FF2B5EF4-FFF2-40B4-BE49-F238E27FC236}">
                <a16:creationId xmlns:a16="http://schemas.microsoft.com/office/drawing/2014/main" id="{EBEDE14C-42DA-12F0-9195-C10EB9EB95FA}"/>
              </a:ext>
            </a:extLst>
          </p:cNvPr>
          <p:cNvSpPr txBox="1"/>
          <p:nvPr/>
        </p:nvSpPr>
        <p:spPr>
          <a:xfrm>
            <a:off x="561277" y="2860610"/>
            <a:ext cx="11069445" cy="584775"/>
          </a:xfrm>
          <a:prstGeom prst="rect">
            <a:avLst/>
          </a:prstGeom>
          <a:noFill/>
        </p:spPr>
        <p:txBody>
          <a:bodyPr wrap="square">
            <a:spAutoFit/>
          </a:bodyPr>
          <a:lstStyle/>
          <a:p>
            <a:pPr marL="285750" indent="-285750">
              <a:buFont typeface="Arial" panose="020B0604020202020204" pitchFamily="34" charset="0"/>
              <a:buChar char="•"/>
            </a:pPr>
            <a:r>
              <a:rPr lang="en-IN" sz="1600" b="0" i="0" dirty="0">
                <a:solidFill>
                  <a:srgbClr val="161616"/>
                </a:solidFill>
                <a:effectLst/>
                <a:latin typeface="Segoe UI" panose="020B0502040204020203" pitchFamily="34" charset="0"/>
              </a:rPr>
              <a:t> </a:t>
            </a:r>
            <a:r>
              <a:rPr lang="en-US" sz="1600" b="0" i="0" dirty="0">
                <a:solidFill>
                  <a:srgbClr val="1F2937"/>
                </a:solidFill>
                <a:effectLst/>
                <a:latin typeface="Segoe UI" panose="020B0502040204020203" pitchFamily="34" charset="0"/>
                <a:cs typeface="Segoe UI" panose="020B0502040204020203" pitchFamily="34" charset="0"/>
              </a:rPr>
              <a:t>Choose your preferred language for the software and download the installation file. </a:t>
            </a:r>
            <a:r>
              <a:rPr lang="en-US" sz="1600" b="0" i="0" dirty="0" err="1">
                <a:solidFill>
                  <a:srgbClr val="1F2937"/>
                </a:solidFill>
                <a:effectLst/>
                <a:latin typeface="Segoe UI" panose="020B0502040204020203" pitchFamily="34" charset="0"/>
                <a:cs typeface="Segoe UI" panose="020B0502040204020203" pitchFamily="34" charset="0"/>
              </a:rPr>
              <a:t>Opt</a:t>
            </a:r>
            <a:r>
              <a:rPr lang="en-US" sz="1600" b="0" i="0" dirty="0">
                <a:solidFill>
                  <a:srgbClr val="1F2937"/>
                </a:solidFill>
                <a:effectLst/>
                <a:latin typeface="Segoe UI" panose="020B0502040204020203" pitchFamily="34" charset="0"/>
                <a:cs typeface="Segoe UI" panose="020B0502040204020203" pitchFamily="34" charset="0"/>
              </a:rPr>
              <a:t> for the 64-bit version, </a:t>
            </a:r>
            <a:r>
              <a:rPr lang="en-US" sz="1600" dirty="0">
                <a:solidFill>
                  <a:srgbClr val="161616"/>
                </a:solidFill>
                <a:latin typeface="Segoe UI" panose="020B0502040204020203" pitchFamily="34" charset="0"/>
                <a:cs typeface="Segoe UI" panose="020B0502040204020203" pitchFamily="34" charset="0"/>
              </a:rPr>
              <a:t>'PBIDesktopSetup</a:t>
            </a:r>
            <a:r>
              <a:rPr lang="en-US" sz="1600" b="0" i="0" dirty="0">
                <a:solidFill>
                  <a:srgbClr val="1F2937"/>
                </a:solidFill>
                <a:effectLst/>
                <a:latin typeface="Segoe UI" panose="020B0502040204020203" pitchFamily="34" charset="0"/>
                <a:cs typeface="Segoe UI" panose="020B0502040204020203" pitchFamily="34" charset="0"/>
              </a:rPr>
              <a:t>_x64.exe,' if your system supports it.</a:t>
            </a:r>
            <a:endParaRPr lang="en-IN" sz="1600" b="0" i="0" dirty="0">
              <a:solidFill>
                <a:srgbClr val="161616"/>
              </a:solidFill>
              <a:effectLst/>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C516019F-0CEE-251D-6BEC-106186785271}"/>
              </a:ext>
            </a:extLst>
          </p:cNvPr>
          <p:cNvSpPr txBox="1"/>
          <p:nvPr/>
        </p:nvSpPr>
        <p:spPr>
          <a:xfrm>
            <a:off x="561277" y="5299831"/>
            <a:ext cx="11075541" cy="338554"/>
          </a:xfrm>
          <a:prstGeom prst="rect">
            <a:avLst/>
          </a:prstGeom>
          <a:noFill/>
        </p:spPr>
        <p:txBody>
          <a:bodyPr wrap="square">
            <a:spAutoFit/>
          </a:bodyPr>
          <a:lstStyle/>
          <a:p>
            <a:pPr algn="l">
              <a:buFont typeface="Arial" panose="020B0604020202020204" pitchFamily="34" charset="0"/>
              <a:buChar char="•"/>
            </a:pPr>
            <a:r>
              <a:rPr lang="en-IN" sz="1600" dirty="0">
                <a:solidFill>
                  <a:srgbClr val="161616"/>
                </a:solidFill>
                <a:latin typeface="Segoe UI" panose="020B0502040204020203" pitchFamily="34" charset="0"/>
                <a:cs typeface="Segoe UI" panose="020B0502040204020203" pitchFamily="34" charset="0"/>
              </a:rPr>
              <a:t>      </a:t>
            </a:r>
            <a:r>
              <a:rPr lang="en-US" sz="1600" b="0" i="0" dirty="0">
                <a:solidFill>
                  <a:srgbClr val="1F2937"/>
                </a:solidFill>
                <a:effectLst/>
                <a:latin typeface="Segoe UI" panose="020B0502040204020203" pitchFamily="34" charset="0"/>
                <a:cs typeface="Segoe UI" panose="020B0502040204020203" pitchFamily="34" charset="0"/>
              </a:rPr>
              <a:t>Install Power BI by opening the downloaded file, just like you would with any other application</a:t>
            </a:r>
            <a:r>
              <a:rPr lang="en-US" sz="1600" b="0" i="0" dirty="0">
                <a:solidFill>
                  <a:srgbClr val="1F2937"/>
                </a:solidFill>
                <a:effectLst/>
                <a:latin typeface="Allianz Neo" panose="020B0504020203020204" pitchFamily="34" charset="0"/>
              </a:rPr>
              <a:t>.</a:t>
            </a:r>
            <a:endParaRPr lang="en-IN" sz="1600" b="0"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55479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9E2E7DC-15D3-B399-DA09-E6F9CEC0A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365" y="2874927"/>
            <a:ext cx="10453270" cy="3734419"/>
          </a:xfrm>
          <a:prstGeom prst="rect">
            <a:avLst/>
          </a:prstGeom>
        </p:spPr>
      </p:pic>
      <p:sp>
        <p:nvSpPr>
          <p:cNvPr id="5" name="Title 4">
            <a:extLst>
              <a:ext uri="{FF2B5EF4-FFF2-40B4-BE49-F238E27FC236}">
                <a16:creationId xmlns:a16="http://schemas.microsoft.com/office/drawing/2014/main" id="{0A8E6280-BE41-BAC0-8C4C-39BFB332DF2C}"/>
              </a:ext>
            </a:extLst>
          </p:cNvPr>
          <p:cNvSpPr>
            <a:spLocks noGrp="1"/>
          </p:cNvSpPr>
          <p:nvPr>
            <p:ph type="title"/>
          </p:nvPr>
        </p:nvSpPr>
        <p:spPr/>
        <p:txBody>
          <a:bodyPr/>
          <a:lstStyle/>
          <a:p>
            <a:r>
              <a:rPr lang="en-US"/>
              <a:t>Flow </a:t>
            </a:r>
            <a:endParaRPr lang="en-IN"/>
          </a:p>
        </p:txBody>
      </p:sp>
      <p:sp>
        <p:nvSpPr>
          <p:cNvPr id="2" name="Slide Number Placeholder 1">
            <a:extLst>
              <a:ext uri="{FF2B5EF4-FFF2-40B4-BE49-F238E27FC236}">
                <a16:creationId xmlns:a16="http://schemas.microsoft.com/office/drawing/2014/main" id="{85A29F21-D200-471E-0F73-EDD8615455CF}"/>
              </a:ext>
            </a:extLst>
          </p:cNvPr>
          <p:cNvSpPr>
            <a:spLocks noGrp="1"/>
          </p:cNvSpPr>
          <p:nvPr>
            <p:ph type="sldNum" sz="quarter" idx="12"/>
          </p:nvPr>
        </p:nvSpPr>
        <p:spPr/>
        <p:txBody>
          <a:bodyPr/>
          <a:lstStyle/>
          <a:p>
            <a:fld id="{56C449F3-BD9D-48DC-BFF1-0F66671DA7C6}" type="slidenum">
              <a:rPr lang="en-US" smtClean="0"/>
              <a:pPr/>
              <a:t>7</a:t>
            </a:fld>
            <a:endParaRPr lang="en-US"/>
          </a:p>
        </p:txBody>
      </p:sp>
      <p:sp>
        <p:nvSpPr>
          <p:cNvPr id="7" name="TextBox 6">
            <a:extLst>
              <a:ext uri="{FF2B5EF4-FFF2-40B4-BE49-F238E27FC236}">
                <a16:creationId xmlns:a16="http://schemas.microsoft.com/office/drawing/2014/main" id="{86ED5535-5D80-0F08-FFD2-E0A7511CEC06}"/>
              </a:ext>
            </a:extLst>
          </p:cNvPr>
          <p:cNvSpPr txBox="1"/>
          <p:nvPr/>
        </p:nvSpPr>
        <p:spPr>
          <a:xfrm>
            <a:off x="479427" y="1551489"/>
            <a:ext cx="6096000" cy="1323439"/>
          </a:xfrm>
          <a:prstGeom prst="rect">
            <a:avLst/>
          </a:prstGeom>
          <a:noFill/>
        </p:spPr>
        <p:txBody>
          <a:bodyPr wrap="square">
            <a:spAutoFit/>
          </a:bodyPr>
          <a:lstStyle/>
          <a:p>
            <a:pPr algn="l">
              <a:buFont typeface="+mj-lt"/>
              <a:buAutoNum type="arabicPeriod"/>
            </a:pPr>
            <a:r>
              <a:rPr lang="en-US" sz="1600" b="0" i="0">
                <a:solidFill>
                  <a:srgbClr val="161616"/>
                </a:solidFill>
                <a:effectLst/>
                <a:latin typeface="Segoe UI" panose="020B0502040204020203" pitchFamily="34" charset="0"/>
              </a:rPr>
              <a:t>Connect to data with Power BI Desktop.</a:t>
            </a:r>
          </a:p>
          <a:p>
            <a:pPr algn="l">
              <a:buFont typeface="+mj-lt"/>
              <a:buAutoNum type="arabicPeriod"/>
            </a:pPr>
            <a:r>
              <a:rPr lang="en-US" sz="1600" b="0" i="0">
                <a:solidFill>
                  <a:srgbClr val="161616"/>
                </a:solidFill>
                <a:effectLst/>
                <a:latin typeface="Segoe UI" panose="020B0502040204020203" pitchFamily="34" charset="0"/>
              </a:rPr>
              <a:t>Transform and model data with Power BI Desktop.</a:t>
            </a:r>
          </a:p>
          <a:p>
            <a:pPr algn="l">
              <a:buFont typeface="+mj-lt"/>
              <a:buAutoNum type="arabicPeriod"/>
            </a:pPr>
            <a:r>
              <a:rPr lang="en-US" sz="1600" b="0" i="0">
                <a:solidFill>
                  <a:srgbClr val="161616"/>
                </a:solidFill>
                <a:effectLst/>
                <a:latin typeface="Segoe UI" panose="020B0502040204020203" pitchFamily="34" charset="0"/>
              </a:rPr>
              <a:t>Create visualizations and reports with Power BI Desktop.</a:t>
            </a:r>
          </a:p>
          <a:p>
            <a:pPr algn="l">
              <a:buFont typeface="+mj-lt"/>
              <a:buAutoNum type="arabicPeriod"/>
            </a:pPr>
            <a:r>
              <a:rPr lang="en-US" sz="1600" b="0" i="0">
                <a:solidFill>
                  <a:srgbClr val="161616"/>
                </a:solidFill>
                <a:effectLst/>
                <a:latin typeface="Segoe UI" panose="020B0502040204020203" pitchFamily="34" charset="0"/>
              </a:rPr>
              <a:t>Publish report to Power BI service.</a:t>
            </a:r>
          </a:p>
          <a:p>
            <a:pPr algn="l">
              <a:buFont typeface="+mj-lt"/>
              <a:buAutoNum type="arabicPeriod"/>
            </a:pPr>
            <a:r>
              <a:rPr lang="en-US" sz="1600" b="0" i="0">
                <a:solidFill>
                  <a:srgbClr val="161616"/>
                </a:solidFill>
                <a:effectLst/>
                <a:latin typeface="Segoe UI" panose="020B0502040204020203" pitchFamily="34" charset="0"/>
              </a:rPr>
              <a:t>Distribute and manage reports in the Power BI service.</a:t>
            </a:r>
          </a:p>
        </p:txBody>
      </p:sp>
    </p:spTree>
    <p:extLst>
      <p:ext uri="{BB962C8B-B14F-4D97-AF65-F5344CB8AC3E}">
        <p14:creationId xmlns:p14="http://schemas.microsoft.com/office/powerpoint/2010/main" val="282341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218F99-1316-EDF7-1926-EA10E76AC5B1}"/>
              </a:ext>
            </a:extLst>
          </p:cNvPr>
          <p:cNvSpPr>
            <a:spLocks noGrp="1"/>
          </p:cNvSpPr>
          <p:nvPr>
            <p:ph type="title"/>
          </p:nvPr>
        </p:nvSpPr>
        <p:spPr/>
        <p:txBody>
          <a:bodyPr/>
          <a:lstStyle/>
          <a:p>
            <a:r>
              <a:rPr lang="en-US"/>
              <a:t>Power BI Service</a:t>
            </a:r>
            <a:endParaRPr lang="en-IN"/>
          </a:p>
        </p:txBody>
      </p:sp>
      <p:sp>
        <p:nvSpPr>
          <p:cNvPr id="5" name="TextBox 4">
            <a:extLst>
              <a:ext uri="{FF2B5EF4-FFF2-40B4-BE49-F238E27FC236}">
                <a16:creationId xmlns:a16="http://schemas.microsoft.com/office/drawing/2014/main" id="{0BBFF81B-EB26-7040-E0F1-C3354344F6A0}"/>
              </a:ext>
            </a:extLst>
          </p:cNvPr>
          <p:cNvSpPr txBox="1"/>
          <p:nvPr/>
        </p:nvSpPr>
        <p:spPr>
          <a:xfrm>
            <a:off x="479427" y="1573269"/>
            <a:ext cx="11006720" cy="923330"/>
          </a:xfrm>
          <a:prstGeom prst="rect">
            <a:avLst/>
          </a:prstGeom>
          <a:noFill/>
        </p:spPr>
        <p:txBody>
          <a:bodyPr wrap="square">
            <a:spAutoFit/>
          </a:bodyPr>
          <a:lstStyle/>
          <a:p>
            <a:r>
              <a:rPr lang="en-US" b="1" i="0">
                <a:solidFill>
                  <a:srgbClr val="161616"/>
                </a:solidFill>
                <a:effectLst/>
                <a:latin typeface="Segoe UI" panose="020B0502040204020203" pitchFamily="34" charset="0"/>
              </a:rPr>
              <a:t>Workspaces</a:t>
            </a:r>
            <a:r>
              <a:rPr lang="en-US" b="0" i="0">
                <a:solidFill>
                  <a:srgbClr val="161616"/>
                </a:solidFill>
                <a:effectLst/>
                <a:latin typeface="Segoe UI" panose="020B0502040204020203" pitchFamily="34" charset="0"/>
              </a:rPr>
              <a:t> are the foundation of the Power BI service. When publishing any report, you must choose a workspace. By default, every user has access to </a:t>
            </a:r>
            <a:r>
              <a:rPr lang="en-US" b="0" i="1">
                <a:solidFill>
                  <a:srgbClr val="161616"/>
                </a:solidFill>
                <a:effectLst/>
                <a:latin typeface="Segoe UI" panose="020B0502040204020203" pitchFamily="34" charset="0"/>
              </a:rPr>
              <a:t>My workspace</a:t>
            </a:r>
            <a:r>
              <a:rPr lang="en-US" b="0" i="0">
                <a:solidFill>
                  <a:srgbClr val="161616"/>
                </a:solidFill>
                <a:effectLst/>
                <a:latin typeface="Segoe UI" panose="020B0502040204020203" pitchFamily="34" charset="0"/>
              </a:rPr>
              <a:t>, which is ideal only for testing. When you want to share content with others, </a:t>
            </a:r>
            <a:r>
              <a:rPr lang="en-US" b="1" i="0">
                <a:solidFill>
                  <a:srgbClr val="161616"/>
                </a:solidFill>
                <a:effectLst/>
                <a:latin typeface="Segoe UI" panose="020B0502040204020203" pitchFamily="34" charset="0"/>
              </a:rPr>
              <a:t>always</a:t>
            </a:r>
            <a:r>
              <a:rPr lang="en-US" b="0" i="0">
                <a:solidFill>
                  <a:srgbClr val="161616"/>
                </a:solidFill>
                <a:effectLst/>
                <a:latin typeface="Segoe UI" panose="020B0502040204020203" pitchFamily="34" charset="0"/>
              </a:rPr>
              <a:t> create and use a shared workspace.</a:t>
            </a:r>
            <a:endParaRPr lang="en-IN"/>
          </a:p>
        </p:txBody>
      </p:sp>
      <p:pic>
        <p:nvPicPr>
          <p:cNvPr id="2" name="Picture 1" descr="A diagram of a cloud&#10;&#10;Description automatically generated">
            <a:extLst>
              <a:ext uri="{FF2B5EF4-FFF2-40B4-BE49-F238E27FC236}">
                <a16:creationId xmlns:a16="http://schemas.microsoft.com/office/drawing/2014/main" id="{B96B49A7-FE31-1F37-C79D-379016042C17}"/>
              </a:ext>
            </a:extLst>
          </p:cNvPr>
          <p:cNvPicPr>
            <a:picLocks noChangeAspect="1"/>
          </p:cNvPicPr>
          <p:nvPr/>
        </p:nvPicPr>
        <p:blipFill rotWithShape="1">
          <a:blip r:embed="rId2"/>
          <a:srcRect r="787"/>
          <a:stretch/>
        </p:blipFill>
        <p:spPr>
          <a:xfrm>
            <a:off x="1838325" y="2733675"/>
            <a:ext cx="8296275" cy="3248025"/>
          </a:xfrm>
          <a:prstGeom prst="rect">
            <a:avLst/>
          </a:prstGeom>
        </p:spPr>
      </p:pic>
    </p:spTree>
    <p:extLst>
      <p:ext uri="{BB962C8B-B14F-4D97-AF65-F5344CB8AC3E}">
        <p14:creationId xmlns:p14="http://schemas.microsoft.com/office/powerpoint/2010/main" val="190404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79D6AA7-9427-C0A8-C0C6-7777AB103257}"/>
              </a:ext>
            </a:extLst>
          </p:cNvPr>
          <p:cNvSpPr>
            <a:spLocks noGrp="1"/>
          </p:cNvSpPr>
          <p:nvPr>
            <p:ph type="body" sz="quarter" idx="12"/>
          </p:nvPr>
        </p:nvSpPr>
        <p:spPr/>
        <p:txBody>
          <a:bodyPr/>
          <a:lstStyle/>
          <a:p>
            <a:endParaRPr lang="en-IN"/>
          </a:p>
        </p:txBody>
      </p:sp>
      <p:sp>
        <p:nvSpPr>
          <p:cNvPr id="11" name="Title 10">
            <a:extLst>
              <a:ext uri="{FF2B5EF4-FFF2-40B4-BE49-F238E27FC236}">
                <a16:creationId xmlns:a16="http://schemas.microsoft.com/office/drawing/2014/main" id="{81497F8E-B4F4-9BB2-8CE0-49EC9F6A0B0B}"/>
              </a:ext>
            </a:extLst>
          </p:cNvPr>
          <p:cNvSpPr>
            <a:spLocks noGrp="1"/>
          </p:cNvSpPr>
          <p:nvPr>
            <p:ph type="title"/>
          </p:nvPr>
        </p:nvSpPr>
        <p:spPr/>
        <p:txBody>
          <a:bodyPr/>
          <a:lstStyle/>
          <a:p>
            <a:r>
              <a:rPr lang="en-US"/>
              <a:t>Power BI Service </a:t>
            </a:r>
            <a:endParaRPr lang="en-IN"/>
          </a:p>
        </p:txBody>
      </p:sp>
      <p:pic>
        <p:nvPicPr>
          <p:cNvPr id="16" name="Content Placeholder 15">
            <a:extLst>
              <a:ext uri="{FF2B5EF4-FFF2-40B4-BE49-F238E27FC236}">
                <a16:creationId xmlns:a16="http://schemas.microsoft.com/office/drawing/2014/main" id="{5243F90E-F4F9-7C82-C19D-A0335E4D157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425" y="2149223"/>
            <a:ext cx="5508625" cy="3675566"/>
          </a:xfrm>
        </p:spPr>
      </p:pic>
      <p:pic>
        <p:nvPicPr>
          <p:cNvPr id="18" name="Content Placeholder 17">
            <a:extLst>
              <a:ext uri="{FF2B5EF4-FFF2-40B4-BE49-F238E27FC236}">
                <a16:creationId xmlns:a16="http://schemas.microsoft.com/office/drawing/2014/main" id="{4AB9B25E-D52B-D025-4C15-88B38897746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46586" y="1808163"/>
            <a:ext cx="3623353" cy="4357687"/>
          </a:xfrm>
        </p:spPr>
      </p:pic>
    </p:spTree>
    <p:extLst>
      <p:ext uri="{BB962C8B-B14F-4D97-AF65-F5344CB8AC3E}">
        <p14:creationId xmlns:p14="http://schemas.microsoft.com/office/powerpoint/2010/main" val="2847833009"/>
      </p:ext>
    </p:extLst>
  </p:cSld>
  <p:clrMapOvr>
    <a:masterClrMapping/>
  </p:clrMapOvr>
</p:sld>
</file>

<file path=ppt/theme/theme1.xml><?xml version="1.0" encoding="utf-8"?>
<a:theme xmlns:a="http://schemas.openxmlformats.org/drawingml/2006/main" name="AZ_Global_2022">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2B5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bg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extLst>
    <a:ext uri="{05A4C25C-085E-4340-85A3-A5531E510DB2}">
      <thm15:themeFamily xmlns:thm15="http://schemas.microsoft.com/office/thememl/2012/main" name="AZ_Global_2022" id="{4F161A82-6664-463E-A1BD-DDB8E3AF128D}" vid="{1E52ACC4-BA46-475D-8A1F-59D8623835E0}"/>
    </a:ext>
  </a:extLst>
</a:theme>
</file>

<file path=ppt/theme/theme2.xml><?xml version="1.0" encoding="utf-8"?>
<a:theme xmlns:a="http://schemas.openxmlformats.org/drawingml/2006/main" name="Divider + end charts">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2B5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bg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extLst>
    <a:ext uri="{05A4C25C-085E-4340-85A3-A5531E510DB2}">
      <thm15:themeFamily xmlns:thm15="http://schemas.microsoft.com/office/thememl/2012/main" name="Allianz_PPT_Master_2.potx" id="{BDEB0E28-CD62-4F68-B02D-6F9C01032E96}" vid="{4DA1B7E2-AE31-424E-8483-824756D41169}"/>
    </a:ext>
  </a:extLst>
</a:theme>
</file>

<file path=ppt/theme/theme3.xml><?xml version="1.0" encoding="utf-8"?>
<a:theme xmlns:a="http://schemas.openxmlformats.org/drawingml/2006/main" name="Content charts white">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2B5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dirty="0" smtClean="0">
            <a:solidFill>
              <a:schemeClr val="bg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extLst>
    <a:ext uri="{05A4C25C-085E-4340-85A3-A5531E510DB2}">
      <thm15:themeFamily xmlns:thm15="http://schemas.microsoft.com/office/thememl/2012/main" name="Allianz_PPT_Master_2.potx" id="{BDEB0E28-CD62-4F68-B02D-6F9C01032E96}" vid="{08400C5C-446E-47DA-961F-FEB8852D2A55}"/>
    </a:ext>
  </a:extLst>
</a:theme>
</file>

<file path=ppt/theme/theme4.xml><?xml version="1.0" encoding="utf-8"?>
<a:theme xmlns:a="http://schemas.openxmlformats.org/drawingml/2006/main" name="Content charts blue">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tx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extLst>
    <a:ext uri="{05A4C25C-085E-4340-85A3-A5531E510DB2}">
      <thm15:themeFamily xmlns:thm15="http://schemas.microsoft.com/office/thememl/2012/main" name="Allianz_PPT_Master_2.potx" id="{BDEB0E28-CD62-4F68-B02D-6F9C01032E96}" vid="{68A4BE0F-2471-43F2-A53D-1955CFB6D71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D274DA6C13114FA4ABEF8C0C6DDB7A" ma:contentTypeVersion="15" ma:contentTypeDescription="Create a new document." ma:contentTypeScope="" ma:versionID="e8b24c7d9743d0b1e34e9be43b739f5a">
  <xsd:schema xmlns:xsd="http://www.w3.org/2001/XMLSchema" xmlns:xs="http://www.w3.org/2001/XMLSchema" xmlns:p="http://schemas.microsoft.com/office/2006/metadata/properties" xmlns:ns2="19d60b51-a3fb-4b43-96e5-c6481380baf7" xmlns:ns3="4f4d6010-78fb-4743-bada-25b41618e2af" targetNamespace="http://schemas.microsoft.com/office/2006/metadata/properties" ma:root="true" ma:fieldsID="3c86161b0ea749806de49bb6b86c6a21" ns2:_="" ns3:_="">
    <xsd:import namespace="19d60b51-a3fb-4b43-96e5-c6481380baf7"/>
    <xsd:import namespace="4f4d6010-78fb-4743-bada-25b41618e2af"/>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d60b51-a3fb-4b43-96e5-c6481380baf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f3943e0-5455-4f43-b21a-3877aab3560a}" ma:internalName="TaxCatchAll" ma:showField="CatchAllData" ma:web="19d60b51-a3fb-4b43-96e5-c6481380baf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f4d6010-78fb-4743-bada-25b41618e2af"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0820af1-e82f-496e-bbcb-d9502914b7b2" ma:termSetId="09814cd3-568e-fe90-9814-8d621ff8fb84" ma:anchorId="fba54fb3-c3e1-fe81-a776-ca4b69148c4d" ma:open="true" ma:isKeyword="false">
      <xsd:complexType>
        <xsd:sequence>
          <xsd:element ref="pc:Terms" minOccurs="0" maxOccurs="1"/>
        </xsd:sequence>
      </xsd:complexType>
    </xsd:element>
    <xsd:element name="MediaServiceOCR" ma:index="24" nillable="true" ma:displayName="Extracted Text" ma:internalName="MediaServiceOCR" ma:readOnly="true">
      <xsd:simpleType>
        <xsd:restriction base="dms:Note">
          <xsd:maxLength value="255"/>
        </xsd:restriction>
      </xsd:simpleType>
    </xsd:element>
    <xsd:element name="MediaServiceLocation" ma:index="25"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19d60b51-a3fb-4b43-96e5-c6481380baf7" xsi:nil="true"/>
    <lcf76f155ced4ddcb4097134ff3c332f xmlns="4f4d6010-78fb-4743-bada-25b41618e2af">
      <Terms xmlns="http://schemas.microsoft.com/office/infopath/2007/PartnerControls"/>
    </lcf76f155ced4ddcb4097134ff3c332f>
    <_dlc_DocId xmlns="19d60b51-a3fb-4b43-96e5-c6481380baf7">X7Q6EXQ55FVY-1151126465-1954</_dlc_DocId>
    <_dlc_DocIdUrl xmlns="19d60b51-a3fb-4b43-96e5-c6481380baf7">
      <Url>https://allianzms.sharepoint.com/teams/IN0025-6045675/_layouts/15/DocIdRedir.aspx?ID=X7Q6EXQ55FVY-1151126465-1954</Url>
      <Description>X7Q6EXQ55FVY-1151126465-1954</Description>
    </_dlc_DocIdUrl>
  </documentManagement>
</p:properties>
</file>

<file path=customXml/itemProps1.xml><?xml version="1.0" encoding="utf-8"?>
<ds:datastoreItem xmlns:ds="http://schemas.openxmlformats.org/officeDocument/2006/customXml" ds:itemID="{3C61C158-4495-420A-AF60-FE0FDC4D3A06}"/>
</file>

<file path=customXml/itemProps2.xml><?xml version="1.0" encoding="utf-8"?>
<ds:datastoreItem xmlns:ds="http://schemas.openxmlformats.org/officeDocument/2006/customXml" ds:itemID="{F5E749A2-E8C1-4F50-BEB4-AA2A315E7002}"/>
</file>

<file path=customXml/itemProps3.xml><?xml version="1.0" encoding="utf-8"?>
<ds:datastoreItem xmlns:ds="http://schemas.openxmlformats.org/officeDocument/2006/customXml" ds:itemID="{F380351A-79F8-4F2F-9809-6BF84BBAF584}"/>
</file>

<file path=customXml/itemProps4.xml><?xml version="1.0" encoding="utf-8"?>
<ds:datastoreItem xmlns:ds="http://schemas.openxmlformats.org/officeDocument/2006/customXml" ds:itemID="{F610A8C2-77FA-4635-96A1-F5BEB527FC7C}"/>
</file>

<file path=docProps/app.xml><?xml version="1.0" encoding="utf-8"?>
<Properties xmlns="http://schemas.openxmlformats.org/officeDocument/2006/extended-properties" xmlns:vt="http://schemas.openxmlformats.org/officeDocument/2006/docPropsVTypes">
  <Template>AZ_Global_2022</Template>
  <TotalTime>0</TotalTime>
  <Words>390</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Allianz Neo</vt:lpstr>
      <vt:lpstr>Arial</vt:lpstr>
      <vt:lpstr>Calibri</vt:lpstr>
      <vt:lpstr>Congenial SemiBold</vt:lpstr>
      <vt:lpstr>Segoe UI</vt:lpstr>
      <vt:lpstr>Symbol</vt:lpstr>
      <vt:lpstr>AZ_Global_2022</vt:lpstr>
      <vt:lpstr>Divider + end charts</vt:lpstr>
      <vt:lpstr>Content charts white</vt:lpstr>
      <vt:lpstr>Content charts blue</vt:lpstr>
      <vt:lpstr>PowerPoint Presentation</vt:lpstr>
      <vt:lpstr>Pl 300 Certification Details</vt:lpstr>
      <vt:lpstr>Pl 300 Certification Content</vt:lpstr>
      <vt:lpstr>PowerPoint Presentation</vt:lpstr>
      <vt:lpstr>Installing Power BI (Using App Store)</vt:lpstr>
      <vt:lpstr>Installing Power BI (From Microsoft’s Website)</vt:lpstr>
      <vt:lpstr>Flow </vt:lpstr>
      <vt:lpstr>Power BI Service</vt:lpstr>
      <vt:lpstr>Power BI Service </vt:lpstr>
      <vt:lpstr>PowerPoint Presentation</vt:lpstr>
    </vt:vector>
  </TitlesOfParts>
  <Company>Allianz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Sharad (Allianz Technology)</dc:creator>
  <cp:lastModifiedBy>Jagannath Sapkale, Nikhil (Allianz Technology)</cp:lastModifiedBy>
  <cp:revision>50</cp:revision>
  <dcterms:created xsi:type="dcterms:W3CDTF">2024-04-23T16:25:19Z</dcterms:created>
  <dcterms:modified xsi:type="dcterms:W3CDTF">2025-06-24T11:20:25Z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63bc15e-e7bf-41c1-bdb3-03882d8a2e2c_Enabled">
    <vt:lpwstr>true</vt:lpwstr>
  </property>
  <property fmtid="{D5CDD505-2E9C-101B-9397-08002B2CF9AE}" pid="3" name="MSIP_Label_863bc15e-e7bf-41c1-bdb3-03882d8a2e2c_SetDate">
    <vt:lpwstr>2024-04-23T16:25:19Z</vt:lpwstr>
  </property>
  <property fmtid="{D5CDD505-2E9C-101B-9397-08002B2CF9AE}" pid="4" name="MSIP_Label_863bc15e-e7bf-41c1-bdb3-03882d8a2e2c_Method">
    <vt:lpwstr>Privileged</vt:lpwstr>
  </property>
  <property fmtid="{D5CDD505-2E9C-101B-9397-08002B2CF9AE}" pid="5" name="MSIP_Label_863bc15e-e7bf-41c1-bdb3-03882d8a2e2c_Name">
    <vt:lpwstr>863bc15e-e7bf-41c1-bdb3-03882d8a2e2c</vt:lpwstr>
  </property>
  <property fmtid="{D5CDD505-2E9C-101B-9397-08002B2CF9AE}" pid="6" name="MSIP_Label_863bc15e-e7bf-41c1-bdb3-03882d8a2e2c_SiteId">
    <vt:lpwstr>6e06e42d-6925-47c6-b9e7-9581c7ca302a</vt:lpwstr>
  </property>
  <property fmtid="{D5CDD505-2E9C-101B-9397-08002B2CF9AE}" pid="7" name="MSIP_Label_863bc15e-e7bf-41c1-bdb3-03882d8a2e2c_ActionId">
    <vt:lpwstr>fa5c8661-91eb-4cf4-afa5-5718efb27d08</vt:lpwstr>
  </property>
  <property fmtid="{D5CDD505-2E9C-101B-9397-08002B2CF9AE}" pid="8" name="MSIP_Label_863bc15e-e7bf-41c1-bdb3-03882d8a2e2c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Internal</vt:lpwstr>
  </property>
  <property fmtid="{D5CDD505-2E9C-101B-9397-08002B2CF9AE}" pid="11" name="ContentTypeId">
    <vt:lpwstr>0x01010078D274DA6C13114FA4ABEF8C0C6DDB7A</vt:lpwstr>
  </property>
  <property fmtid="{D5CDD505-2E9C-101B-9397-08002B2CF9AE}" pid="12" name="_dlc_DocIdItemGuid">
    <vt:lpwstr>8b13cb85-1960-4817-88de-bcc38b7c2bb8</vt:lpwstr>
  </property>
  <property fmtid="{D5CDD505-2E9C-101B-9397-08002B2CF9AE}" pid="13" name="MediaServiceImageTags">
    <vt:lpwstr/>
  </property>
</Properties>
</file>