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608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216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824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432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3040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648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256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8640" algn="l" defTabSz="5852160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C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56" autoAdjust="0"/>
  </p:normalViewPr>
  <p:slideViewPr>
    <p:cSldViewPr>
      <p:cViewPr>
        <p:scale>
          <a:sx n="10" d="100"/>
          <a:sy n="10" d="100"/>
        </p:scale>
        <p:origin x="-1716" y="-78"/>
      </p:cViewPr>
      <p:guideLst>
        <p:guide orient="horz" pos="1612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5907177"/>
            <a:ext cx="4352544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9016960"/>
            <a:ext cx="3584448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0" y="15314510"/>
            <a:ext cx="64514733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76" y="15314510"/>
            <a:ext cx="192708527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32904857"/>
            <a:ext cx="43525440" cy="10170160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21703461"/>
            <a:ext cx="43525440" cy="11201396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608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216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82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4pPr>
            <a:lvl5pPr marL="1170432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5pPr>
            <a:lvl6pPr marL="14630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6pPr>
            <a:lvl7pPr marL="1755648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7pPr>
            <a:lvl8pPr marL="2048256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8pPr>
            <a:lvl9pPr marL="23408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3" y="89208187"/>
            <a:ext cx="128611627" cy="252333760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3" y="89208187"/>
            <a:ext cx="128611633" cy="252333760"/>
          </a:xfrm>
        </p:spPr>
        <p:txBody>
          <a:bodyPr/>
          <a:lstStyle>
            <a:lvl1pPr>
              <a:defRPr sz="17900"/>
            </a:lvl1pPr>
            <a:lvl2pPr>
              <a:defRPr sz="154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050630"/>
            <a:ext cx="4608576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1462177"/>
            <a:ext cx="22625053" cy="4776890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6239067"/>
            <a:ext cx="22625053" cy="29502950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11462177"/>
            <a:ext cx="22633940" cy="4776890"/>
          </a:xfrm>
        </p:spPr>
        <p:txBody>
          <a:bodyPr anchor="b"/>
          <a:lstStyle>
            <a:lvl1pPr marL="0" indent="0">
              <a:buNone/>
              <a:defRPr sz="15400" b="1"/>
            </a:lvl1pPr>
            <a:lvl2pPr marL="2926080" indent="0">
              <a:buNone/>
              <a:defRPr sz="12800" b="1"/>
            </a:lvl2pPr>
            <a:lvl3pPr marL="5852160" indent="0">
              <a:buNone/>
              <a:defRPr sz="11500" b="1"/>
            </a:lvl3pPr>
            <a:lvl4pPr marL="8778240" indent="0">
              <a:buNone/>
              <a:defRPr sz="10200" b="1"/>
            </a:lvl4pPr>
            <a:lvl5pPr marL="11704320" indent="0">
              <a:buNone/>
              <a:defRPr sz="10200" b="1"/>
            </a:lvl5pPr>
            <a:lvl6pPr marL="14630400" indent="0">
              <a:buNone/>
              <a:defRPr sz="10200" b="1"/>
            </a:lvl6pPr>
            <a:lvl7pPr marL="17556480" indent="0">
              <a:buNone/>
              <a:defRPr sz="10200" b="1"/>
            </a:lvl7pPr>
            <a:lvl8pPr marL="20482560" indent="0">
              <a:buNone/>
              <a:defRPr sz="10200" b="1"/>
            </a:lvl8pPr>
            <a:lvl9pPr marL="23408640" indent="0">
              <a:buNone/>
              <a:defRPr sz="10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6239067"/>
            <a:ext cx="22633940" cy="29502950"/>
          </a:xfrm>
        </p:spPr>
        <p:txBody>
          <a:bodyPr/>
          <a:lstStyle>
            <a:lvl1pPr>
              <a:defRPr sz="154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2038773"/>
            <a:ext cx="16846553" cy="8676640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2038777"/>
            <a:ext cx="28625800" cy="43703244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4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10715417"/>
            <a:ext cx="16846553" cy="35026604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35844480"/>
            <a:ext cx="30723840" cy="4231644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4575387"/>
            <a:ext cx="30723840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6080" indent="0">
              <a:buNone/>
              <a:defRPr sz="17900"/>
            </a:lvl2pPr>
            <a:lvl3pPr marL="5852160" indent="0">
              <a:buNone/>
              <a:defRPr sz="15400"/>
            </a:lvl3pPr>
            <a:lvl4pPr marL="8778240" indent="0">
              <a:buNone/>
              <a:defRPr sz="12800"/>
            </a:lvl4pPr>
            <a:lvl5pPr marL="11704320" indent="0">
              <a:buNone/>
              <a:defRPr sz="12800"/>
            </a:lvl5pPr>
            <a:lvl6pPr marL="14630400" indent="0">
              <a:buNone/>
              <a:defRPr sz="12800"/>
            </a:lvl6pPr>
            <a:lvl7pPr marL="17556480" indent="0">
              <a:buNone/>
              <a:defRPr sz="12800"/>
            </a:lvl7pPr>
            <a:lvl8pPr marL="20482560" indent="0">
              <a:buNone/>
              <a:defRPr sz="12800"/>
            </a:lvl8pPr>
            <a:lvl9pPr marL="23408640" indent="0">
              <a:buNone/>
              <a:defRPr sz="1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40076124"/>
            <a:ext cx="30723840" cy="6009636"/>
          </a:xfrm>
        </p:spPr>
        <p:txBody>
          <a:bodyPr/>
          <a:lstStyle>
            <a:lvl1pPr marL="0" indent="0">
              <a:buNone/>
              <a:defRPr sz="9000"/>
            </a:lvl1pPr>
            <a:lvl2pPr marL="2926080" indent="0">
              <a:buNone/>
              <a:defRPr sz="7700"/>
            </a:lvl2pPr>
            <a:lvl3pPr marL="5852160" indent="0">
              <a:buNone/>
              <a:defRPr sz="6400"/>
            </a:lvl3pPr>
            <a:lvl4pPr marL="8778240" indent="0">
              <a:buNone/>
              <a:defRPr sz="5800"/>
            </a:lvl4pPr>
            <a:lvl5pPr marL="11704320" indent="0">
              <a:buNone/>
              <a:defRPr sz="5800"/>
            </a:lvl5pPr>
            <a:lvl6pPr marL="14630400" indent="0">
              <a:buNone/>
              <a:defRPr sz="5800"/>
            </a:lvl6pPr>
            <a:lvl7pPr marL="17556480" indent="0">
              <a:buNone/>
              <a:defRPr sz="5800"/>
            </a:lvl7pPr>
            <a:lvl8pPr marL="20482560" indent="0">
              <a:buNone/>
              <a:defRPr sz="5800"/>
            </a:lvl8pPr>
            <a:lvl9pPr marL="23408640" indent="0">
              <a:buNone/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2050630"/>
            <a:ext cx="46085760" cy="8534400"/>
          </a:xfrm>
          <a:prstGeom prst="rect">
            <a:avLst/>
          </a:prstGeom>
        </p:spPr>
        <p:txBody>
          <a:bodyPr vert="horz" lIns="585216" tIns="292608" rIns="585216" bIns="2926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1948164"/>
            <a:ext cx="46085760" cy="33793857"/>
          </a:xfrm>
          <a:prstGeom prst="rect">
            <a:avLst/>
          </a:prstGeom>
        </p:spPr>
        <p:txBody>
          <a:bodyPr vert="horz" lIns="585216" tIns="292608" rIns="585216" bIns="2926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47460750"/>
            <a:ext cx="11948160" cy="2726267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D711-B5C7-440B-B384-2E9EBA2408E1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47460750"/>
            <a:ext cx="16215360" cy="2726267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47460750"/>
            <a:ext cx="11948160" cy="2726267"/>
          </a:xfrm>
          <a:prstGeom prst="rect">
            <a:avLst/>
          </a:prstGeom>
        </p:spPr>
        <p:txBody>
          <a:bodyPr vert="horz" lIns="585216" tIns="292608" rIns="585216" bIns="292608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C2C-178D-48ED-B2E2-25FFE5BFC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2160" rtl="0" eaLnBrk="1" latinLnBrk="0" hangingPunct="1">
        <a:spcBef>
          <a:spcPct val="0"/>
        </a:spcBef>
        <a:buNone/>
        <a:defRPr sz="2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0" indent="-2194560" algn="l" defTabSz="5852160" rtl="0" eaLnBrk="1" latinLnBrk="0" hangingPunct="1">
        <a:spcBef>
          <a:spcPct val="20000"/>
        </a:spcBef>
        <a:buFont typeface="Arial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0" indent="-1828800" algn="l" defTabSz="5852160" rtl="0" eaLnBrk="1" latinLnBrk="0" hangingPunct="1">
        <a:spcBef>
          <a:spcPct val="20000"/>
        </a:spcBef>
        <a:buFont typeface="Arial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0" indent="-1463040" algn="l" defTabSz="585216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0" indent="-1463040" algn="l" defTabSz="5852160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0" indent="-1463040" algn="l" defTabSz="5852160" rtl="0" eaLnBrk="1" latinLnBrk="0" hangingPunct="1">
        <a:spcBef>
          <a:spcPct val="20000"/>
        </a:spcBef>
        <a:buFont typeface="Arial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0" indent="-1463040" algn="l" defTabSz="585216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0" indent="-1463040" algn="l" defTabSz="585216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0" indent="-1463040" algn="l" defTabSz="585216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0" indent="-1463040" algn="l" defTabSz="585216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0" algn="l" defTabSz="5852160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39600" y="37642800"/>
            <a:ext cx="4876800" cy="198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Patient</a:t>
            </a:r>
            <a:endParaRPr lang="en-US" sz="4600" b="1" dirty="0"/>
          </a:p>
        </p:txBody>
      </p:sp>
      <p:sp>
        <p:nvSpPr>
          <p:cNvPr id="5" name="Oval 4"/>
          <p:cNvSpPr/>
          <p:nvPr/>
        </p:nvSpPr>
        <p:spPr>
          <a:xfrm>
            <a:off x="12801600" y="43281601"/>
            <a:ext cx="3657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>
                <a:solidFill>
                  <a:srgbClr val="7030A0"/>
                </a:solidFill>
              </a:rPr>
              <a:t>Email</a:t>
            </a:r>
            <a:endParaRPr lang="en-US" sz="4600" b="1" u="sng" dirty="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621000" y="40386000"/>
            <a:ext cx="36576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Name</a:t>
            </a:r>
            <a:endParaRPr lang="en-US" sz="4600" b="1" dirty="0"/>
          </a:p>
        </p:txBody>
      </p:sp>
      <p:cxnSp>
        <p:nvCxnSpPr>
          <p:cNvPr id="7" name="Straight Connector 6"/>
          <p:cNvCxnSpPr>
            <a:endCxn id="4" idx="2"/>
          </p:cNvCxnSpPr>
          <p:nvPr/>
        </p:nvCxnSpPr>
        <p:spPr>
          <a:xfrm flipV="1">
            <a:off x="12268200" y="39623997"/>
            <a:ext cx="2209800" cy="19812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endCxn id="4" idx="2"/>
          </p:cNvCxnSpPr>
          <p:nvPr/>
        </p:nvCxnSpPr>
        <p:spPr>
          <a:xfrm rot="16200000" flipV="1">
            <a:off x="12687300" y="41414698"/>
            <a:ext cx="3810003" cy="2286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>
          <a:xfrm rot="16200000" flipH="1">
            <a:off x="14768931" y="39333065"/>
            <a:ext cx="1096780" cy="16786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16078200" y="42900601"/>
            <a:ext cx="36576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Ph No</a:t>
            </a:r>
            <a:endParaRPr lang="en-US" sz="4600" b="1" dirty="0"/>
          </a:p>
        </p:txBody>
      </p:sp>
      <p:cxnSp>
        <p:nvCxnSpPr>
          <p:cNvPr id="11" name="Straight Connector 10"/>
          <p:cNvCxnSpPr>
            <a:stCxn id="4" idx="2"/>
            <a:endCxn id="10" idx="1"/>
          </p:cNvCxnSpPr>
          <p:nvPr/>
        </p:nvCxnSpPr>
        <p:spPr>
          <a:xfrm rot="16200000" flipH="1">
            <a:off x="13790447" y="40311549"/>
            <a:ext cx="3510948" cy="21358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9982200" y="41643305"/>
            <a:ext cx="41910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smtClean="0"/>
              <a:t>Password</a:t>
            </a:r>
            <a:endParaRPr lang="en-US" sz="4600" b="1" dirty="0"/>
          </a:p>
        </p:txBody>
      </p:sp>
      <p:sp>
        <p:nvSpPr>
          <p:cNvPr id="50" name="Oval 49"/>
          <p:cNvSpPr/>
          <p:nvPr/>
        </p:nvSpPr>
        <p:spPr>
          <a:xfrm>
            <a:off x="19964400" y="41224200"/>
            <a:ext cx="4170677" cy="1600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>
                <a:solidFill>
                  <a:srgbClr val="7030A0"/>
                </a:solidFill>
              </a:rPr>
              <a:t>Email</a:t>
            </a:r>
            <a:endParaRPr lang="en-US" sz="4600" b="1" dirty="0">
              <a:solidFill>
                <a:srgbClr val="7030A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5831796" y="43129202"/>
            <a:ext cx="5206996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bg1">
                    <a:lumMod val="50000"/>
                  </a:schemeClr>
                </a:solidFill>
              </a:rPr>
              <a:t>Request_id</a:t>
            </a:r>
            <a:endParaRPr lang="en-US" sz="46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819592" y="40843197"/>
            <a:ext cx="5466077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Service time</a:t>
            </a:r>
            <a:endParaRPr lang="en-US" sz="4600" b="1" dirty="0"/>
          </a:p>
        </p:txBody>
      </p:sp>
      <p:cxnSp>
        <p:nvCxnSpPr>
          <p:cNvPr id="53" name="Straight Connector 52"/>
          <p:cNvCxnSpPr/>
          <p:nvPr/>
        </p:nvCxnSpPr>
        <p:spPr>
          <a:xfrm rot="5400000" flipH="1" flipV="1">
            <a:off x="23284173" y="37978079"/>
            <a:ext cx="1905004" cy="45872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51" idx="0"/>
          </p:cNvCxnSpPr>
          <p:nvPr/>
        </p:nvCxnSpPr>
        <p:spPr>
          <a:xfrm rot="16200000" flipV="1">
            <a:off x="25577793" y="40271701"/>
            <a:ext cx="3810005" cy="19049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endCxn id="52" idx="1"/>
          </p:cNvCxnSpPr>
          <p:nvPr/>
        </p:nvCxnSpPr>
        <p:spPr>
          <a:xfrm rot="16200000" flipH="1">
            <a:off x="27645800" y="38203692"/>
            <a:ext cx="1858777" cy="40897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20726400" y="43129200"/>
            <a:ext cx="4541523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Address</a:t>
            </a:r>
            <a:endParaRPr lang="en-US" sz="4600" b="1" dirty="0"/>
          </a:p>
        </p:txBody>
      </p:sp>
      <p:sp>
        <p:nvSpPr>
          <p:cNvPr id="57" name="Oval 56"/>
          <p:cNvSpPr/>
          <p:nvPr/>
        </p:nvSpPr>
        <p:spPr>
          <a:xfrm>
            <a:off x="27304992" y="46329597"/>
            <a:ext cx="3815088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>
                <a:solidFill>
                  <a:srgbClr val="002060"/>
                </a:solidFill>
              </a:rPr>
              <a:t>Pincode</a:t>
            </a:r>
            <a:endParaRPr lang="en-US" sz="4600" b="1" u="sng" dirty="0">
              <a:solidFill>
                <a:srgbClr val="00206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9209992" y="44576997"/>
            <a:ext cx="5481315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Service Date</a:t>
            </a:r>
            <a:endParaRPr lang="en-US" sz="4600" b="1" dirty="0"/>
          </a:p>
        </p:txBody>
      </p:sp>
      <p:cxnSp>
        <p:nvCxnSpPr>
          <p:cNvPr id="59" name="Straight Connector 58"/>
          <p:cNvCxnSpPr>
            <a:endCxn id="64" idx="2"/>
          </p:cNvCxnSpPr>
          <p:nvPr/>
        </p:nvCxnSpPr>
        <p:spPr>
          <a:xfrm rot="5400000" flipH="1" flipV="1">
            <a:off x="22985728" y="39483032"/>
            <a:ext cx="3886207" cy="35585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288745" y="41560748"/>
            <a:ext cx="7239000" cy="27558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/>
          <p:cNvCxnSpPr>
            <a:endCxn id="58" idx="0"/>
          </p:cNvCxnSpPr>
          <p:nvPr/>
        </p:nvCxnSpPr>
        <p:spPr>
          <a:xfrm rot="16200000" flipH="1">
            <a:off x="26611573" y="39237920"/>
            <a:ext cx="5257800" cy="54203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22752047" y="41713151"/>
            <a:ext cx="6172203" cy="13842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Rectangle 63"/>
          <p:cNvSpPr/>
          <p:nvPr/>
        </p:nvSpPr>
        <p:spPr>
          <a:xfrm>
            <a:off x="24384000" y="36652200"/>
            <a:ext cx="4648200" cy="2666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Request Form</a:t>
            </a:r>
            <a:endParaRPr lang="en-US" sz="4600" b="1" dirty="0"/>
          </a:p>
        </p:txBody>
      </p:sp>
      <p:cxnSp>
        <p:nvCxnSpPr>
          <p:cNvPr id="70" name="Straight Connector 69"/>
          <p:cNvCxnSpPr>
            <a:stCxn id="4" idx="3"/>
            <a:endCxn id="71" idx="1"/>
          </p:cNvCxnSpPr>
          <p:nvPr/>
        </p:nvCxnSpPr>
        <p:spPr>
          <a:xfrm flipV="1">
            <a:off x="16916400" y="38252400"/>
            <a:ext cx="1295400" cy="3809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Diamond 70"/>
          <p:cNvSpPr/>
          <p:nvPr/>
        </p:nvSpPr>
        <p:spPr>
          <a:xfrm>
            <a:off x="18211800" y="37185600"/>
            <a:ext cx="32004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Has</a:t>
            </a:r>
            <a:endParaRPr lang="en-US" sz="4000" b="1" dirty="0"/>
          </a:p>
        </p:txBody>
      </p:sp>
      <p:cxnSp>
        <p:nvCxnSpPr>
          <p:cNvPr id="89" name="Straight Arrow Connector 88"/>
          <p:cNvCxnSpPr>
            <a:stCxn id="71" idx="3"/>
            <a:endCxn id="64" idx="1"/>
          </p:cNvCxnSpPr>
          <p:nvPr/>
        </p:nvCxnSpPr>
        <p:spPr>
          <a:xfrm flipV="1">
            <a:off x="21412200" y="37985699"/>
            <a:ext cx="2971800" cy="266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Oval 98"/>
          <p:cNvSpPr/>
          <p:nvPr/>
        </p:nvSpPr>
        <p:spPr>
          <a:xfrm>
            <a:off x="30175200" y="35737800"/>
            <a:ext cx="5328917" cy="2133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>
                <a:solidFill>
                  <a:schemeClr val="bg1">
                    <a:lumMod val="50000"/>
                  </a:schemeClr>
                </a:solidFill>
              </a:rPr>
              <a:t>Request_id</a:t>
            </a:r>
            <a:endParaRPr lang="en-US" sz="4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3985200" y="37261800"/>
            <a:ext cx="3698235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>
                <a:solidFill>
                  <a:srgbClr val="00B050"/>
                </a:solidFill>
              </a:rPr>
              <a:t>Sid</a:t>
            </a:r>
            <a:endParaRPr lang="en-US" sz="4600" b="1" u="sng" dirty="0">
              <a:solidFill>
                <a:srgbClr val="00B050"/>
              </a:solidFill>
            </a:endParaRPr>
          </a:p>
        </p:txBody>
      </p:sp>
      <p:cxnSp>
        <p:nvCxnSpPr>
          <p:cNvPr id="101" name="Straight Connector 100"/>
          <p:cNvCxnSpPr>
            <a:stCxn id="99" idx="0"/>
            <a:endCxn id="107" idx="2"/>
          </p:cNvCxnSpPr>
          <p:nvPr/>
        </p:nvCxnSpPr>
        <p:spPr>
          <a:xfrm rot="5400000" flipH="1" flipV="1">
            <a:off x="32745679" y="35145980"/>
            <a:ext cx="685800" cy="4978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100" idx="0"/>
            <a:endCxn id="107" idx="2"/>
          </p:cNvCxnSpPr>
          <p:nvPr/>
        </p:nvCxnSpPr>
        <p:spPr>
          <a:xfrm rot="16200000" flipV="1">
            <a:off x="33481009" y="34908491"/>
            <a:ext cx="2209800" cy="24968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Diamond 106"/>
          <p:cNvSpPr/>
          <p:nvPr/>
        </p:nvSpPr>
        <p:spPr>
          <a:xfrm>
            <a:off x="30708600" y="32918400"/>
            <a:ext cx="52578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Multiple Services</a:t>
            </a:r>
            <a:endParaRPr lang="en-US" sz="4000" b="1" dirty="0"/>
          </a:p>
        </p:txBody>
      </p:sp>
      <p:cxnSp>
        <p:nvCxnSpPr>
          <p:cNvPr id="110" name="Straight Connector 109"/>
          <p:cNvCxnSpPr>
            <a:endCxn id="64" idx="0"/>
          </p:cNvCxnSpPr>
          <p:nvPr/>
        </p:nvCxnSpPr>
        <p:spPr>
          <a:xfrm rot="10800000" flipV="1">
            <a:off x="26708100" y="33909000"/>
            <a:ext cx="4229100" cy="2743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40614600" y="34975800"/>
            <a:ext cx="4876800" cy="198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b="1" dirty="0" smtClean="0">
                <a:ea typeface="Calibri"/>
                <a:cs typeface="Shruti"/>
              </a:rPr>
              <a:t>Services</a:t>
            </a:r>
            <a:endParaRPr lang="en-US" sz="4600" b="1" dirty="0"/>
          </a:p>
        </p:txBody>
      </p:sp>
      <p:sp>
        <p:nvSpPr>
          <p:cNvPr id="139" name="Oval 138"/>
          <p:cNvSpPr/>
          <p:nvPr/>
        </p:nvSpPr>
        <p:spPr>
          <a:xfrm>
            <a:off x="41452800" y="39243000"/>
            <a:ext cx="3657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>
                <a:solidFill>
                  <a:srgbClr val="00B050"/>
                </a:solidFill>
              </a:rPr>
              <a:t>Sid</a:t>
            </a:r>
            <a:endParaRPr lang="en-US" sz="4600" b="1" u="sng" dirty="0">
              <a:solidFill>
                <a:srgbClr val="00B050"/>
              </a:solidFill>
            </a:endParaRPr>
          </a:p>
        </p:txBody>
      </p:sp>
      <p:cxnSp>
        <p:nvCxnSpPr>
          <p:cNvPr id="141" name="Straight Connector 140"/>
          <p:cNvCxnSpPr>
            <a:endCxn id="138" idx="2"/>
          </p:cNvCxnSpPr>
          <p:nvPr/>
        </p:nvCxnSpPr>
        <p:spPr>
          <a:xfrm flipV="1">
            <a:off x="40843200" y="36956997"/>
            <a:ext cx="2209800" cy="19812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Straight Connector 141"/>
          <p:cNvCxnSpPr>
            <a:stCxn id="139" idx="0"/>
            <a:endCxn id="138" idx="2"/>
          </p:cNvCxnSpPr>
          <p:nvPr/>
        </p:nvCxnSpPr>
        <p:spPr>
          <a:xfrm rot="16200000" flipV="1">
            <a:off x="42024299" y="37985699"/>
            <a:ext cx="2286003" cy="228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Connector 142"/>
          <p:cNvCxnSpPr>
            <a:stCxn id="138" idx="2"/>
            <a:endCxn id="140" idx="1"/>
          </p:cNvCxnSpPr>
          <p:nvPr/>
        </p:nvCxnSpPr>
        <p:spPr>
          <a:xfrm rot="16200000" flipH="1">
            <a:off x="43961026" y="36048971"/>
            <a:ext cx="202785" cy="20188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Straight Connector 144"/>
          <p:cNvCxnSpPr>
            <a:stCxn id="138" idx="2"/>
            <a:endCxn id="144" idx="0"/>
          </p:cNvCxnSpPr>
          <p:nvPr/>
        </p:nvCxnSpPr>
        <p:spPr>
          <a:xfrm rot="16200000" flipH="1">
            <a:off x="43719749" y="36290248"/>
            <a:ext cx="1981203" cy="3314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Oval 145"/>
          <p:cNvSpPr/>
          <p:nvPr/>
        </p:nvSpPr>
        <p:spPr>
          <a:xfrm>
            <a:off x="38328600" y="38976305"/>
            <a:ext cx="41910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Service_name</a:t>
            </a:r>
            <a:endParaRPr lang="en-US" sz="4600" b="1" dirty="0"/>
          </a:p>
        </p:txBody>
      </p:sp>
      <p:sp>
        <p:nvSpPr>
          <p:cNvPr id="162" name="Rectangle 161"/>
          <p:cNvSpPr/>
          <p:nvPr/>
        </p:nvSpPr>
        <p:spPr>
          <a:xfrm>
            <a:off x="3657600" y="1295400"/>
            <a:ext cx="4876800" cy="198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Admin</a:t>
            </a:r>
            <a:endParaRPr lang="en-US" sz="4600" b="1" dirty="0"/>
          </a:p>
        </p:txBody>
      </p:sp>
      <p:sp>
        <p:nvSpPr>
          <p:cNvPr id="163" name="Oval 162"/>
          <p:cNvSpPr/>
          <p:nvPr/>
        </p:nvSpPr>
        <p:spPr>
          <a:xfrm>
            <a:off x="5791200" y="5867400"/>
            <a:ext cx="3657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u="sng" dirty="0" err="1" smtClean="0">
                <a:solidFill>
                  <a:schemeClr val="accent6"/>
                </a:solidFill>
                <a:latin typeface="Times New Roman"/>
                <a:ea typeface="Times New Roman"/>
              </a:rPr>
              <a:t>Admin_email</a:t>
            </a:r>
            <a:endParaRPr lang="en-US" sz="4600" b="1" u="sng" dirty="0">
              <a:solidFill>
                <a:schemeClr val="accent6"/>
              </a:solidFill>
            </a:endParaRPr>
          </a:p>
        </p:txBody>
      </p:sp>
      <p:cxnSp>
        <p:nvCxnSpPr>
          <p:cNvPr id="165" name="Straight Connector 164"/>
          <p:cNvCxnSpPr>
            <a:endCxn id="162" idx="2"/>
          </p:cNvCxnSpPr>
          <p:nvPr/>
        </p:nvCxnSpPr>
        <p:spPr>
          <a:xfrm flipV="1">
            <a:off x="3886200" y="3276597"/>
            <a:ext cx="2209800" cy="19812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Straight Connector 165"/>
          <p:cNvCxnSpPr>
            <a:stCxn id="163" idx="0"/>
            <a:endCxn id="162" idx="2"/>
          </p:cNvCxnSpPr>
          <p:nvPr/>
        </p:nvCxnSpPr>
        <p:spPr>
          <a:xfrm rot="16200000" flipV="1">
            <a:off x="5562599" y="3809999"/>
            <a:ext cx="2590803" cy="1524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8" name="Oval 167"/>
          <p:cNvSpPr/>
          <p:nvPr/>
        </p:nvSpPr>
        <p:spPr>
          <a:xfrm>
            <a:off x="7696200" y="4572000"/>
            <a:ext cx="36576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Ph No</a:t>
            </a:r>
            <a:endParaRPr lang="en-US" sz="4600" b="1" dirty="0"/>
          </a:p>
        </p:txBody>
      </p:sp>
      <p:cxnSp>
        <p:nvCxnSpPr>
          <p:cNvPr id="169" name="Straight Connector 168"/>
          <p:cNvCxnSpPr>
            <a:stCxn id="162" idx="2"/>
            <a:endCxn id="168" idx="1"/>
          </p:cNvCxnSpPr>
          <p:nvPr/>
        </p:nvCxnSpPr>
        <p:spPr>
          <a:xfrm rot="16200000" flipH="1">
            <a:off x="6399048" y="2973548"/>
            <a:ext cx="1529747" cy="21358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0" name="Oval 169"/>
          <p:cNvSpPr/>
          <p:nvPr/>
        </p:nvSpPr>
        <p:spPr>
          <a:xfrm>
            <a:off x="1600200" y="5295905"/>
            <a:ext cx="4191000" cy="1790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smtClean="0"/>
              <a:t>Password</a:t>
            </a:r>
            <a:endParaRPr lang="en-US" sz="4600" b="1" dirty="0"/>
          </a:p>
        </p:txBody>
      </p:sp>
      <p:sp>
        <p:nvSpPr>
          <p:cNvPr id="305" name="Rectangle 304"/>
          <p:cNvSpPr/>
          <p:nvPr/>
        </p:nvSpPr>
        <p:spPr>
          <a:xfrm>
            <a:off x="3048000" y="11506200"/>
            <a:ext cx="4876800" cy="198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Location</a:t>
            </a:r>
            <a:endParaRPr lang="en-US" sz="4600" b="1" dirty="0"/>
          </a:p>
        </p:txBody>
      </p:sp>
      <p:sp>
        <p:nvSpPr>
          <p:cNvPr id="306" name="Oval 305"/>
          <p:cNvSpPr/>
          <p:nvPr/>
        </p:nvSpPr>
        <p:spPr>
          <a:xfrm>
            <a:off x="2819400" y="16154400"/>
            <a:ext cx="3657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Area Name </a:t>
            </a:r>
            <a:endParaRPr lang="en-US" sz="4600" b="1" u="sng" dirty="0"/>
          </a:p>
        </p:txBody>
      </p:sp>
      <p:cxnSp>
        <p:nvCxnSpPr>
          <p:cNvPr id="307" name="Straight Connector 306"/>
          <p:cNvCxnSpPr>
            <a:stCxn id="311" idx="0"/>
            <a:endCxn id="305" idx="2"/>
          </p:cNvCxnSpPr>
          <p:nvPr/>
        </p:nvCxnSpPr>
        <p:spPr>
          <a:xfrm rot="16200000" flipV="1">
            <a:off x="6153149" y="12820649"/>
            <a:ext cx="2362203" cy="3695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6" idx="0"/>
            <a:endCxn id="305" idx="2"/>
          </p:cNvCxnSpPr>
          <p:nvPr/>
        </p:nvCxnSpPr>
        <p:spPr>
          <a:xfrm rot="5400000" flipH="1" flipV="1">
            <a:off x="3733799" y="14401799"/>
            <a:ext cx="2667003" cy="838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9" name="Oval 308"/>
          <p:cNvSpPr/>
          <p:nvPr/>
        </p:nvSpPr>
        <p:spPr>
          <a:xfrm>
            <a:off x="4724400" y="15087600"/>
            <a:ext cx="36576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Zone</a:t>
            </a:r>
            <a:endParaRPr lang="en-US" sz="4600" b="1" dirty="0"/>
          </a:p>
        </p:txBody>
      </p:sp>
      <p:cxnSp>
        <p:nvCxnSpPr>
          <p:cNvPr id="310" name="Straight Connector 309"/>
          <p:cNvCxnSpPr>
            <a:stCxn id="305" idx="2"/>
            <a:endCxn id="309" idx="1"/>
          </p:cNvCxnSpPr>
          <p:nvPr/>
        </p:nvCxnSpPr>
        <p:spPr>
          <a:xfrm rot="5400000">
            <a:off x="4455949" y="14291492"/>
            <a:ext cx="1834547" cy="2263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1" name="Oval 310"/>
          <p:cNvSpPr/>
          <p:nvPr/>
        </p:nvSpPr>
        <p:spPr>
          <a:xfrm>
            <a:off x="7086600" y="15849600"/>
            <a:ext cx="41910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u="sng" dirty="0" err="1" smtClean="0">
                <a:solidFill>
                  <a:srgbClr val="002060"/>
                </a:solidFill>
                <a:latin typeface="Times New Roman"/>
                <a:ea typeface="Times New Roman"/>
              </a:rPr>
              <a:t>Pincode</a:t>
            </a:r>
            <a:endParaRPr lang="en-US" sz="4600" b="1" u="sng" dirty="0">
              <a:solidFill>
                <a:srgbClr val="002060"/>
              </a:solidFill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27127200" y="13792200"/>
            <a:ext cx="4170677" cy="1600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>
                <a:solidFill>
                  <a:schemeClr val="tx2"/>
                </a:solidFill>
              </a:rPr>
              <a:t>Email</a:t>
            </a:r>
            <a:endParaRPr lang="en-US" sz="4600" b="1" u="sng" dirty="0">
              <a:solidFill>
                <a:schemeClr val="tx2"/>
              </a:solidFill>
            </a:endParaRPr>
          </a:p>
        </p:txBody>
      </p:sp>
      <p:sp>
        <p:nvSpPr>
          <p:cNvPr id="332" name="Oval 331"/>
          <p:cNvSpPr/>
          <p:nvPr/>
        </p:nvSpPr>
        <p:spPr>
          <a:xfrm>
            <a:off x="31242000" y="17145000"/>
            <a:ext cx="5206996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Ph No</a:t>
            </a:r>
            <a:endParaRPr lang="en-US" sz="4600" b="1" u="sng" dirty="0"/>
          </a:p>
        </p:txBody>
      </p:sp>
      <p:sp>
        <p:nvSpPr>
          <p:cNvPr id="333" name="Oval 332"/>
          <p:cNvSpPr/>
          <p:nvPr/>
        </p:nvSpPr>
        <p:spPr>
          <a:xfrm>
            <a:off x="35229792" y="15239997"/>
            <a:ext cx="5466077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  <a:latin typeface="Times New Roman"/>
                <a:ea typeface="Times New Roman"/>
              </a:rPr>
              <a:t>Cid</a:t>
            </a:r>
            <a:endParaRPr lang="en-US" sz="4600" b="1" dirty="0">
              <a:solidFill>
                <a:schemeClr val="accent3"/>
              </a:solidFill>
            </a:endParaRPr>
          </a:p>
        </p:txBody>
      </p:sp>
      <p:cxnSp>
        <p:nvCxnSpPr>
          <p:cNvPr id="334" name="Straight Connector 333"/>
          <p:cNvCxnSpPr>
            <a:stCxn id="331" idx="0"/>
          </p:cNvCxnSpPr>
          <p:nvPr/>
        </p:nvCxnSpPr>
        <p:spPr>
          <a:xfrm rot="5400000" flipH="1" flipV="1">
            <a:off x="28870912" y="9104625"/>
            <a:ext cx="5029202" cy="43459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5" name="Straight Connector 334"/>
          <p:cNvCxnSpPr>
            <a:stCxn id="332" idx="0"/>
          </p:cNvCxnSpPr>
          <p:nvPr/>
        </p:nvCxnSpPr>
        <p:spPr>
          <a:xfrm rot="16200000" flipV="1">
            <a:off x="29648149" y="12947651"/>
            <a:ext cx="6477000" cy="19176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43" idx="2"/>
            <a:endCxn id="333" idx="1"/>
          </p:cNvCxnSpPr>
          <p:nvPr/>
        </p:nvCxnSpPr>
        <p:spPr>
          <a:xfrm rot="16200000" flipH="1">
            <a:off x="31379600" y="10924092"/>
            <a:ext cx="5059177" cy="42421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7" name="Oval 336"/>
          <p:cNvSpPr/>
          <p:nvPr/>
        </p:nvSpPr>
        <p:spPr>
          <a:xfrm>
            <a:off x="28117800" y="17145000"/>
            <a:ext cx="4541523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Name</a:t>
            </a:r>
            <a:endParaRPr lang="en-US" sz="4600" b="1" dirty="0"/>
          </a:p>
        </p:txBody>
      </p:sp>
      <p:sp>
        <p:nvSpPr>
          <p:cNvPr id="338" name="Oval 337"/>
          <p:cNvSpPr/>
          <p:nvPr/>
        </p:nvSpPr>
        <p:spPr>
          <a:xfrm>
            <a:off x="33832800" y="19659600"/>
            <a:ext cx="3815088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Gender</a:t>
            </a:r>
            <a:endParaRPr lang="en-US" sz="4600" b="1" u="sng" dirty="0"/>
          </a:p>
        </p:txBody>
      </p:sp>
      <p:cxnSp>
        <p:nvCxnSpPr>
          <p:cNvPr id="339" name="Straight Connector 338"/>
          <p:cNvCxnSpPr>
            <a:stCxn id="337" idx="0"/>
            <a:endCxn id="343" idx="2"/>
          </p:cNvCxnSpPr>
          <p:nvPr/>
        </p:nvCxnSpPr>
        <p:spPr>
          <a:xfrm rot="5400000" flipH="1" flipV="1">
            <a:off x="27773628" y="13130532"/>
            <a:ext cx="6629403" cy="13995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endCxn id="343" idx="2"/>
          </p:cNvCxnSpPr>
          <p:nvPr/>
        </p:nvCxnSpPr>
        <p:spPr>
          <a:xfrm rot="16200000" flipV="1">
            <a:off x="29152847" y="13150846"/>
            <a:ext cx="9296404" cy="40259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1" name="Oval 340"/>
          <p:cNvSpPr/>
          <p:nvPr/>
        </p:nvSpPr>
        <p:spPr>
          <a:xfrm>
            <a:off x="28117800" y="19888200"/>
            <a:ext cx="58674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Password</a:t>
            </a:r>
            <a:endParaRPr lang="en-US" sz="4600" b="1" dirty="0"/>
          </a:p>
        </p:txBody>
      </p:sp>
      <p:cxnSp>
        <p:nvCxnSpPr>
          <p:cNvPr id="342" name="Straight Connector 341"/>
          <p:cNvCxnSpPr>
            <a:stCxn id="341" idx="0"/>
            <a:endCxn id="343" idx="2"/>
          </p:cNvCxnSpPr>
          <p:nvPr/>
        </p:nvCxnSpPr>
        <p:spPr>
          <a:xfrm rot="5400000" flipH="1" flipV="1">
            <a:off x="26733497" y="14833601"/>
            <a:ext cx="9372603" cy="7365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3" name="Rectangle 342"/>
          <p:cNvSpPr/>
          <p:nvPr/>
        </p:nvSpPr>
        <p:spPr>
          <a:xfrm>
            <a:off x="28956000" y="7848600"/>
            <a:ext cx="5664192" cy="2666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Requested Nurses</a:t>
            </a:r>
            <a:endParaRPr lang="en-US" sz="4600" b="1" dirty="0"/>
          </a:p>
        </p:txBody>
      </p:sp>
      <p:sp>
        <p:nvSpPr>
          <p:cNvPr id="344" name="Diamond 343"/>
          <p:cNvSpPr/>
          <p:nvPr/>
        </p:nvSpPr>
        <p:spPr>
          <a:xfrm>
            <a:off x="43815000" y="12725400"/>
            <a:ext cx="32004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Has</a:t>
            </a:r>
            <a:endParaRPr lang="en-US" sz="4000" b="1" dirty="0"/>
          </a:p>
        </p:txBody>
      </p:sp>
      <p:sp>
        <p:nvSpPr>
          <p:cNvPr id="345" name="Rectangle 344"/>
          <p:cNvSpPr/>
          <p:nvPr/>
        </p:nvSpPr>
        <p:spPr>
          <a:xfrm>
            <a:off x="43738800" y="16154400"/>
            <a:ext cx="4876800" cy="198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Education</a:t>
            </a:r>
            <a:endParaRPr lang="en-US" sz="4600" b="1" dirty="0"/>
          </a:p>
        </p:txBody>
      </p:sp>
      <p:cxnSp>
        <p:nvCxnSpPr>
          <p:cNvPr id="346" name="Straight Connector 345"/>
          <p:cNvCxnSpPr/>
          <p:nvPr/>
        </p:nvCxnSpPr>
        <p:spPr>
          <a:xfrm flipV="1">
            <a:off x="44881802" y="18135600"/>
            <a:ext cx="1371599" cy="914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7" name="Oval 346"/>
          <p:cNvSpPr/>
          <p:nvPr/>
        </p:nvSpPr>
        <p:spPr>
          <a:xfrm>
            <a:off x="47548800" y="18592800"/>
            <a:ext cx="36576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Course_type</a:t>
            </a:r>
            <a:endParaRPr lang="en-US" sz="4600" b="1" dirty="0"/>
          </a:p>
        </p:txBody>
      </p:sp>
      <p:cxnSp>
        <p:nvCxnSpPr>
          <p:cNvPr id="348" name="Straight Connector 347"/>
          <p:cNvCxnSpPr>
            <a:stCxn id="345" idx="2"/>
            <a:endCxn id="347" idx="1"/>
          </p:cNvCxnSpPr>
          <p:nvPr/>
        </p:nvCxnSpPr>
        <p:spPr>
          <a:xfrm rot="16200000" flipH="1">
            <a:off x="46785048" y="17527748"/>
            <a:ext cx="691547" cy="19072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0" name="Oval 349"/>
          <p:cNvSpPr/>
          <p:nvPr/>
        </p:nvSpPr>
        <p:spPr>
          <a:xfrm>
            <a:off x="31165800" y="14935200"/>
            <a:ext cx="5206996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</a:rPr>
              <a:t>Approval Status</a:t>
            </a:r>
            <a:endParaRPr lang="en-US" sz="4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37109400" y="17526000"/>
            <a:ext cx="5206996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Certificate</a:t>
            </a:r>
            <a:endParaRPr lang="en-US" sz="4600" b="1" u="sng" dirty="0"/>
          </a:p>
        </p:txBody>
      </p:sp>
      <p:cxnSp>
        <p:nvCxnSpPr>
          <p:cNvPr id="352" name="Straight Connector 351"/>
          <p:cNvCxnSpPr/>
          <p:nvPr/>
        </p:nvCxnSpPr>
        <p:spPr>
          <a:xfrm rot="16200000" flipV="1">
            <a:off x="30670502" y="12001502"/>
            <a:ext cx="4191000" cy="18287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3" name="Straight Connector 352"/>
          <p:cNvCxnSpPr/>
          <p:nvPr/>
        </p:nvCxnSpPr>
        <p:spPr>
          <a:xfrm rot="16200000" flipV="1">
            <a:off x="31172148" y="11131546"/>
            <a:ext cx="7467603" cy="62357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5" name="Oval 354"/>
          <p:cNvSpPr/>
          <p:nvPr/>
        </p:nvSpPr>
        <p:spPr>
          <a:xfrm>
            <a:off x="44272200" y="6248400"/>
            <a:ext cx="34290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letter</a:t>
            </a:r>
            <a:endParaRPr lang="en-US" sz="4600" b="1" dirty="0"/>
          </a:p>
        </p:txBody>
      </p:sp>
      <p:sp>
        <p:nvSpPr>
          <p:cNvPr id="356" name="Oval 355"/>
          <p:cNvSpPr/>
          <p:nvPr/>
        </p:nvSpPr>
        <p:spPr>
          <a:xfrm>
            <a:off x="37947600" y="8610600"/>
            <a:ext cx="4541523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u="sng" dirty="0" err="1" smtClean="0">
                <a:latin typeface="Times New Roman"/>
                <a:ea typeface="Times New Roman"/>
              </a:rPr>
              <a:t>Ex_id</a:t>
            </a:r>
            <a:endParaRPr lang="en-US" sz="4600" b="1" u="sng" dirty="0"/>
          </a:p>
        </p:txBody>
      </p:sp>
      <p:sp>
        <p:nvSpPr>
          <p:cNvPr id="357" name="Oval 356"/>
          <p:cNvSpPr/>
          <p:nvPr/>
        </p:nvSpPr>
        <p:spPr>
          <a:xfrm>
            <a:off x="43281600" y="8610600"/>
            <a:ext cx="48006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from_date</a:t>
            </a:r>
            <a:endParaRPr lang="en-US" sz="4600" b="1" u="sng" dirty="0"/>
          </a:p>
        </p:txBody>
      </p:sp>
      <p:sp>
        <p:nvSpPr>
          <p:cNvPr id="358" name="Oval 357"/>
          <p:cNvSpPr/>
          <p:nvPr/>
        </p:nvSpPr>
        <p:spPr>
          <a:xfrm>
            <a:off x="39547800" y="10591800"/>
            <a:ext cx="5481315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to_date</a:t>
            </a:r>
            <a:endParaRPr lang="en-US" sz="4600" b="1" dirty="0"/>
          </a:p>
        </p:txBody>
      </p:sp>
      <p:sp>
        <p:nvSpPr>
          <p:cNvPr id="359" name="Oval 358"/>
          <p:cNvSpPr/>
          <p:nvPr/>
        </p:nvSpPr>
        <p:spPr>
          <a:xfrm>
            <a:off x="44577000" y="4572000"/>
            <a:ext cx="66294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Hospital_name</a:t>
            </a:r>
            <a:endParaRPr lang="en-US" sz="4600" b="1" dirty="0"/>
          </a:p>
        </p:txBody>
      </p:sp>
      <p:sp>
        <p:nvSpPr>
          <p:cNvPr id="360" name="Rectangle 359"/>
          <p:cNvSpPr/>
          <p:nvPr/>
        </p:nvSpPr>
        <p:spPr>
          <a:xfrm>
            <a:off x="39776400" y="1143000"/>
            <a:ext cx="4800600" cy="2666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Experience</a:t>
            </a:r>
            <a:endParaRPr lang="en-US" sz="4600" b="1" dirty="0"/>
          </a:p>
        </p:txBody>
      </p:sp>
      <p:cxnSp>
        <p:nvCxnSpPr>
          <p:cNvPr id="361" name="Straight Connector 360"/>
          <p:cNvCxnSpPr>
            <a:endCxn id="360" idx="2"/>
          </p:cNvCxnSpPr>
          <p:nvPr/>
        </p:nvCxnSpPr>
        <p:spPr>
          <a:xfrm flipV="1">
            <a:off x="38785800" y="3809997"/>
            <a:ext cx="3390900" cy="29718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2" name="Straight Connector 361"/>
          <p:cNvCxnSpPr>
            <a:stCxn id="356" idx="0"/>
          </p:cNvCxnSpPr>
          <p:nvPr/>
        </p:nvCxnSpPr>
        <p:spPr>
          <a:xfrm rot="5400000" flipH="1" flipV="1">
            <a:off x="38816281" y="5135881"/>
            <a:ext cx="4876800" cy="20726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3" name="Straight Connector 362"/>
          <p:cNvCxnSpPr>
            <a:stCxn id="355" idx="1"/>
            <a:endCxn id="360" idx="2"/>
          </p:cNvCxnSpPr>
          <p:nvPr/>
        </p:nvCxnSpPr>
        <p:spPr>
          <a:xfrm rot="16200000" flipV="1">
            <a:off x="42088943" y="3897754"/>
            <a:ext cx="2773180" cy="25976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endCxn id="360" idx="2"/>
          </p:cNvCxnSpPr>
          <p:nvPr/>
        </p:nvCxnSpPr>
        <p:spPr>
          <a:xfrm rot="16200000" flipV="1">
            <a:off x="38957249" y="7029449"/>
            <a:ext cx="6705603" cy="266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59" idx="0"/>
            <a:endCxn id="360" idx="2"/>
          </p:cNvCxnSpPr>
          <p:nvPr/>
        </p:nvCxnSpPr>
        <p:spPr>
          <a:xfrm rot="16200000" flipV="1">
            <a:off x="44653199" y="1333499"/>
            <a:ext cx="762003" cy="5715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6" name="Straight Connector 365"/>
          <p:cNvCxnSpPr/>
          <p:nvPr/>
        </p:nvCxnSpPr>
        <p:spPr>
          <a:xfrm rot="16200000" flipV="1">
            <a:off x="40271701" y="5524500"/>
            <a:ext cx="5486401" cy="17526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7" name="Diamond 366"/>
          <p:cNvSpPr/>
          <p:nvPr/>
        </p:nvSpPr>
        <p:spPr>
          <a:xfrm>
            <a:off x="27432000" y="2667000"/>
            <a:ext cx="32004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Has</a:t>
            </a:r>
            <a:endParaRPr lang="en-US" sz="4000" b="1" dirty="0"/>
          </a:p>
        </p:txBody>
      </p:sp>
      <p:cxnSp>
        <p:nvCxnSpPr>
          <p:cNvPr id="368" name="Shape 367"/>
          <p:cNvCxnSpPr>
            <a:stCxn id="344" idx="1"/>
            <a:endCxn id="343" idx="3"/>
          </p:cNvCxnSpPr>
          <p:nvPr/>
        </p:nvCxnSpPr>
        <p:spPr>
          <a:xfrm rot="10800000">
            <a:off x="34620192" y="9182100"/>
            <a:ext cx="9194808" cy="46101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0" name="Straight Arrow Connector 369"/>
          <p:cNvCxnSpPr>
            <a:stCxn id="367" idx="3"/>
            <a:endCxn id="360" idx="1"/>
          </p:cNvCxnSpPr>
          <p:nvPr/>
        </p:nvCxnSpPr>
        <p:spPr>
          <a:xfrm flipV="1">
            <a:off x="30632400" y="2476499"/>
            <a:ext cx="9144000" cy="125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3" name="Oval 372"/>
          <p:cNvSpPr/>
          <p:nvPr/>
        </p:nvSpPr>
        <p:spPr>
          <a:xfrm>
            <a:off x="19583400" y="4191000"/>
            <a:ext cx="5181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Admin_email</a:t>
            </a:r>
            <a:endParaRPr lang="en-US" sz="4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13792200" y="3200397"/>
            <a:ext cx="3048000" cy="12192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/>
          <p:nvPr/>
        </p:nvCxnSpPr>
        <p:spPr>
          <a:xfrm rot="10800000">
            <a:off x="16840200" y="3200398"/>
            <a:ext cx="2895600" cy="18288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6" name="Oval 375"/>
          <p:cNvSpPr/>
          <p:nvPr/>
        </p:nvSpPr>
        <p:spPr>
          <a:xfrm>
            <a:off x="17221200" y="6096000"/>
            <a:ext cx="58674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</a:rPr>
              <a:t>Approval _Status</a:t>
            </a:r>
            <a:endParaRPr lang="en-US" sz="4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7" name="Straight Connector 376"/>
          <p:cNvCxnSpPr/>
          <p:nvPr/>
        </p:nvCxnSpPr>
        <p:spPr>
          <a:xfrm rot="16200000" flipH="1">
            <a:off x="15963899" y="4076698"/>
            <a:ext cx="3124205" cy="1371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8" name="Oval 377"/>
          <p:cNvSpPr/>
          <p:nvPr/>
        </p:nvSpPr>
        <p:spPr>
          <a:xfrm>
            <a:off x="11658600" y="4343401"/>
            <a:ext cx="41910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solidFill>
                  <a:schemeClr val="tx2"/>
                </a:solidFill>
                <a:latin typeface="Times New Roman"/>
                <a:ea typeface="Times New Roman"/>
              </a:rPr>
              <a:t>Email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14097000" y="7010400"/>
            <a:ext cx="42672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Reason</a:t>
            </a:r>
            <a:endParaRPr lang="en-US" sz="4600" b="1" u="sng" dirty="0"/>
          </a:p>
        </p:txBody>
      </p:sp>
      <p:cxnSp>
        <p:nvCxnSpPr>
          <p:cNvPr id="380" name="Straight Connector 379"/>
          <p:cNvCxnSpPr>
            <a:stCxn id="379" idx="0"/>
            <a:endCxn id="260" idx="2"/>
          </p:cNvCxnSpPr>
          <p:nvPr/>
        </p:nvCxnSpPr>
        <p:spPr>
          <a:xfrm rot="5400000" flipH="1" flipV="1">
            <a:off x="14725650" y="4781550"/>
            <a:ext cx="3733800" cy="7239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7" name="Straight Arrow Connector 386"/>
          <p:cNvCxnSpPr>
            <a:stCxn id="162" idx="3"/>
          </p:cNvCxnSpPr>
          <p:nvPr/>
        </p:nvCxnSpPr>
        <p:spPr>
          <a:xfrm flipV="1">
            <a:off x="8534400" y="2057400"/>
            <a:ext cx="6248400" cy="22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0" name="Shape 399"/>
          <p:cNvCxnSpPr>
            <a:stCxn id="260" idx="3"/>
            <a:endCxn id="343" idx="0"/>
          </p:cNvCxnSpPr>
          <p:nvPr/>
        </p:nvCxnSpPr>
        <p:spPr>
          <a:xfrm>
            <a:off x="19202400" y="2057400"/>
            <a:ext cx="12585696" cy="5791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2" name="Elbow Connector 401"/>
          <p:cNvCxnSpPr>
            <a:stCxn id="367" idx="2"/>
            <a:endCxn id="343" idx="0"/>
          </p:cNvCxnSpPr>
          <p:nvPr/>
        </p:nvCxnSpPr>
        <p:spPr>
          <a:xfrm rot="16200000" flipH="1">
            <a:off x="28886148" y="4946652"/>
            <a:ext cx="3048000" cy="2755896"/>
          </a:xfrm>
          <a:prstGeom prst="bentConnector3">
            <a:avLst>
              <a:gd name="adj1" fmla="val 695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7" name="Straight Connector 416"/>
          <p:cNvCxnSpPr>
            <a:endCxn id="345" idx="0"/>
          </p:cNvCxnSpPr>
          <p:nvPr/>
        </p:nvCxnSpPr>
        <p:spPr>
          <a:xfrm rot="16200000" flipH="1">
            <a:off x="45148500" y="15125700"/>
            <a:ext cx="1371600" cy="685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0" name="Rectangle 419"/>
          <p:cNvSpPr/>
          <p:nvPr/>
        </p:nvSpPr>
        <p:spPr>
          <a:xfrm>
            <a:off x="19735800" y="12877800"/>
            <a:ext cx="5791200" cy="2666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System Nurses</a:t>
            </a:r>
            <a:endParaRPr lang="en-US" sz="4600" b="1" dirty="0"/>
          </a:p>
        </p:txBody>
      </p:sp>
      <p:sp>
        <p:nvSpPr>
          <p:cNvPr id="421" name="Oval 420"/>
          <p:cNvSpPr/>
          <p:nvPr/>
        </p:nvSpPr>
        <p:spPr>
          <a:xfrm>
            <a:off x="23850600" y="16459201"/>
            <a:ext cx="3886200" cy="1752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accent2"/>
                </a:solidFill>
                <a:latin typeface="Times New Roman"/>
                <a:ea typeface="Times New Roman"/>
              </a:rPr>
              <a:t>N_id</a:t>
            </a:r>
            <a:endParaRPr lang="en-US" sz="4600" b="1" u="sng" dirty="0">
              <a:solidFill>
                <a:schemeClr val="accent2"/>
              </a:solidFill>
            </a:endParaRPr>
          </a:p>
        </p:txBody>
      </p:sp>
      <p:cxnSp>
        <p:nvCxnSpPr>
          <p:cNvPr id="424" name="Straight Connector 423"/>
          <p:cNvCxnSpPr>
            <a:stCxn id="421" idx="0"/>
            <a:endCxn id="420" idx="2"/>
          </p:cNvCxnSpPr>
          <p:nvPr/>
        </p:nvCxnSpPr>
        <p:spPr>
          <a:xfrm rot="16200000" flipV="1">
            <a:off x="23755348" y="14420849"/>
            <a:ext cx="914404" cy="31623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27" idx="0"/>
            <a:endCxn id="420" idx="2"/>
          </p:cNvCxnSpPr>
          <p:nvPr/>
        </p:nvCxnSpPr>
        <p:spPr>
          <a:xfrm rot="5400000" flipH="1" flipV="1">
            <a:off x="21448485" y="14895286"/>
            <a:ext cx="533403" cy="18324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endCxn id="420" idx="2"/>
          </p:cNvCxnSpPr>
          <p:nvPr/>
        </p:nvCxnSpPr>
        <p:spPr>
          <a:xfrm rot="16200000" flipV="1">
            <a:off x="21488399" y="16687799"/>
            <a:ext cx="2895603" cy="609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9" name="Diamond 458"/>
          <p:cNvSpPr/>
          <p:nvPr/>
        </p:nvSpPr>
        <p:spPr>
          <a:xfrm>
            <a:off x="20116800" y="8305800"/>
            <a:ext cx="48768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Selected Nurses</a:t>
            </a:r>
            <a:endParaRPr lang="en-US" sz="4000" b="1" dirty="0"/>
          </a:p>
        </p:txBody>
      </p:sp>
      <p:cxnSp>
        <p:nvCxnSpPr>
          <p:cNvPr id="461" name="Straight Connector 460"/>
          <p:cNvCxnSpPr>
            <a:stCxn id="459" idx="2"/>
            <a:endCxn id="420" idx="0"/>
          </p:cNvCxnSpPr>
          <p:nvPr/>
        </p:nvCxnSpPr>
        <p:spPr>
          <a:xfrm rot="16200000" flipH="1">
            <a:off x="21374100" y="11620500"/>
            <a:ext cx="24384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2" name="Straight Connector 461"/>
          <p:cNvCxnSpPr>
            <a:stCxn id="459" idx="3"/>
          </p:cNvCxnSpPr>
          <p:nvPr/>
        </p:nvCxnSpPr>
        <p:spPr>
          <a:xfrm flipV="1">
            <a:off x="24993600" y="9296400"/>
            <a:ext cx="40386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4" name="Oval 523"/>
          <p:cNvSpPr/>
          <p:nvPr/>
        </p:nvSpPr>
        <p:spPr>
          <a:xfrm>
            <a:off x="22235159" y="28297908"/>
            <a:ext cx="4450082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>
                <a:solidFill>
                  <a:schemeClr val="accent2"/>
                </a:solidFill>
                <a:latin typeface="Times New Roman"/>
                <a:ea typeface="Times New Roman"/>
              </a:rPr>
              <a:t>N_id</a:t>
            </a:r>
            <a:endParaRPr lang="en-US" sz="4600" b="1" dirty="0">
              <a:solidFill>
                <a:schemeClr val="accent2"/>
              </a:solidFill>
            </a:endParaRPr>
          </a:p>
        </p:txBody>
      </p:sp>
      <p:sp>
        <p:nvSpPr>
          <p:cNvPr id="525" name="Oval 524"/>
          <p:cNvSpPr/>
          <p:nvPr/>
        </p:nvSpPr>
        <p:spPr>
          <a:xfrm>
            <a:off x="21625559" y="25783308"/>
            <a:ext cx="39624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smtClean="0">
                <a:solidFill>
                  <a:srgbClr val="00B050"/>
                </a:solidFill>
              </a:rPr>
              <a:t>Sid</a:t>
            </a:r>
            <a:endParaRPr lang="en-US" sz="4600" b="1" dirty="0">
              <a:solidFill>
                <a:srgbClr val="00B050"/>
              </a:solidFill>
            </a:endParaRPr>
          </a:p>
        </p:txBody>
      </p:sp>
      <p:sp>
        <p:nvSpPr>
          <p:cNvPr id="526" name="Oval 525"/>
          <p:cNvSpPr/>
          <p:nvPr/>
        </p:nvSpPr>
        <p:spPr>
          <a:xfrm>
            <a:off x="24140159" y="25935708"/>
            <a:ext cx="52578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S_charge</a:t>
            </a:r>
            <a:endParaRPr lang="en-US" sz="4600" b="1" dirty="0"/>
          </a:p>
        </p:txBody>
      </p:sp>
      <p:cxnSp>
        <p:nvCxnSpPr>
          <p:cNvPr id="527" name="Straight Connector 526"/>
          <p:cNvCxnSpPr>
            <a:stCxn id="524" idx="0"/>
          </p:cNvCxnSpPr>
          <p:nvPr/>
        </p:nvCxnSpPr>
        <p:spPr>
          <a:xfrm rot="5400000" flipH="1" flipV="1">
            <a:off x="22286075" y="25872325"/>
            <a:ext cx="4599709" cy="2514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8" name="Straight Connector 527"/>
          <p:cNvCxnSpPr>
            <a:stCxn id="525" idx="0"/>
          </p:cNvCxnSpPr>
          <p:nvPr/>
        </p:nvCxnSpPr>
        <p:spPr>
          <a:xfrm rot="5400000" flipH="1" flipV="1">
            <a:off x="23116655" y="24188304"/>
            <a:ext cx="2085109" cy="11049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9" name="Straight Connector 528"/>
          <p:cNvCxnSpPr>
            <a:endCxn id="526" idx="0"/>
          </p:cNvCxnSpPr>
          <p:nvPr/>
        </p:nvCxnSpPr>
        <p:spPr>
          <a:xfrm rot="16200000" flipH="1">
            <a:off x="24621605" y="23788253"/>
            <a:ext cx="2237509" cy="2057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1" name="Oval 530"/>
          <p:cNvSpPr/>
          <p:nvPr/>
        </p:nvSpPr>
        <p:spPr>
          <a:xfrm>
            <a:off x="8305800" y="11963400"/>
            <a:ext cx="4450082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>
                <a:solidFill>
                  <a:schemeClr val="accent2"/>
                </a:solidFill>
                <a:latin typeface="Times New Roman"/>
                <a:ea typeface="Times New Roman"/>
              </a:rPr>
              <a:t>N_id</a:t>
            </a:r>
            <a:endParaRPr lang="en-US" sz="4600" b="1" dirty="0">
              <a:solidFill>
                <a:schemeClr val="accent2"/>
              </a:solidFill>
            </a:endParaRPr>
          </a:p>
        </p:txBody>
      </p:sp>
      <p:sp>
        <p:nvSpPr>
          <p:cNvPr id="532" name="Oval 531"/>
          <p:cNvSpPr/>
          <p:nvPr/>
        </p:nvSpPr>
        <p:spPr>
          <a:xfrm>
            <a:off x="13258800" y="11658601"/>
            <a:ext cx="3962400" cy="1752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US" sz="4600" b="1" dirty="0" err="1" smtClean="0">
                <a:solidFill>
                  <a:srgbClr val="002060"/>
                </a:solidFill>
              </a:rPr>
              <a:t>pincode</a:t>
            </a:r>
            <a:endParaRPr lang="en-US" sz="4600" b="1" dirty="0">
              <a:solidFill>
                <a:srgbClr val="002060"/>
              </a:solidFill>
            </a:endParaRPr>
          </a:p>
        </p:txBody>
      </p:sp>
      <p:cxnSp>
        <p:nvCxnSpPr>
          <p:cNvPr id="534" name="Straight Connector 533"/>
          <p:cNvCxnSpPr>
            <a:stCxn id="531" idx="0"/>
            <a:endCxn id="539" idx="2"/>
          </p:cNvCxnSpPr>
          <p:nvPr/>
        </p:nvCxnSpPr>
        <p:spPr>
          <a:xfrm rot="5400000" flipH="1" flipV="1">
            <a:off x="11094720" y="11247121"/>
            <a:ext cx="152400" cy="12801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5" name="Straight Connector 534"/>
          <p:cNvCxnSpPr>
            <a:stCxn id="532" idx="2"/>
            <a:endCxn id="539" idx="2"/>
          </p:cNvCxnSpPr>
          <p:nvPr/>
        </p:nvCxnSpPr>
        <p:spPr>
          <a:xfrm rot="10800000">
            <a:off x="11811000" y="11811001"/>
            <a:ext cx="1447800" cy="7239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9" name="Diamond 538"/>
          <p:cNvSpPr/>
          <p:nvPr/>
        </p:nvSpPr>
        <p:spPr>
          <a:xfrm>
            <a:off x="8686800" y="8534400"/>
            <a:ext cx="6248400" cy="3276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Nurse selected areas</a:t>
            </a:r>
            <a:endParaRPr lang="en-US" sz="4000" b="1" dirty="0"/>
          </a:p>
        </p:txBody>
      </p:sp>
      <p:cxnSp>
        <p:nvCxnSpPr>
          <p:cNvPr id="543" name="Shape 542"/>
          <p:cNvCxnSpPr>
            <a:endCxn id="539" idx="1"/>
          </p:cNvCxnSpPr>
          <p:nvPr/>
        </p:nvCxnSpPr>
        <p:spPr>
          <a:xfrm flipV="1">
            <a:off x="5410200" y="10172700"/>
            <a:ext cx="3276600" cy="1257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8" name="Rectangle 577"/>
          <p:cNvSpPr/>
          <p:nvPr/>
        </p:nvSpPr>
        <p:spPr>
          <a:xfrm>
            <a:off x="11811000" y="18669000"/>
            <a:ext cx="3581400" cy="2182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>
                <a:latin typeface="Times New Roman"/>
                <a:ea typeface="Times New Roman"/>
              </a:rPr>
              <a:t>Scheduling</a:t>
            </a:r>
            <a:endParaRPr lang="en-US" sz="4600" b="1" dirty="0"/>
          </a:p>
        </p:txBody>
      </p:sp>
      <p:sp>
        <p:nvSpPr>
          <p:cNvPr id="580" name="Oval 579"/>
          <p:cNvSpPr/>
          <p:nvPr/>
        </p:nvSpPr>
        <p:spPr>
          <a:xfrm>
            <a:off x="12115800" y="22936200"/>
            <a:ext cx="3267242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/>
              <a:t>Day</a:t>
            </a:r>
            <a:endParaRPr lang="en-US" sz="4600" b="1" u="sng" dirty="0"/>
          </a:p>
        </p:txBody>
      </p:sp>
      <p:sp>
        <p:nvSpPr>
          <p:cNvPr id="581" name="Oval 580"/>
          <p:cNvSpPr/>
          <p:nvPr/>
        </p:nvSpPr>
        <p:spPr>
          <a:xfrm>
            <a:off x="14630400" y="22250400"/>
            <a:ext cx="48006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/>
              <a:t>Free_hours</a:t>
            </a:r>
            <a:endParaRPr lang="en-US" sz="4600" b="1" dirty="0"/>
          </a:p>
        </p:txBody>
      </p:sp>
      <p:cxnSp>
        <p:nvCxnSpPr>
          <p:cNvPr id="582" name="Straight Connector 581"/>
          <p:cNvCxnSpPr>
            <a:stCxn id="579" idx="0"/>
            <a:endCxn id="578" idx="2"/>
          </p:cNvCxnSpPr>
          <p:nvPr/>
        </p:nvCxnSpPr>
        <p:spPr>
          <a:xfrm rot="5400000" flipH="1" flipV="1">
            <a:off x="12619237" y="20582138"/>
            <a:ext cx="713509" cy="12514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3" name="Straight Connector 582"/>
          <p:cNvCxnSpPr>
            <a:stCxn id="580" idx="0"/>
            <a:endCxn id="578" idx="2"/>
          </p:cNvCxnSpPr>
          <p:nvPr/>
        </p:nvCxnSpPr>
        <p:spPr>
          <a:xfrm rot="16200000" flipV="1">
            <a:off x="12633007" y="21819785"/>
            <a:ext cx="2085109" cy="1477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4" name="Straight Connector 583"/>
          <p:cNvCxnSpPr>
            <a:stCxn id="578" idx="2"/>
            <a:endCxn id="581" idx="0"/>
          </p:cNvCxnSpPr>
          <p:nvPr/>
        </p:nvCxnSpPr>
        <p:spPr>
          <a:xfrm rot="16200000" flipH="1">
            <a:off x="14616546" y="19836245"/>
            <a:ext cx="1399309" cy="3429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Rectangle 598"/>
          <p:cNvSpPr/>
          <p:nvPr/>
        </p:nvSpPr>
        <p:spPr>
          <a:xfrm>
            <a:off x="3840478" y="25908001"/>
            <a:ext cx="524763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Nurse Transaction</a:t>
            </a:r>
            <a:endParaRPr lang="en-US" sz="4600" b="1" dirty="0"/>
          </a:p>
        </p:txBody>
      </p:sp>
      <p:sp>
        <p:nvSpPr>
          <p:cNvPr id="602" name="Oval 601"/>
          <p:cNvSpPr/>
          <p:nvPr/>
        </p:nvSpPr>
        <p:spPr>
          <a:xfrm>
            <a:off x="7772400" y="34290000"/>
            <a:ext cx="3998201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Date</a:t>
            </a:r>
            <a:endParaRPr lang="en-US" sz="4600" b="1" dirty="0"/>
          </a:p>
        </p:txBody>
      </p:sp>
      <p:cxnSp>
        <p:nvCxnSpPr>
          <p:cNvPr id="603" name="Straight Connector 602"/>
          <p:cNvCxnSpPr>
            <a:stCxn id="600" idx="0"/>
            <a:endCxn id="599" idx="2"/>
          </p:cNvCxnSpPr>
          <p:nvPr/>
        </p:nvCxnSpPr>
        <p:spPr>
          <a:xfrm rot="5400000" flipH="1" flipV="1">
            <a:off x="4307900" y="28171203"/>
            <a:ext cx="2590799" cy="17219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Straight Connector 603"/>
          <p:cNvCxnSpPr>
            <a:stCxn id="601" idx="0"/>
            <a:endCxn id="599" idx="2"/>
          </p:cNvCxnSpPr>
          <p:nvPr/>
        </p:nvCxnSpPr>
        <p:spPr>
          <a:xfrm rot="16200000" flipV="1">
            <a:off x="4894640" y="29306459"/>
            <a:ext cx="4648201" cy="15088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5" name="Straight Connector 604"/>
          <p:cNvCxnSpPr>
            <a:stCxn id="599" idx="2"/>
            <a:endCxn id="602" idx="1"/>
          </p:cNvCxnSpPr>
          <p:nvPr/>
        </p:nvCxnSpPr>
        <p:spPr>
          <a:xfrm rot="16200000" flipH="1">
            <a:off x="3967122" y="30233976"/>
            <a:ext cx="6887976" cy="18936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7" name="Oval 606"/>
          <p:cNvSpPr/>
          <p:nvPr/>
        </p:nvSpPr>
        <p:spPr>
          <a:xfrm>
            <a:off x="7696200" y="29565600"/>
            <a:ext cx="3998201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/>
              <a:t>T_amount</a:t>
            </a:r>
            <a:endParaRPr lang="en-US" sz="4600" b="1" u="sng" dirty="0"/>
          </a:p>
        </p:txBody>
      </p:sp>
      <p:cxnSp>
        <p:nvCxnSpPr>
          <p:cNvPr id="609" name="Straight Connector 608"/>
          <p:cNvCxnSpPr>
            <a:stCxn id="606" idx="0"/>
            <a:endCxn id="599" idx="2"/>
          </p:cNvCxnSpPr>
          <p:nvPr/>
        </p:nvCxnSpPr>
        <p:spPr>
          <a:xfrm rot="5400000" flipH="1" flipV="1">
            <a:off x="3164900" y="29085603"/>
            <a:ext cx="4648199" cy="19505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0" name="Straight Connector 609"/>
          <p:cNvCxnSpPr>
            <a:endCxn id="599" idx="2"/>
          </p:cNvCxnSpPr>
          <p:nvPr/>
        </p:nvCxnSpPr>
        <p:spPr>
          <a:xfrm rot="10800000">
            <a:off x="6464298" y="27736802"/>
            <a:ext cx="2146307" cy="20574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1" name="Straight Connector 610"/>
          <p:cNvCxnSpPr>
            <a:stCxn id="599" idx="2"/>
            <a:endCxn id="608" idx="0"/>
          </p:cNvCxnSpPr>
          <p:nvPr/>
        </p:nvCxnSpPr>
        <p:spPr>
          <a:xfrm rot="5400000">
            <a:off x="2822000" y="30876302"/>
            <a:ext cx="6781799" cy="5027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8" name="Diamond 617"/>
          <p:cNvSpPr/>
          <p:nvPr/>
        </p:nvSpPr>
        <p:spPr>
          <a:xfrm>
            <a:off x="4724400" y="21031200"/>
            <a:ext cx="54102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Money Transfer</a:t>
            </a:r>
            <a:endParaRPr lang="en-US" sz="4000" b="1" dirty="0"/>
          </a:p>
        </p:txBody>
      </p:sp>
      <p:cxnSp>
        <p:nvCxnSpPr>
          <p:cNvPr id="621" name="Straight Arrow Connector 620"/>
          <p:cNvCxnSpPr>
            <a:stCxn id="618" idx="2"/>
            <a:endCxn id="599" idx="0"/>
          </p:cNvCxnSpPr>
          <p:nvPr/>
        </p:nvCxnSpPr>
        <p:spPr>
          <a:xfrm rot="5400000">
            <a:off x="5575299" y="24053799"/>
            <a:ext cx="2743201" cy="965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8" name="Oval 647"/>
          <p:cNvSpPr/>
          <p:nvPr/>
        </p:nvSpPr>
        <p:spPr>
          <a:xfrm>
            <a:off x="20650200" y="33070800"/>
            <a:ext cx="425365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Status</a:t>
            </a:r>
            <a:endParaRPr lang="en-US" sz="4600" b="1" dirty="0"/>
          </a:p>
        </p:txBody>
      </p:sp>
      <p:cxnSp>
        <p:nvCxnSpPr>
          <p:cNvPr id="649" name="Straight Connector 648"/>
          <p:cNvCxnSpPr>
            <a:stCxn id="646" idx="0"/>
          </p:cNvCxnSpPr>
          <p:nvPr/>
        </p:nvCxnSpPr>
        <p:spPr>
          <a:xfrm rot="5400000" flipH="1" flipV="1">
            <a:off x="16556143" y="30376284"/>
            <a:ext cx="1066801" cy="32554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0" name="Straight Connector 649"/>
          <p:cNvCxnSpPr>
            <a:stCxn id="647" idx="0"/>
          </p:cNvCxnSpPr>
          <p:nvPr/>
        </p:nvCxnSpPr>
        <p:spPr>
          <a:xfrm rot="5400000" flipH="1" flipV="1">
            <a:off x="17584842" y="32471783"/>
            <a:ext cx="2133603" cy="1312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1" name="Straight Connector 650"/>
          <p:cNvCxnSpPr/>
          <p:nvPr/>
        </p:nvCxnSpPr>
        <p:spPr>
          <a:xfrm>
            <a:off x="18669002" y="31394402"/>
            <a:ext cx="2819398" cy="19811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2" name="Oval 651"/>
          <p:cNvSpPr/>
          <p:nvPr/>
        </p:nvSpPr>
        <p:spPr>
          <a:xfrm>
            <a:off x="19431000" y="34975800"/>
            <a:ext cx="425365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Payment Amount</a:t>
            </a:r>
            <a:endParaRPr lang="en-US" sz="4600" b="1" dirty="0"/>
          </a:p>
        </p:txBody>
      </p:sp>
      <p:cxnSp>
        <p:nvCxnSpPr>
          <p:cNvPr id="653" name="Straight Connector 652"/>
          <p:cNvCxnSpPr/>
          <p:nvPr/>
        </p:nvCxnSpPr>
        <p:spPr>
          <a:xfrm rot="16200000" flipH="1">
            <a:off x="17678400" y="32461200"/>
            <a:ext cx="3810000" cy="1828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7" name="Diamond 666"/>
          <p:cNvSpPr/>
          <p:nvPr/>
        </p:nvSpPr>
        <p:spPr>
          <a:xfrm>
            <a:off x="15621000" y="27736800"/>
            <a:ext cx="6324600" cy="3657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4600" b="1" dirty="0">
                <a:solidFill>
                  <a:prstClr val="black"/>
                </a:solidFill>
              </a:rPr>
              <a:t>Accepted Request </a:t>
            </a:r>
            <a:r>
              <a:rPr lang="en-IN" sz="4600" b="1" dirty="0" smtClean="0">
                <a:solidFill>
                  <a:prstClr val="black"/>
                </a:solidFill>
              </a:rPr>
              <a:t>Form</a:t>
            </a:r>
            <a:endParaRPr lang="en-US" sz="4600" b="1" dirty="0">
              <a:solidFill>
                <a:prstClr val="black"/>
              </a:solidFill>
            </a:endParaRPr>
          </a:p>
        </p:txBody>
      </p:sp>
      <p:cxnSp>
        <p:nvCxnSpPr>
          <p:cNvPr id="676" name="Straight Connector 675"/>
          <p:cNvCxnSpPr>
            <a:stCxn id="667" idx="3"/>
            <a:endCxn id="64" idx="0"/>
          </p:cNvCxnSpPr>
          <p:nvPr/>
        </p:nvCxnSpPr>
        <p:spPr>
          <a:xfrm>
            <a:off x="21945600" y="29565600"/>
            <a:ext cx="4762500" cy="7086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4" name="Diamond 683"/>
          <p:cNvSpPr/>
          <p:nvPr/>
        </p:nvSpPr>
        <p:spPr>
          <a:xfrm>
            <a:off x="11277600" y="47548800"/>
            <a:ext cx="8229600" cy="2590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Selected place for service</a:t>
            </a:r>
            <a:endParaRPr lang="en-US" b="1" dirty="0"/>
          </a:p>
        </p:txBody>
      </p:sp>
      <p:cxnSp>
        <p:nvCxnSpPr>
          <p:cNvPr id="686" name="Shape 685"/>
          <p:cNvCxnSpPr>
            <a:stCxn id="64" idx="1"/>
            <a:endCxn id="684" idx="3"/>
          </p:cNvCxnSpPr>
          <p:nvPr/>
        </p:nvCxnSpPr>
        <p:spPr>
          <a:xfrm rot="10800000" flipV="1">
            <a:off x="19507200" y="37985698"/>
            <a:ext cx="4876800" cy="108585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9" name="Elbow Connector 688"/>
          <p:cNvCxnSpPr>
            <a:stCxn id="305" idx="1"/>
            <a:endCxn id="684" idx="1"/>
          </p:cNvCxnSpPr>
          <p:nvPr/>
        </p:nvCxnSpPr>
        <p:spPr>
          <a:xfrm rot="10800000" flipH="1" flipV="1">
            <a:off x="3048000" y="12496798"/>
            <a:ext cx="8229600" cy="36347401"/>
          </a:xfrm>
          <a:prstGeom prst="bentConnector3">
            <a:avLst>
              <a:gd name="adj1" fmla="val -2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3" name="Rectangle 692"/>
          <p:cNvSpPr/>
          <p:nvPr/>
        </p:nvSpPr>
        <p:spPr>
          <a:xfrm>
            <a:off x="35280601" y="22936200"/>
            <a:ext cx="5334000" cy="2666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dirty="0"/>
              <a:t>Payment</a:t>
            </a:r>
            <a:endParaRPr lang="en-US" sz="4600" b="1" dirty="0"/>
          </a:p>
        </p:txBody>
      </p:sp>
      <p:sp>
        <p:nvSpPr>
          <p:cNvPr id="694" name="Oval 693"/>
          <p:cNvSpPr/>
          <p:nvPr/>
        </p:nvSpPr>
        <p:spPr>
          <a:xfrm>
            <a:off x="30784800" y="26746200"/>
            <a:ext cx="475294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N_id</a:t>
            </a:r>
            <a:endParaRPr lang="en-US" sz="4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5" name="Oval 694"/>
          <p:cNvSpPr/>
          <p:nvPr/>
        </p:nvSpPr>
        <p:spPr>
          <a:xfrm>
            <a:off x="35661600" y="27660600"/>
            <a:ext cx="475294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bg1">
                    <a:lumMod val="50000"/>
                  </a:schemeClr>
                </a:solidFill>
              </a:rPr>
              <a:t>Request_id</a:t>
            </a:r>
            <a:endParaRPr lang="en-US" sz="46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6" name="Straight Connector 695"/>
          <p:cNvCxnSpPr>
            <a:stCxn id="694" idx="0"/>
            <a:endCxn id="693" idx="2"/>
          </p:cNvCxnSpPr>
          <p:nvPr/>
        </p:nvCxnSpPr>
        <p:spPr>
          <a:xfrm rot="5400000" flipH="1" flipV="1">
            <a:off x="34982935" y="23781535"/>
            <a:ext cx="1143003" cy="47863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7" name="Straight Connector 696"/>
          <p:cNvCxnSpPr>
            <a:stCxn id="695" idx="0"/>
            <a:endCxn id="693" idx="2"/>
          </p:cNvCxnSpPr>
          <p:nvPr/>
        </p:nvCxnSpPr>
        <p:spPr>
          <a:xfrm rot="16200000" flipV="1">
            <a:off x="36964136" y="26586663"/>
            <a:ext cx="2057403" cy="904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8" name="Oval 697"/>
          <p:cNvSpPr/>
          <p:nvPr/>
        </p:nvSpPr>
        <p:spPr>
          <a:xfrm>
            <a:off x="32080200" y="28270200"/>
            <a:ext cx="475294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u="sng" dirty="0" err="1">
                <a:solidFill>
                  <a:schemeClr val="tx1"/>
                </a:solidFill>
              </a:rPr>
              <a:t>Pay_id</a:t>
            </a:r>
            <a:endParaRPr lang="en-US" sz="4600" b="1" u="sng" dirty="0">
              <a:solidFill>
                <a:schemeClr val="tx1"/>
              </a:solidFill>
            </a:endParaRPr>
          </a:p>
        </p:txBody>
      </p:sp>
      <p:sp>
        <p:nvSpPr>
          <p:cNvPr id="699" name="Oval 698"/>
          <p:cNvSpPr/>
          <p:nvPr/>
        </p:nvSpPr>
        <p:spPr>
          <a:xfrm>
            <a:off x="36118800" y="29870400"/>
            <a:ext cx="475294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dirty="0" err="1"/>
              <a:t>Pay_type</a:t>
            </a:r>
            <a:endParaRPr lang="en-US" sz="4600" b="1" u="sng" dirty="0"/>
          </a:p>
        </p:txBody>
      </p:sp>
      <p:sp>
        <p:nvSpPr>
          <p:cNvPr id="700" name="Oval 699"/>
          <p:cNvSpPr/>
          <p:nvPr/>
        </p:nvSpPr>
        <p:spPr>
          <a:xfrm>
            <a:off x="38836603" y="27889208"/>
            <a:ext cx="475294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 </a:t>
            </a:r>
            <a:r>
              <a:rPr lang="en-IN" sz="5400" b="1" dirty="0" err="1"/>
              <a:t>Pay_status</a:t>
            </a:r>
            <a:endParaRPr lang="en-US" sz="4600" b="1" dirty="0"/>
          </a:p>
        </p:txBody>
      </p:sp>
      <p:cxnSp>
        <p:nvCxnSpPr>
          <p:cNvPr id="701" name="Straight Connector 700"/>
          <p:cNvCxnSpPr>
            <a:stCxn id="698" idx="0"/>
            <a:endCxn id="693" idx="2"/>
          </p:cNvCxnSpPr>
          <p:nvPr/>
        </p:nvCxnSpPr>
        <p:spPr>
          <a:xfrm rot="5400000" flipH="1" flipV="1">
            <a:off x="34868635" y="25191235"/>
            <a:ext cx="2667003" cy="34909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2" name="Straight Connector 701"/>
          <p:cNvCxnSpPr>
            <a:endCxn id="693" idx="2"/>
          </p:cNvCxnSpPr>
          <p:nvPr/>
        </p:nvCxnSpPr>
        <p:spPr>
          <a:xfrm rot="16200000" flipV="1">
            <a:off x="36195000" y="27355799"/>
            <a:ext cx="4267203" cy="7619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3" name="Straight Connector 702"/>
          <p:cNvCxnSpPr>
            <a:stCxn id="693" idx="2"/>
            <a:endCxn id="700" idx="0"/>
          </p:cNvCxnSpPr>
          <p:nvPr/>
        </p:nvCxnSpPr>
        <p:spPr>
          <a:xfrm rot="16200000" flipH="1">
            <a:off x="38437333" y="25113465"/>
            <a:ext cx="2286011" cy="3265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4" name="Oval 703"/>
          <p:cNvSpPr/>
          <p:nvPr/>
        </p:nvSpPr>
        <p:spPr>
          <a:xfrm>
            <a:off x="41605200" y="26974800"/>
            <a:ext cx="5644118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dirty="0" err="1"/>
              <a:t>Pay_time</a:t>
            </a:r>
            <a:endParaRPr lang="en-US" sz="4600" b="1" dirty="0"/>
          </a:p>
        </p:txBody>
      </p:sp>
      <p:cxnSp>
        <p:nvCxnSpPr>
          <p:cNvPr id="705" name="Straight Connector 704"/>
          <p:cNvCxnSpPr>
            <a:stCxn id="704" idx="0"/>
            <a:endCxn id="693" idx="2"/>
          </p:cNvCxnSpPr>
          <p:nvPr/>
        </p:nvCxnSpPr>
        <p:spPr>
          <a:xfrm rot="16200000" flipV="1">
            <a:off x="40501629" y="23049170"/>
            <a:ext cx="1371603" cy="64796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9" name="Elbow Connector 718"/>
          <p:cNvCxnSpPr>
            <a:stCxn id="667" idx="3"/>
            <a:endCxn id="693" idx="1"/>
          </p:cNvCxnSpPr>
          <p:nvPr/>
        </p:nvCxnSpPr>
        <p:spPr>
          <a:xfrm flipV="1">
            <a:off x="21945600" y="24269699"/>
            <a:ext cx="13335001" cy="5295901"/>
          </a:xfrm>
          <a:prstGeom prst="bentConnector3">
            <a:avLst>
              <a:gd name="adj1" fmla="val 62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1" name="Elbow Connector 720"/>
          <p:cNvCxnSpPr>
            <a:stCxn id="420" idx="1"/>
          </p:cNvCxnSpPr>
          <p:nvPr/>
        </p:nvCxnSpPr>
        <p:spPr>
          <a:xfrm rot="10800000" flipV="1">
            <a:off x="18897600" y="14211298"/>
            <a:ext cx="838200" cy="1367790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7" name="Oval 726"/>
          <p:cNvSpPr/>
          <p:nvPr/>
        </p:nvSpPr>
        <p:spPr>
          <a:xfrm>
            <a:off x="1143000" y="41986200"/>
            <a:ext cx="3882088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dirty="0">
                <a:solidFill>
                  <a:srgbClr val="0070C0"/>
                </a:solidFill>
              </a:rPr>
              <a:t>Email</a:t>
            </a:r>
            <a:endParaRPr lang="en-US" sz="4600" b="1" dirty="0">
              <a:solidFill>
                <a:srgbClr val="0070C0"/>
              </a:solidFill>
            </a:endParaRPr>
          </a:p>
        </p:txBody>
      </p:sp>
      <p:sp>
        <p:nvSpPr>
          <p:cNvPr id="729" name="Oval 728"/>
          <p:cNvSpPr/>
          <p:nvPr/>
        </p:nvSpPr>
        <p:spPr>
          <a:xfrm>
            <a:off x="1600200" y="44424600"/>
            <a:ext cx="597916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dirty="0" err="1"/>
              <a:t>Device_Info</a:t>
            </a:r>
            <a:endParaRPr lang="en-US" sz="4600" b="1" u="sng" dirty="0"/>
          </a:p>
        </p:txBody>
      </p:sp>
      <p:sp>
        <p:nvSpPr>
          <p:cNvPr id="730" name="Oval 729"/>
          <p:cNvSpPr/>
          <p:nvPr/>
        </p:nvSpPr>
        <p:spPr>
          <a:xfrm>
            <a:off x="6324600" y="43662600"/>
            <a:ext cx="3882088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 </a:t>
            </a:r>
            <a:r>
              <a:rPr lang="en-IN" sz="5400" b="1" dirty="0"/>
              <a:t>Time</a:t>
            </a:r>
            <a:endParaRPr lang="en-US" sz="4600" b="1" dirty="0"/>
          </a:p>
        </p:txBody>
      </p:sp>
      <p:cxnSp>
        <p:nvCxnSpPr>
          <p:cNvPr id="732" name="Straight Connector 731"/>
          <p:cNvCxnSpPr>
            <a:stCxn id="727" idx="0"/>
          </p:cNvCxnSpPr>
          <p:nvPr/>
        </p:nvCxnSpPr>
        <p:spPr>
          <a:xfrm rot="5400000" flipH="1" flipV="1">
            <a:off x="3485123" y="39603923"/>
            <a:ext cx="1981199" cy="27833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3" name="Straight Connector 732"/>
          <p:cNvCxnSpPr>
            <a:stCxn id="728" idx="0"/>
          </p:cNvCxnSpPr>
          <p:nvPr/>
        </p:nvCxnSpPr>
        <p:spPr>
          <a:xfrm rot="16200000" flipV="1">
            <a:off x="5567680" y="40304721"/>
            <a:ext cx="1981200" cy="1381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4" name="Straight Connector 733"/>
          <p:cNvCxnSpPr>
            <a:stCxn id="729" idx="0"/>
          </p:cNvCxnSpPr>
          <p:nvPr/>
        </p:nvCxnSpPr>
        <p:spPr>
          <a:xfrm rot="5400000" flipH="1" flipV="1">
            <a:off x="3018791" y="41575991"/>
            <a:ext cx="4419599" cy="12776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5" name="Straight Connector 734"/>
          <p:cNvCxnSpPr>
            <a:stCxn id="730" idx="0"/>
          </p:cNvCxnSpPr>
          <p:nvPr/>
        </p:nvCxnSpPr>
        <p:spPr>
          <a:xfrm rot="16200000" flipV="1">
            <a:off x="5237723" y="40634679"/>
            <a:ext cx="3657599" cy="23982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3" name="Diamond 752"/>
          <p:cNvSpPr/>
          <p:nvPr/>
        </p:nvSpPr>
        <p:spPr>
          <a:xfrm>
            <a:off x="3124200" y="37719000"/>
            <a:ext cx="5105400" cy="2362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Login</a:t>
            </a:r>
            <a:endParaRPr lang="en-US" sz="5400" b="1" dirty="0"/>
          </a:p>
        </p:txBody>
      </p:sp>
      <p:cxnSp>
        <p:nvCxnSpPr>
          <p:cNvPr id="773" name="Elbow Connector 772"/>
          <p:cNvCxnSpPr>
            <a:stCxn id="162" idx="1"/>
            <a:endCxn id="753" idx="1"/>
          </p:cNvCxnSpPr>
          <p:nvPr/>
        </p:nvCxnSpPr>
        <p:spPr>
          <a:xfrm rot="10800000" flipV="1">
            <a:off x="3124200" y="2285998"/>
            <a:ext cx="533400" cy="36614101"/>
          </a:xfrm>
          <a:prstGeom prst="bentConnector3">
            <a:avLst>
              <a:gd name="adj1" fmla="val 277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1" name="Elbow Connector 780"/>
          <p:cNvCxnSpPr>
            <a:stCxn id="753" idx="0"/>
          </p:cNvCxnSpPr>
          <p:nvPr/>
        </p:nvCxnSpPr>
        <p:spPr>
          <a:xfrm rot="5400000" flipH="1" flipV="1">
            <a:off x="857250" y="18916650"/>
            <a:ext cx="23622000" cy="13982700"/>
          </a:xfrm>
          <a:prstGeom prst="bentConnector3">
            <a:avLst>
              <a:gd name="adj1" fmla="val 83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1" name="Elbow Connector 800"/>
          <p:cNvCxnSpPr>
            <a:endCxn id="4" idx="1"/>
          </p:cNvCxnSpPr>
          <p:nvPr/>
        </p:nvCxnSpPr>
        <p:spPr>
          <a:xfrm flipV="1">
            <a:off x="8077200" y="38633399"/>
            <a:ext cx="3962400" cy="3048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3" name="Rounded Rectangle 212"/>
          <p:cNvSpPr/>
          <p:nvPr/>
        </p:nvSpPr>
        <p:spPr>
          <a:xfrm>
            <a:off x="36804600" y="43967400"/>
            <a:ext cx="13563600" cy="457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Neighboring Nurse</a:t>
            </a:r>
            <a:endParaRPr lang="en-US" b="1" dirty="0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2667000" y="13716000"/>
            <a:ext cx="6096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90800" y="13792200"/>
            <a:ext cx="6858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9354800" y="15773400"/>
            <a:ext cx="7620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9354800" y="15925800"/>
            <a:ext cx="6858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5" name="Straight Connector 234"/>
          <p:cNvCxnSpPr/>
          <p:nvPr/>
        </p:nvCxnSpPr>
        <p:spPr>
          <a:xfrm rot="5400000">
            <a:off x="11354594" y="38632606"/>
            <a:ext cx="6096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6" name="Straight Connector 235"/>
          <p:cNvCxnSpPr/>
          <p:nvPr/>
        </p:nvCxnSpPr>
        <p:spPr>
          <a:xfrm rot="5400000">
            <a:off x="11240294" y="38594506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1165800" y="6400800"/>
            <a:ext cx="11430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1165800" y="66294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3" name="Straight Connector 252"/>
          <p:cNvCxnSpPr/>
          <p:nvPr/>
        </p:nvCxnSpPr>
        <p:spPr>
          <a:xfrm rot="16200000" flipH="1">
            <a:off x="38671500" y="2476500"/>
            <a:ext cx="7620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/>
          <p:nvPr/>
        </p:nvCxnSpPr>
        <p:spPr>
          <a:xfrm rot="16200000" flipH="1">
            <a:off x="38938200" y="2514600"/>
            <a:ext cx="6858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45643800" y="15773400"/>
            <a:ext cx="685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45643800" y="15925800"/>
            <a:ext cx="685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0" name="Diamond 259"/>
          <p:cNvSpPr/>
          <p:nvPr/>
        </p:nvSpPr>
        <p:spPr>
          <a:xfrm>
            <a:off x="14706600" y="838200"/>
            <a:ext cx="4495800" cy="2438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latin typeface="Times New Roman"/>
                <a:ea typeface="Times New Roman"/>
              </a:rPr>
              <a:t>Approval status</a:t>
            </a:r>
            <a:endParaRPr lang="en-US" sz="4000" b="1" dirty="0" smtClean="0"/>
          </a:p>
        </p:txBody>
      </p:sp>
      <p:cxnSp>
        <p:nvCxnSpPr>
          <p:cNvPr id="405" name="Elbow Connector 404"/>
          <p:cNvCxnSpPr>
            <a:stCxn id="539" idx="3"/>
          </p:cNvCxnSpPr>
          <p:nvPr/>
        </p:nvCxnSpPr>
        <p:spPr>
          <a:xfrm>
            <a:off x="14935200" y="10172700"/>
            <a:ext cx="7772400" cy="255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6" name="Straight Connector 415"/>
          <p:cNvCxnSpPr/>
          <p:nvPr/>
        </p:nvCxnSpPr>
        <p:spPr>
          <a:xfrm rot="5400000">
            <a:off x="2896394" y="2361406"/>
            <a:ext cx="1066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18516600" y="27432000"/>
            <a:ext cx="685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18592800" y="27279600"/>
            <a:ext cx="685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5" name="Diamond 434"/>
          <p:cNvSpPr/>
          <p:nvPr/>
        </p:nvSpPr>
        <p:spPr>
          <a:xfrm>
            <a:off x="11658600" y="14478000"/>
            <a:ext cx="4876800" cy="2133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Free Time</a:t>
            </a:r>
            <a:endParaRPr lang="en-US" sz="4000" b="1" dirty="0"/>
          </a:p>
        </p:txBody>
      </p:sp>
      <p:cxnSp>
        <p:nvCxnSpPr>
          <p:cNvPr id="439" name="Elbow Connector 438"/>
          <p:cNvCxnSpPr>
            <a:stCxn id="435" idx="3"/>
            <a:endCxn id="420" idx="1"/>
          </p:cNvCxnSpPr>
          <p:nvPr/>
        </p:nvCxnSpPr>
        <p:spPr>
          <a:xfrm flipV="1">
            <a:off x="16535400" y="14211299"/>
            <a:ext cx="3200400" cy="13335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1" name="Elbow Connector 440"/>
          <p:cNvCxnSpPr>
            <a:stCxn id="435" idx="2"/>
            <a:endCxn id="578" idx="0"/>
          </p:cNvCxnSpPr>
          <p:nvPr/>
        </p:nvCxnSpPr>
        <p:spPr>
          <a:xfrm rot="5400000">
            <a:off x="12820650" y="17392650"/>
            <a:ext cx="2057400" cy="495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2" name="Diamond 441"/>
          <p:cNvSpPr/>
          <p:nvPr/>
        </p:nvSpPr>
        <p:spPr>
          <a:xfrm>
            <a:off x="22402800" y="22250400"/>
            <a:ext cx="4876800" cy="22098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Nurse charges</a:t>
            </a:r>
            <a:endParaRPr lang="en-US" sz="4000" b="1" dirty="0"/>
          </a:p>
        </p:txBody>
      </p:sp>
      <p:cxnSp>
        <p:nvCxnSpPr>
          <p:cNvPr id="444" name="Elbow Connector 443"/>
          <p:cNvCxnSpPr>
            <a:stCxn id="420" idx="1"/>
            <a:endCxn id="442" idx="1"/>
          </p:cNvCxnSpPr>
          <p:nvPr/>
        </p:nvCxnSpPr>
        <p:spPr>
          <a:xfrm rot="10800000" flipH="1" flipV="1">
            <a:off x="19735800" y="14211298"/>
            <a:ext cx="2667000" cy="9144001"/>
          </a:xfrm>
          <a:prstGeom prst="bentConnector3">
            <a:avLst>
              <a:gd name="adj1" fmla="val -85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6" name="Elbow Connector 445"/>
          <p:cNvCxnSpPr>
            <a:stCxn id="442" idx="3"/>
            <a:endCxn id="138" idx="3"/>
          </p:cNvCxnSpPr>
          <p:nvPr/>
        </p:nvCxnSpPr>
        <p:spPr>
          <a:xfrm>
            <a:off x="27279600" y="23355300"/>
            <a:ext cx="18211800" cy="12611099"/>
          </a:xfrm>
          <a:prstGeom prst="bentConnector3">
            <a:avLst>
              <a:gd name="adj1" fmla="val 101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/>
          <p:nvPr/>
        </p:nvCxnSpPr>
        <p:spPr>
          <a:xfrm rot="10800000" flipV="1">
            <a:off x="45262800" y="33985200"/>
            <a:ext cx="990600" cy="373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6324600" y="25603200"/>
            <a:ext cx="685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6400800" y="25450800"/>
            <a:ext cx="685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6" name="Elbow Connector 455"/>
          <p:cNvCxnSpPr/>
          <p:nvPr/>
        </p:nvCxnSpPr>
        <p:spPr>
          <a:xfrm rot="10800000" flipV="1">
            <a:off x="7315200" y="14173200"/>
            <a:ext cx="12573000" cy="6934200"/>
          </a:xfrm>
          <a:prstGeom prst="bentConnector3">
            <a:avLst>
              <a:gd name="adj1" fmla="val 678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25755600" y="35814000"/>
            <a:ext cx="788859" cy="383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5" name="Straight Connector 464"/>
          <p:cNvCxnSpPr/>
          <p:nvPr/>
        </p:nvCxnSpPr>
        <p:spPr>
          <a:xfrm flipV="1">
            <a:off x="25603200" y="35737800"/>
            <a:ext cx="762000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7" name="Elbow Connector 486"/>
          <p:cNvCxnSpPr>
            <a:stCxn id="107" idx="3"/>
            <a:endCxn id="138" idx="1"/>
          </p:cNvCxnSpPr>
          <p:nvPr/>
        </p:nvCxnSpPr>
        <p:spPr>
          <a:xfrm>
            <a:off x="35966400" y="33985200"/>
            <a:ext cx="4648200" cy="19811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9" name="Straight Connector 488"/>
          <p:cNvCxnSpPr/>
          <p:nvPr/>
        </p:nvCxnSpPr>
        <p:spPr>
          <a:xfrm rot="16200000" flipH="1">
            <a:off x="26860500" y="36080700"/>
            <a:ext cx="381000" cy="304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0" name="Straight Connector 489"/>
          <p:cNvCxnSpPr/>
          <p:nvPr/>
        </p:nvCxnSpPr>
        <p:spPr>
          <a:xfrm rot="16200000" flipH="1">
            <a:off x="26974800" y="35890200"/>
            <a:ext cx="457200" cy="457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2" name="Straight Connector 501"/>
          <p:cNvCxnSpPr/>
          <p:nvPr/>
        </p:nvCxnSpPr>
        <p:spPr>
          <a:xfrm rot="16200000" flipH="1">
            <a:off x="39585900" y="35852100"/>
            <a:ext cx="7620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3" name="Straight Connector 502"/>
          <p:cNvCxnSpPr/>
          <p:nvPr/>
        </p:nvCxnSpPr>
        <p:spPr>
          <a:xfrm rot="16200000" flipH="1">
            <a:off x="39776400" y="35890200"/>
            <a:ext cx="6858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0" name="Straight Connector 509"/>
          <p:cNvCxnSpPr/>
          <p:nvPr/>
        </p:nvCxnSpPr>
        <p:spPr>
          <a:xfrm rot="16200000" flipH="1">
            <a:off x="22212300" y="38138100"/>
            <a:ext cx="7620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1" name="Straight Connector 510"/>
          <p:cNvCxnSpPr/>
          <p:nvPr/>
        </p:nvCxnSpPr>
        <p:spPr>
          <a:xfrm rot="16200000" flipH="1">
            <a:off x="22402800" y="38176200"/>
            <a:ext cx="685800" cy="76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8" name="Oval 607"/>
          <p:cNvSpPr/>
          <p:nvPr/>
        </p:nvSpPr>
        <p:spPr>
          <a:xfrm>
            <a:off x="3962400" y="34518600"/>
            <a:ext cx="3998201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Amount</a:t>
            </a:r>
            <a:endParaRPr lang="en-US" sz="4600" b="1" dirty="0"/>
          </a:p>
        </p:txBody>
      </p:sp>
      <p:sp>
        <p:nvSpPr>
          <p:cNvPr id="601" name="Oval 600"/>
          <p:cNvSpPr/>
          <p:nvPr/>
        </p:nvSpPr>
        <p:spPr>
          <a:xfrm>
            <a:off x="5974081" y="32385002"/>
            <a:ext cx="3998201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/>
              <a:t>T_id</a:t>
            </a:r>
            <a:endParaRPr lang="en-US" sz="4600" b="1" u="sng" dirty="0"/>
          </a:p>
        </p:txBody>
      </p:sp>
      <p:sp>
        <p:nvSpPr>
          <p:cNvPr id="600" name="Oval 599"/>
          <p:cNvSpPr/>
          <p:nvPr/>
        </p:nvSpPr>
        <p:spPr>
          <a:xfrm>
            <a:off x="2743200" y="30327600"/>
            <a:ext cx="3998201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accent2"/>
                </a:solidFill>
                <a:latin typeface="Times New Roman"/>
                <a:ea typeface="Times New Roman"/>
              </a:rPr>
              <a:t>N_id</a:t>
            </a:r>
            <a:endParaRPr lang="en-US" sz="4600" b="1" u="sng" dirty="0">
              <a:solidFill>
                <a:schemeClr val="accent2"/>
              </a:solidFill>
            </a:endParaRPr>
          </a:p>
        </p:txBody>
      </p:sp>
      <p:sp>
        <p:nvSpPr>
          <p:cNvPr id="606" name="Oval 605"/>
          <p:cNvSpPr/>
          <p:nvPr/>
        </p:nvSpPr>
        <p:spPr>
          <a:xfrm>
            <a:off x="2514600" y="32385000"/>
            <a:ext cx="3998201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Type</a:t>
            </a:r>
            <a:endParaRPr lang="en-US" sz="4600" b="1" dirty="0"/>
          </a:p>
        </p:txBody>
      </p:sp>
      <p:sp>
        <p:nvSpPr>
          <p:cNvPr id="579" name="Oval 578"/>
          <p:cNvSpPr/>
          <p:nvPr/>
        </p:nvSpPr>
        <p:spPr>
          <a:xfrm>
            <a:off x="10515600" y="21564600"/>
            <a:ext cx="3669366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 err="1">
                <a:solidFill>
                  <a:schemeClr val="accent2"/>
                </a:solidFill>
                <a:latin typeface="Times New Roman"/>
                <a:ea typeface="Times New Roman"/>
              </a:rPr>
              <a:t>N_id</a:t>
            </a:r>
            <a:endParaRPr lang="en-US" sz="4600" b="1" dirty="0">
              <a:solidFill>
                <a:schemeClr val="accent2"/>
              </a:solidFill>
            </a:endParaRPr>
          </a:p>
        </p:txBody>
      </p:sp>
      <p:cxnSp>
        <p:nvCxnSpPr>
          <p:cNvPr id="512" name="Straight Connector 511"/>
          <p:cNvCxnSpPr/>
          <p:nvPr/>
        </p:nvCxnSpPr>
        <p:spPr>
          <a:xfrm>
            <a:off x="6400800" y="11125200"/>
            <a:ext cx="1181894" cy="373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400800" y="109728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Straight Connector 236"/>
          <p:cNvCxnSpPr>
            <a:stCxn id="240" idx="0"/>
            <a:endCxn id="162" idx="2"/>
          </p:cNvCxnSpPr>
          <p:nvPr/>
        </p:nvCxnSpPr>
        <p:spPr>
          <a:xfrm rot="5400000" flipH="1" flipV="1">
            <a:off x="3714749" y="4781549"/>
            <a:ext cx="3886203" cy="8763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0" name="Oval 239"/>
          <p:cNvSpPr/>
          <p:nvPr/>
        </p:nvSpPr>
        <p:spPr>
          <a:xfrm>
            <a:off x="3124200" y="7162800"/>
            <a:ext cx="4191000" cy="1790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US" sz="4600" b="1" dirty="0" smtClean="0"/>
              <a:t>Created By</a:t>
            </a:r>
            <a:endParaRPr lang="en-US" sz="4600" b="1" dirty="0"/>
          </a:p>
        </p:txBody>
      </p:sp>
      <p:cxnSp>
        <p:nvCxnSpPr>
          <p:cNvPr id="243" name="Straight Connector 242"/>
          <p:cNvCxnSpPr>
            <a:stCxn id="244" idx="0"/>
            <a:endCxn id="162" idx="2"/>
          </p:cNvCxnSpPr>
          <p:nvPr/>
        </p:nvCxnSpPr>
        <p:spPr>
          <a:xfrm rot="16200000" flipV="1">
            <a:off x="5543549" y="3829049"/>
            <a:ext cx="4191003" cy="3086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4" name="Oval 243"/>
          <p:cNvSpPr/>
          <p:nvPr/>
        </p:nvSpPr>
        <p:spPr>
          <a:xfrm>
            <a:off x="6781800" y="7467600"/>
            <a:ext cx="4800600" cy="1790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US" sz="4600" b="1" dirty="0" err="1" smtClean="0"/>
              <a:t>Created_Date</a:t>
            </a:r>
            <a:r>
              <a:rPr lang="en-US" sz="4600" b="1" dirty="0" smtClean="0"/>
              <a:t> Time</a:t>
            </a:r>
            <a:endParaRPr lang="en-US" sz="4600" b="1" dirty="0"/>
          </a:p>
        </p:txBody>
      </p:sp>
      <p:cxnSp>
        <p:nvCxnSpPr>
          <p:cNvPr id="252" name="Straight Connector 251"/>
          <p:cNvCxnSpPr/>
          <p:nvPr/>
        </p:nvCxnSpPr>
        <p:spPr>
          <a:xfrm rot="5400000">
            <a:off x="2743994" y="2285206"/>
            <a:ext cx="1066800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5" name="Oval 254"/>
          <p:cNvSpPr/>
          <p:nvPr/>
        </p:nvSpPr>
        <p:spPr>
          <a:xfrm>
            <a:off x="1371600" y="14173200"/>
            <a:ext cx="3657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Admin_email</a:t>
            </a:r>
            <a:r>
              <a:rPr lang="en-IN" sz="48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6" name="Straight Connector 255"/>
          <p:cNvCxnSpPr>
            <a:stCxn id="255" idx="0"/>
            <a:endCxn id="305" idx="2"/>
          </p:cNvCxnSpPr>
          <p:nvPr/>
        </p:nvCxnSpPr>
        <p:spPr>
          <a:xfrm rot="5400000" flipH="1" flipV="1">
            <a:off x="4000499" y="12687299"/>
            <a:ext cx="685803" cy="2286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1" name="Oval 260"/>
          <p:cNvSpPr/>
          <p:nvPr/>
        </p:nvSpPr>
        <p:spPr>
          <a:xfrm>
            <a:off x="6019800" y="13639800"/>
            <a:ext cx="49530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Modification_time</a:t>
            </a:r>
            <a:r>
              <a:rPr lang="en-IN" sz="4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tx1"/>
              </a:solidFill>
            </a:endParaRPr>
          </a:p>
        </p:txBody>
      </p:sp>
      <p:cxnSp>
        <p:nvCxnSpPr>
          <p:cNvPr id="262" name="Straight Connector 261"/>
          <p:cNvCxnSpPr>
            <a:stCxn id="261" idx="0"/>
            <a:endCxn id="305" idx="2"/>
          </p:cNvCxnSpPr>
          <p:nvPr/>
        </p:nvCxnSpPr>
        <p:spPr>
          <a:xfrm rot="16200000" flipV="1">
            <a:off x="6915149" y="12058649"/>
            <a:ext cx="152403" cy="30099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9" name="Oval 268"/>
          <p:cNvSpPr/>
          <p:nvPr/>
        </p:nvSpPr>
        <p:spPr>
          <a:xfrm>
            <a:off x="37719000" y="37719000"/>
            <a:ext cx="48006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Admin_email</a:t>
            </a:r>
            <a:r>
              <a:rPr lang="en-IN" sz="48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0" name="Straight Connector 269"/>
          <p:cNvCxnSpPr>
            <a:stCxn id="269" idx="0"/>
          </p:cNvCxnSpPr>
          <p:nvPr/>
        </p:nvCxnSpPr>
        <p:spPr>
          <a:xfrm rot="5400000" flipH="1" flipV="1">
            <a:off x="41205152" y="35947352"/>
            <a:ext cx="685797" cy="28575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1" name="Oval 270"/>
          <p:cNvSpPr/>
          <p:nvPr/>
        </p:nvSpPr>
        <p:spPr>
          <a:xfrm>
            <a:off x="42748200" y="40614600"/>
            <a:ext cx="57912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Modification_time</a:t>
            </a:r>
            <a:r>
              <a:rPr lang="en-IN" sz="4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tx1"/>
              </a:solidFill>
            </a:endParaRPr>
          </a:p>
        </p:txBody>
      </p:sp>
      <p:cxnSp>
        <p:nvCxnSpPr>
          <p:cNvPr id="272" name="Straight Connector 271"/>
          <p:cNvCxnSpPr>
            <a:stCxn id="271" idx="0"/>
            <a:endCxn id="138" idx="2"/>
          </p:cNvCxnSpPr>
          <p:nvPr/>
        </p:nvCxnSpPr>
        <p:spPr>
          <a:xfrm rot="16200000" flipV="1">
            <a:off x="42519599" y="37490399"/>
            <a:ext cx="3657603" cy="2590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Oval 143"/>
          <p:cNvSpPr/>
          <p:nvPr/>
        </p:nvSpPr>
        <p:spPr>
          <a:xfrm>
            <a:off x="43662600" y="38938200"/>
            <a:ext cx="54102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Description</a:t>
            </a:r>
            <a:endParaRPr lang="en-US" sz="4600" b="1" dirty="0"/>
          </a:p>
        </p:txBody>
      </p:sp>
      <p:sp>
        <p:nvSpPr>
          <p:cNvPr id="140" name="Oval 139"/>
          <p:cNvSpPr/>
          <p:nvPr/>
        </p:nvSpPr>
        <p:spPr>
          <a:xfrm>
            <a:off x="44424600" y="36880801"/>
            <a:ext cx="4419600" cy="190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  <a:ea typeface="Times New Roman"/>
              </a:rPr>
              <a:t>S_charge</a:t>
            </a:r>
            <a:endParaRPr lang="en-US" sz="4600" b="1" dirty="0"/>
          </a:p>
        </p:txBody>
      </p:sp>
      <p:sp>
        <p:nvSpPr>
          <p:cNvPr id="287" name="Oval 286"/>
          <p:cNvSpPr/>
          <p:nvPr/>
        </p:nvSpPr>
        <p:spPr>
          <a:xfrm>
            <a:off x="41833800" y="20878800"/>
            <a:ext cx="4800600" cy="1295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Admin_email</a:t>
            </a:r>
            <a:r>
              <a:rPr lang="en-IN" sz="48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8" name="Straight Connector 287"/>
          <p:cNvCxnSpPr>
            <a:endCxn id="345" idx="2"/>
          </p:cNvCxnSpPr>
          <p:nvPr/>
        </p:nvCxnSpPr>
        <p:spPr>
          <a:xfrm rot="5400000" flipH="1" flipV="1">
            <a:off x="43929297" y="18630901"/>
            <a:ext cx="2743206" cy="17525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9" name="Oval 288"/>
          <p:cNvSpPr/>
          <p:nvPr/>
        </p:nvSpPr>
        <p:spPr>
          <a:xfrm>
            <a:off x="45431765" y="20961626"/>
            <a:ext cx="57912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Modification_time</a:t>
            </a:r>
            <a:r>
              <a:rPr lang="en-IN" sz="4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tx1"/>
              </a:solidFill>
            </a:endParaRPr>
          </a:p>
        </p:txBody>
      </p:sp>
      <p:cxnSp>
        <p:nvCxnSpPr>
          <p:cNvPr id="290" name="Straight Connector 289"/>
          <p:cNvCxnSpPr>
            <a:stCxn id="289" idx="0"/>
            <a:endCxn id="345" idx="2"/>
          </p:cNvCxnSpPr>
          <p:nvPr/>
        </p:nvCxnSpPr>
        <p:spPr>
          <a:xfrm rot="16200000" flipV="1">
            <a:off x="45839269" y="18473529"/>
            <a:ext cx="2826029" cy="21501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9" name="Oval 348"/>
          <p:cNvSpPr/>
          <p:nvPr/>
        </p:nvSpPr>
        <p:spPr>
          <a:xfrm>
            <a:off x="42672000" y="19126200"/>
            <a:ext cx="41910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u="sng" dirty="0" smtClean="0">
                <a:solidFill>
                  <a:schemeClr val="accent3"/>
                </a:solidFill>
                <a:latin typeface="Times New Roman"/>
                <a:ea typeface="Times New Roman"/>
              </a:rPr>
              <a:t>Cid</a:t>
            </a:r>
            <a:endParaRPr lang="en-US" sz="4600" b="1" u="sng" dirty="0">
              <a:solidFill>
                <a:schemeClr val="accent3"/>
              </a:solidFill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36880800" y="6781800"/>
            <a:ext cx="4170677" cy="1600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>
                <a:solidFill>
                  <a:schemeClr val="tx2"/>
                </a:solidFill>
              </a:rPr>
              <a:t>Email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11963400" y="5867400"/>
            <a:ext cx="51816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tx1"/>
                </a:solidFill>
                <a:latin typeface="Times New Roman"/>
              </a:rPr>
              <a:t>Approval_status_time</a:t>
            </a:r>
            <a:endParaRPr lang="en-US" sz="4600" b="1" dirty="0">
              <a:solidFill>
                <a:schemeClr val="tx1"/>
              </a:solidFill>
            </a:endParaRPr>
          </a:p>
        </p:txBody>
      </p:sp>
      <p:cxnSp>
        <p:nvCxnSpPr>
          <p:cNvPr id="303" name="Straight Connector 302"/>
          <p:cNvCxnSpPr>
            <a:endCxn id="260" idx="2"/>
          </p:cNvCxnSpPr>
          <p:nvPr/>
        </p:nvCxnSpPr>
        <p:spPr>
          <a:xfrm rot="5400000" flipH="1" flipV="1">
            <a:off x="14497050" y="3333750"/>
            <a:ext cx="2514600" cy="24003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4" name="Oval 313"/>
          <p:cNvSpPr/>
          <p:nvPr/>
        </p:nvSpPr>
        <p:spPr>
          <a:xfrm>
            <a:off x="19202400" y="19126200"/>
            <a:ext cx="44958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latin typeface="Times New Roman"/>
              </a:rPr>
              <a:t>Profile_photo</a:t>
            </a:r>
            <a:endParaRPr lang="en-US" sz="4600" b="1" dirty="0"/>
          </a:p>
        </p:txBody>
      </p:sp>
      <p:cxnSp>
        <p:nvCxnSpPr>
          <p:cNvPr id="315" name="Straight Connector 314"/>
          <p:cNvCxnSpPr/>
          <p:nvPr/>
        </p:nvCxnSpPr>
        <p:spPr>
          <a:xfrm rot="5400000" flipH="1" flipV="1">
            <a:off x="20269201" y="16687801"/>
            <a:ext cx="3505201" cy="15239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8" name="Oval 427"/>
          <p:cNvSpPr/>
          <p:nvPr/>
        </p:nvSpPr>
        <p:spPr>
          <a:xfrm>
            <a:off x="21183600" y="18059401"/>
            <a:ext cx="4495800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smtClean="0">
                <a:latin typeface="Times New Roman"/>
                <a:ea typeface="Times New Roman"/>
              </a:rPr>
              <a:t>Amount</a:t>
            </a:r>
            <a:endParaRPr lang="en-US" sz="4600" b="1" u="sng" dirty="0"/>
          </a:p>
        </p:txBody>
      </p:sp>
      <p:sp>
        <p:nvSpPr>
          <p:cNvPr id="427" name="Oval 426"/>
          <p:cNvSpPr/>
          <p:nvPr/>
        </p:nvSpPr>
        <p:spPr>
          <a:xfrm>
            <a:off x="18592800" y="16078200"/>
            <a:ext cx="4412346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400" b="1" dirty="0" smtClean="0">
                <a:solidFill>
                  <a:schemeClr val="tx2"/>
                </a:solidFill>
                <a:latin typeface="Times New Roman"/>
                <a:ea typeface="Times New Roman"/>
              </a:rPr>
              <a:t>Email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10210800" y="44272200"/>
            <a:ext cx="57912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Modification_time</a:t>
            </a:r>
            <a:r>
              <a:rPr lang="en-IN" sz="4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tx1"/>
              </a:solidFill>
            </a:endParaRPr>
          </a:p>
        </p:txBody>
      </p:sp>
      <p:cxnSp>
        <p:nvCxnSpPr>
          <p:cNvPr id="318" name="Straight Connector 317"/>
          <p:cNvCxnSpPr>
            <a:stCxn id="317" idx="0"/>
            <a:endCxn id="4" idx="2"/>
          </p:cNvCxnSpPr>
          <p:nvPr/>
        </p:nvCxnSpPr>
        <p:spPr>
          <a:xfrm rot="5400000" flipH="1" flipV="1">
            <a:off x="11468099" y="41262299"/>
            <a:ext cx="4648203" cy="1371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0" name="Oval 319"/>
          <p:cNvSpPr/>
          <p:nvPr/>
        </p:nvSpPr>
        <p:spPr>
          <a:xfrm>
            <a:off x="23088600" y="19202400"/>
            <a:ext cx="48006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Modification_time</a:t>
            </a:r>
            <a:r>
              <a:rPr lang="en-IN" sz="4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en-US" sz="4600" b="1" u="sng" dirty="0">
              <a:solidFill>
                <a:schemeClr val="tx1"/>
              </a:solidFill>
            </a:endParaRPr>
          </a:p>
        </p:txBody>
      </p:sp>
      <p:cxnSp>
        <p:nvCxnSpPr>
          <p:cNvPr id="321" name="Straight Connector 320"/>
          <p:cNvCxnSpPr>
            <a:stCxn id="320" idx="0"/>
            <a:endCxn id="420" idx="2"/>
          </p:cNvCxnSpPr>
          <p:nvPr/>
        </p:nvCxnSpPr>
        <p:spPr>
          <a:xfrm rot="16200000" flipV="1">
            <a:off x="22231349" y="15944849"/>
            <a:ext cx="3657603" cy="28575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1" name="Oval 380"/>
          <p:cNvSpPr/>
          <p:nvPr/>
        </p:nvSpPr>
        <p:spPr>
          <a:xfrm>
            <a:off x="23012400" y="48082200"/>
            <a:ext cx="5791200" cy="1981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US" sz="4600" b="1" dirty="0" err="1" smtClean="0">
                <a:solidFill>
                  <a:schemeClr val="tx1"/>
                </a:solidFill>
              </a:rPr>
              <a:t>CreatedTime</a:t>
            </a:r>
            <a:endParaRPr lang="en-US" sz="4600" b="1" dirty="0">
              <a:solidFill>
                <a:schemeClr val="tx1"/>
              </a:solidFill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rot="5400000" flipH="1" flipV="1">
            <a:off x="21875748" y="43427652"/>
            <a:ext cx="8763002" cy="8508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Oval 61"/>
          <p:cNvSpPr/>
          <p:nvPr/>
        </p:nvSpPr>
        <p:spPr>
          <a:xfrm>
            <a:off x="22098000" y="45567600"/>
            <a:ext cx="58674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dirty="0"/>
              <a:t>Prescription</a:t>
            </a:r>
            <a:endParaRPr lang="en-US" sz="4600" b="1" dirty="0"/>
          </a:p>
        </p:txBody>
      </p:sp>
      <p:sp>
        <p:nvSpPr>
          <p:cNvPr id="647" name="Oval 646"/>
          <p:cNvSpPr/>
          <p:nvPr/>
        </p:nvSpPr>
        <p:spPr>
          <a:xfrm>
            <a:off x="16459200" y="33604200"/>
            <a:ext cx="425365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</a:rPr>
              <a:t>N_id</a:t>
            </a:r>
            <a:endParaRPr lang="en-US" sz="4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12877800" y="34290000"/>
            <a:ext cx="425365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US" sz="4600" b="1" dirty="0" err="1" smtClean="0"/>
              <a:t>Accepted_time</a:t>
            </a:r>
            <a:endParaRPr lang="en-US" sz="4600" b="1" dirty="0"/>
          </a:p>
        </p:txBody>
      </p:sp>
      <p:cxnSp>
        <p:nvCxnSpPr>
          <p:cNvPr id="386" name="Straight Connector 385"/>
          <p:cNvCxnSpPr/>
          <p:nvPr/>
        </p:nvCxnSpPr>
        <p:spPr>
          <a:xfrm rot="10800000" flipV="1">
            <a:off x="14859000" y="31546802"/>
            <a:ext cx="3962402" cy="27431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6" name="Oval 645"/>
          <p:cNvSpPr/>
          <p:nvPr/>
        </p:nvSpPr>
        <p:spPr>
          <a:xfrm>
            <a:off x="13030200" y="32537400"/>
            <a:ext cx="4863254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4600" b="1" u="sng" dirty="0" err="1">
                <a:solidFill>
                  <a:schemeClr val="bg1">
                    <a:lumMod val="50000"/>
                  </a:schemeClr>
                </a:solidFill>
              </a:rPr>
              <a:t>Request_id</a:t>
            </a:r>
            <a:endParaRPr lang="en-US" sz="4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 rot="10800000" flipV="1">
            <a:off x="45262800" y="34137600"/>
            <a:ext cx="990600" cy="373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3" name="Oval 262"/>
          <p:cNvSpPr/>
          <p:nvPr/>
        </p:nvSpPr>
        <p:spPr>
          <a:xfrm>
            <a:off x="3962400" y="46177200"/>
            <a:ext cx="4648200" cy="2285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US" sz="4600" b="1" dirty="0" err="1" smtClean="0">
                <a:solidFill>
                  <a:srgbClr val="FF0000"/>
                </a:solidFill>
              </a:rPr>
              <a:t>User_type</a:t>
            </a:r>
            <a:endParaRPr lang="en-US" sz="4600" b="1" dirty="0">
              <a:solidFill>
                <a:srgbClr val="FF0000"/>
              </a:solidFill>
            </a:endParaRPr>
          </a:p>
        </p:txBody>
      </p:sp>
      <p:cxnSp>
        <p:nvCxnSpPr>
          <p:cNvPr id="264" name="Straight Connector 263"/>
          <p:cNvCxnSpPr>
            <a:stCxn id="263" idx="0"/>
            <a:endCxn id="753" idx="2"/>
          </p:cNvCxnSpPr>
          <p:nvPr/>
        </p:nvCxnSpPr>
        <p:spPr>
          <a:xfrm rot="16200000" flipV="1">
            <a:off x="2933700" y="42824400"/>
            <a:ext cx="6096000" cy="609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8" name="Oval 727"/>
          <p:cNvSpPr/>
          <p:nvPr/>
        </p:nvSpPr>
        <p:spPr>
          <a:xfrm>
            <a:off x="4495800" y="41986201"/>
            <a:ext cx="550672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02882" tIns="151437" rIns="302882" bIns="151437" rtlCol="0" anchor="ctr"/>
          <a:lstStyle/>
          <a:p>
            <a:pPr algn="ctr"/>
            <a:r>
              <a:rPr lang="en-IN" sz="5400" b="1" dirty="0" err="1"/>
              <a:t>IP_address</a:t>
            </a:r>
            <a:endParaRPr lang="en-US" sz="4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147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himani</dc:creator>
  <cp:lastModifiedBy>himani</cp:lastModifiedBy>
  <cp:revision>24</cp:revision>
  <dcterms:created xsi:type="dcterms:W3CDTF">2021-09-08T17:24:46Z</dcterms:created>
  <dcterms:modified xsi:type="dcterms:W3CDTF">2021-09-11T11:13:55Z</dcterms:modified>
</cp:coreProperties>
</file>