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60" r:id="rId7"/>
    <p:sldId id="262" r:id="rId8"/>
    <p:sldId id="264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25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08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95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006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22b1bac-d262-4b5f-94e7-fa5a4fc96e6a}">
  <we:reference id="WA200003233" version="2.0.0.3" store="en-GB" storeType="OMEX"/>
  <we:alternateReferences/>
  <we:properties>
    <we:property name="Microsoft.Office.CampaignId" value="&quot;none&quot;"/>
    <we:property name="reportUrl" value="&quot;/groups/me/reports/8f7fe213-7e64-4e45-b175-53993a731df1/ReportSection2bcf68eaa0e8dd941e5b?bookmarkGuid=c485999b-dd92-4e43-a82f-b8993ff1b09b&amp;bookmarkUsage=1&amp;ctid=88d59d7d-aecb-41b2-90c5-55595de02536&amp;fromEntryPoint=export&quot;"/>
    <we:property name="reportState" value="&quot;CONNECTED&quot;"/>
    <we:property name="artifactViewState" value="&quot;live&quot;"/>
    <we:property name="reportEmbeddedTime" value="&quot;2025-01-30T16:00:51.660Z&quot;"/>
    <we:property name="creatorSessionId" value="&quot;dcf9a243-261e-4231-ba7e-2c838adff75b&quot;"/>
    <we:property name="creatorUserId" value="&quot;100320028189126B&quot;"/>
    <we:property name="creatorTenantId" value="&quot;88d59d7d-aecb-41b2-90c5-55595de02536&quot;"/>
    <we:property name="pageDisplayName" value="&quot;Financial Healthy Food sales KPIs&quot;"/>
    <we:property name="pageName" value="&quot;ReportSection2bcf68eaa0e8dd941e5b&quot;"/>
    <we:property name="reportName" value="&quot;Food Retail KPI Strategy Analysis&quot;"/>
    <we:property name="isVisualContainerHeaderHidden" value="false"/>
    <we:property name="isFiltersActionButtonVisible" value="true"/>
    <we:property name="initialStateBookmark" value="&quot;H4sIAAAAAAAAA+1b60/cOBD/V6Loqt6d9k5OnIfTbzy2vYqnWK7VqUInPya7abPJKvFSOMT/fhM7aYFStiwsLHThA4nteJ7+zYxtzlyV1ZOcn+7yMbiv3PWy/DTm1SfHc3tu0bbt7W3trB1s/bu7ttPH5nKis7Ko3VdnrubVEPS7rJ7yvJkBGz8c9Vye5/t82LylPK+h506gqsuC59l/YAdjl66mcN5z4WSSlxVvphxorqGZ9hiH4zvS9v6kSJFLnR3DAKS2rQcwKSvdvvtCphEDzgkwpZLAg1DgN7XtNWzOHo+D0izXSLd5FKf9k0mFspx1OnhtOhMmAuKHRAoifBF4HDyCpPTppBmzgdwPyyqTPHeNXBXUVowzd6PMp2Pz1L/UPiinlYQDSE1XoTN92lDbdv453HT2oz/8wNlBHWcoxzkqa78qUZVmzCZMeKXHUGjTMyo/b1SAHCj3lXd+hC3HRtEbZaF5VrSC+YpFlFIpWUACXyYkVDfIvmxyESNXnRXDvHUj4yzm6dDyWueZhKpxUvERzW0kGgM6afOguOZGsIkll4HtL5XpBiP3mbudoS7s3O94Pm2mfbnO60y+RI7w56jhy7ok8v3xgp+Z4bUhsWDFIA/YmwgpIi+IiAqIVInyCXgzzbmmjnkhUZ9Xbbk2HFYw5Lp97S/Y0AOeQ+38+stvpuP1tGhXN5nD7JJX6pLR8YOyUlCtnxrRN7OqAw+/d0WC5RHbelYqWABJGCfCZyT0IiKEutMafVOV00nH6j1J8WaaKTSIg5Bd1c7vSNNQAWUVtqg1cIms2yrsPiFiCIVd+9+ghFX/5ad3XZxCp3pdlWPzWRtJU6Rws2w913KEPPfc9yOooNVaobLOG99eUd8tFGtfDCczjHfeMPAFuz5cj4BvBi/NwO90E9N7ZJ3YTHgHtN3EL1T5uegAt4nmebeAv5mx1uj3emBsPjDjZsxvkpJbYPnzXkA2lKRxHBLPlz5QEhCiiPSTJxNKbLMzKWvt1KMqKz79XDHlR+S3rh6nUgkvCQX3uIyDUJCAz2/mHeD1tIIFiPJinuTvLhZbrChW+RS1T4OEBzL2Qy9QhCbsyayxNSzKsKZz3moYOxZJL/uY97zX2I/Ib82cMI6JOEkSkJxQzmSsZpv5YYusltqpY4LOqtC6WTk2QtKY0SSScaT8OOQ+yCgOn5pZe0sHK7eoAn+A+YcNSL1HMvPVJG5Z+GqgcR4s0Vzk0D9Z5tAtKPg+JsY0jKlUJEwCP5o/dN+/6l+0HU479TIhOujPAMtSyz2E6tvNOZVGYRQIDgzTgYBxkdyholqAk++tO38Bz/Xo1DEo/AxS7mtEsm6hCOFpSH2BhlCJAB+i2XXPEm18Pxak30dGsayum09rtH2347IxQu0vuyt/B986Kz3cyUMcpanAIoexBATHWjYKqMHvGyPMiOPfSyo2QBnF+MtAeTElirOAMjnvXClW1VJQL/AYpUoCC0k471yxAoiEILEKGGWeH1LlzTsXo9AU/4kPQkJESeKRZG6+BFYgXuJFhMiIMwKU3+2A4FFhYylS1MdBMXxUU6md5oy2ysS0Wc/OPuBsheZDWNVvD1a/LYs2F7PJ1gW6dV4tW5SbvQQeK+i1SNHm8iwOU5bEHqaNwL2QB/CE936eCuSuoOwng7KfJQw/7wPli0am18SrHmKlDU1X79dxCBT1mYhCFgpK/MAn8df7df0TjGSqSYgf8gbGbqm/1ddCrmV0EWf2XYzd/QNnu7+zt+v8vTt4f+i8XzvsH3y5gHFuUoKLSg86lX3lawc0t5t6Zxc8d1Fe8lU0yeUIlJGkabQEMwXNbFm7R1dL/PCtsrg0xtozqzuU6t62sqJxpp67DalecNw6yIYjQ+NWprCZy3EzbodPmm8Ijr92eHcPY5XHLTqPowlidZrQKCI+i4mIPQqrPO6Z5XELyjxW2eh9ZqOrPO7J53GreLXgeGVC1nWnseVU1xMuYZ8XcM0hKnowLxSoLrf7Tu7S/AOOa2ig2TKRzzrJ7ca3zP0POKofszs0AAA=&quot;"/>
    <we:property name="bookmark" value="&quot;H4sIAAAAAAAAA+1b60/cOBD/V6Loqt6d9k5OnIfTbzy2vYqnWK7VqUInPya7abPJKvFSOMT/fhM7aYFStiwsLHThA4nteJ7+zYxtzlyV1ZOcn+7yMbiv3PWy/DTm1SfHc3tu0bbt7W3trB1s/bu7ttPH5nKis7Ko3VdnrubVEPS7rJ7yvJkBGz8c9Vye5/t82LylPK+h506gqsuC59l/YAdjl66mcN5z4WSSlxVvphxorqGZ9hiH4zvS9v6kSJFLnR3DAKS2rQcwKSvdvvtCphEDzgkwpZLAg1DgN7XtNWzOHo+D0izXSLd5FKf9k0mFspx1OnhtOhMmAuKHRAoifBF4HDyCpPTppBmzgdwPyyqTPHeNXBXUVowzd6PMp2Pz1L/UPiinlYQDSE1XoTN92lDbdv453HT2oz/8wNlBHWcoxzkqa78qUZVmzCZMeKXHUGjTMyo/b1SAHCj3lXd+hC3HRtEbZaF5VrSC+YpFlFIpWUACXyYkVDfIvmxyESNXnRXDvHUj4yzm6dDyWueZhKpxUvERzW0kGgM6afOguOZGsIkll4HtL5XpBiP3mbudoS7s3O94Pm2mfbnO60y+RI7w56jhy7ok8v3xgp+Z4bUhsWDFIA/YmwgpIi+IiAqIVInyCXgzzbmmjnkhUZ9Xbbk2HFYw5Lp97S/Y0AOeQ+38+stvpuP1tGhXN5nD7JJX6pLR8YOyUlCtnxrRN7OqAw+/d0WC5RHbelYqWABJGCfCZyT0IiKEutMafVOV00nH6j1J8WaaKTSIg5Bd1c7vSNNQAWUVtqg1cIms2yrsPiFiCIVd+9+ghFX/5ad3XZxCp3pdlWPzWRtJU6Rws2w913KEPPfc9yOooNVaobLOG99eUd8tFGtfDCczjHfeMPAFuz5cj4BvBi/NwO90E9N7ZJ3YTHgHtN3EL1T5uegAt4nmebeAv5mx1uj3emBsPjDjZsxvkpJbYPnzXkA2lKRxHBLPlz5QEhCiiPSTJxNKbLMzKWvt1KMqKz79XDHlR+S3rh6nUgkvCQX3uIyDUJCAz2/mHeD1tIIFiPJinuTvLhZbrChW+RS1T4OEBzL2Qy9QhCbsyayxNSzKsKZz3moYOxZJL/uY97zX2I/Ib82cMI6JOEkSkJxQzmSsZpv5YYusltqpY4LOqtC6WTk2QtKY0SSScaT8OOQ+yCgOn5pZe0sHK7eoAn+A+YcNSL1HMvPVJG5Z+GqgcR4s0Vzk0D9Z5tAtKPg+JsY0jKlUJEwCP5o/dN+/6l+0HU479TIhOujPAMtSyz2E6tvNOZVGYRQIDgzTgYBxkdyholqAk++tO38Bz/Xo1DEo/AxS7mtEsm6hCOFpSH2BhlCJAB+i2XXPEm18Pxak30dGsayum09rtH2347IxQu0vuyt/B986Kz3cyUMcpanAIoexBATHWjYKqMHvGyPMiOPfSyo2QBnF+MtAeTElirOAMjnvXClW1VJQL/AYpUoCC0k471yxAoiEILEKGGWeH1LlzTsXo9AU/4kPQkJESeKRZG6+BFYgXuJFhMiIMwKU3+2A4FFhYylS1MdBMXxUU6md5oy2ysS0Wc/OPuBsheZDWNVvD1a/LYs2F7PJ1gW6dV4tW5SbvQQeK+i1SNHm8iwOU5bEHqaNwL2QB/CE936eCuSuoOwng7KfJQw/7wPli0am18SrHmKlDU1X79dxCBT1mYhCFgpK/MAn8df7df0TjGSqSYgf8gbGbqm/1ddCrmV0EWf2XYzd/QNnu7+zt+v8vTt4f+i8XzvsH3y5gHFuUoKLSg86lX3lawc0t5t6Zxc8d1Fe8lU0yeUIlJGkabQEMwXNbFm7R1dL/PCtsrg0xtozqzuU6t62sqJxpp67DalecNw6yIYjQ+NWprCZy3EzbodPmm8Ijr92eHcPY5XHLTqPowlidZrQKCI+i4mIPQqrPO6Z5XELyjxW2eh9ZqOrPO7J53GreLXgeGVC1nWnseVU1xMuYZ8XcM0hKnowLxSoLrf7Tu7S/AOOa2ig2TKRzzrJ7ca3zP0POKofszs0AAA=&quot;"/>
    <we:property name="datasetId" value="&quot;9adeabb8-6307-4394-87a0-029c95e6c085&quot;"/>
    <we:property name="embedUrl" value="&quot;/reportEmbed?reportId=8f7fe213-7e64-4e45-b175-53993a731df1&amp;config=eyJjbHVzdGVyVXJsIjoiaHR0cHM6Ly9XQUJJLVVTLUVBU1Qy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ac02fc6-c406-46b5-a87b-2f7bc0fe0f17}">
  <we:reference id="WA200003233" version="2.0.0.3" store="en-GB" storeType="OMEX"/>
  <we:alternateReferences/>
  <we:properties>
    <we:property name="Microsoft.Office.CampaignId" value="&quot;none&quot;"/>
    <we:property name="reportUrl" value="&quot;/groups/me/reports/8f7fe213-7e64-4e45-b175-53993a731df1/ReportSection5460182965561e9d1044?bookmarkGuid=e3d03b20-253e-4027-9db8-afed402051b0&amp;bookmarkUsage=1&amp;ctid=88d59d7d-aecb-41b2-90c5-55595de02536&amp;fromEntryPoint=export&quot;"/>
    <we:property name="reportState" value="&quot;CONNECTED&quot;"/>
    <we:property name="artifactViewState" value="&quot;live&quot;"/>
    <we:property name="reportEmbeddedTime" value="&quot;2025-01-30T16:02:00.491Z&quot;"/>
    <we:property name="creatorSessionId" value="&quot;0255319f-6e20-40ab-869c-ad89c82ac2b4&quot;"/>
    <we:property name="creatorUserId" value="&quot;100320028189126B&quot;"/>
    <we:property name="creatorTenantId" value="&quot;88d59d7d-aecb-41b2-90c5-55595de02536&quot;"/>
    <we:property name="pageDisplayName" value="&quot;Sales Analysis&quot;"/>
    <we:property name="pageName" value="&quot;ReportSection5460182965561e9d1044&quot;"/>
    <we:property name="reportName" value="&quot;Food Retail KPI Strategy Analysis&quot;"/>
    <we:property name="isVisualContainerHeaderHidden" value="false"/>
    <we:property name="isFiltersActionButtonVisible" value="true"/>
    <we:property name="initialStateBookmark" value="&quot;H4sIAAAAAAAAA+1baW/bRhD9KwRRIG2hFnsf/uYzCHLYtdIURWAUe1FmQokqRbl2Df33DkkpjuWLlmPHdhkYsbi7nJ2ZnXlvhqJPY59Oxpk5eWeGIV6LN/L889AUnyMc9+LRfGx39/Xb9f3Xf71bf7sNw/m4TPPRJF47jUtTDEL5IZ1MTVZJgMGPB73YZNmeGVRXickmoRePQzHJRyZL/w3NYpgqi2mY9eJwPM7ywlQi+6UpQyX2CJbDNeyNf6Wwo3FlehT6wZXN6H4Y50U5v+ZMIKyIFpwLHLTHiDG4Z9LM1mrevL7atFZsMx+VJh2BAtVYElRgiVFKOGu5QlYjW4+nWTlfYk+2j8cF2H268NdOPam9tsEw7ChJsFJUYSVBrfJkXK3ZBEsHeZE6k8W1D4owaUw+jTfzbDqsP22fG+/n08KF/ZDUU6MyLU9A0nqWRTt57qMtU5roz/db0R6PCItn4Nu9IgfPN8u2fu+vR/NtT6KXRT4dR9HH6NLxg/ruw/yfzSLAjI/X8Kx32kb3+v6Fii2033nTqCx+ISx6C9GUwoktqf5ymvp0NIggPIpJ9DPsWe8SfOOoSe372znt1tvC5MGyT9BXPln3R2bkYHTZIeuDQREGppxfbt/hpNsovQ6pA5kXvSrDMPpgsmmoV+xMR/PcwRetOICRCViazXPzLBneN8ZlkA+b2XQCUb1w+mY+tPnmoSnKChDsJ0itKhtAUl74UGyc1IeylRaLnCW9JRsfoWNmBwuogRs/fYUfi/SojXreIQ4/sMYqkxDJmGKEca2CFq1xjwvPvFEJEkJawYzgQZ3h3vt8/A6uGjmVmA8LqIcA2SnyYS1wTkaTqf17GsDty7HTX0zA598WH66TlFQirvVML26CHVVB0A8ZnH57pzcX9T5LHq7CLYahhR5pyHxcbbH7YGlytXJ9k4VJ9OMPPy2lAmpSAc4qXuN1PDS+IRXgrebRPw4BO+YOHfl0Yc6rJeVvEeg3+by2wNgsXH3nl/iaVf8OZncj4jYJN1ftEh45l0OKKE4Sk1jsjLaUIGn9WQ49Fq65JnxuMlAkWFOrPQneaaaRQcFeVRy1w4pHHI8XULYX1wRUCQfpb1Iwr2HdhpfW4hfoRbXu4IGiclnB5dLvxgLBLYqDDVM8paLgBgC8uRa4N4RoaJgnwWGhETQhGlMdkFK6JQ17YZlKhCEIScykZ5byjoY7Gu5ouD0Ne0c5I4nSAnutA0GOk2dFwzxgLKkDlCEVylDvuO5o+IyGcUfDHQ33YiktlopxxhGlhmELpevVNNxRbEexHcW2pFiuhRVcYYolAgoiFEnWMdAZA5FHxUCP73n3LYqfjj6/E31SISkOxkpmPcU+KINIyy6WaK6MUkTAf4pSqhl3T/xLtHP2JVR6HaT0CloLA8YyR7ouvSshuhLiFg/LqXRGEY4ZQdYQg5zQLbr0+8bh6xPfK5SYBNnAvXOECsINe1aPFoi1xGGHhKWKIkB/4nxX2J0VdvRRFXZdbfSdaiMvjE8ERppqrb3ngntUSbz2MMpwXNr8+PwRVNIUdFIYQEV6S63Q3ngrVpfmhQZkYoYJjoQUzjjKV5fmGCMSc0spN0pgQU3zSsGK0gQAJvdaSUk9Fsxz5FaXxhNHiAIrBXbMCQF1atsKlUPnGpRgSjMAOuW9F+KJV6hPl4RuhjFT+OeAXHV6BoUVtQQZjpCBnFKI3iEFgKQlV0gbrwTxJCDFW6YAUjZhAknPsWJcasvRlV/mP5cUKNLycBjKtAadNyEpv3GEtLR1K88yU0R1rFyWHvvp4LBWre/gHr991ITEvQX2N1K71rZ6lbi62IW7TJlD4NEOrp4uXNFQgZXxmoqAkaE0kHA1wHxz8Ghjw3lsuLz1fLrR1r3AvapPvr1qW2EMPdQwjMpLoqx9MzZ/F/sW/Rhehol7tq3y8MNufyGJv1efd84PTbfHEhY4oTJoSao+DQWEHhkG3i0yJ1nqQnEuFuNhKAY10nuoCWrDxs12aWjmc19Ph9ruy5+WbJhJ6l4sHj3OrjjQL89cHug4EykRctRIJJXGmCChnxyl/Z+P9IJz5t9XSS68s9ZwJTxSCNnmdY/r3XRo4PfF5xRJYhVyyDGHpeCYa4lXlWUZ89IKqJ2QERgj6NjI6g2fThTDgiCFA+IIM66RXE2zWtxl0ZFPy8nYuLBnRuGSKIHoMCNfheG1kVL9nWDNJJUq6fw7ihbrm+Oc/Qew3XCB4jgAAA==&quot;"/>
    <we:property name="bookmark" value="&quot;H4sIAAAAAAAAA+1baW/bRhD9KwRRIG2hFnsf/uYzCHLYtdIURWAUe1FmQokqRbl2Df33DkkpjuWLlmPHdhkYsbi7nJ2ZnXlvhqJPY59Oxpk5eWeGIV6LN/L889AUnyMc9+LRfGx39/Xb9f3Xf71bf7sNw/m4TPPRJF47jUtTDEL5IZ1MTVZJgMGPB73YZNmeGVRXickmoRePQzHJRyZL/w3NYpgqi2mY9eJwPM7ywlQi+6UpQyX2CJbDNeyNf6Wwo3FlehT6wZXN6H4Y50U5v+ZMIKyIFpwLHLTHiDG4Z9LM1mrevL7atFZsMx+VJh2BAtVYElRgiVFKOGu5QlYjW4+nWTlfYk+2j8cF2H268NdOPam9tsEw7ChJsFJUYSVBrfJkXK3ZBEsHeZE6k8W1D4owaUw+jTfzbDqsP22fG+/n08KF/ZDUU6MyLU9A0nqWRTt57qMtU5roz/db0R6PCItn4Nu9IgfPN8u2fu+vR/NtT6KXRT4dR9HH6NLxg/ruw/yfzSLAjI/X8Kx32kb3+v6Fii2033nTqCx+ISx6C9GUwoktqf5ymvp0NIggPIpJ9DPsWe8SfOOoSe372znt1tvC5MGyT9BXPln3R2bkYHTZIeuDQREGppxfbt/hpNsovQ6pA5kXvSrDMPpgsmmoV+xMR/PcwRetOICRCViazXPzLBneN8ZlkA+b2XQCUb1w+mY+tPnmoSnKChDsJ0itKhtAUl74UGyc1IeylRaLnCW9JRsfoWNmBwuogRs/fYUfi/SojXreIQ4/sMYqkxDJmGKEca2CFq1xjwvPvFEJEkJawYzgQZ3h3vt8/A6uGjmVmA8LqIcA2SnyYS1wTkaTqf17GsDty7HTX0zA598WH66TlFQirvVML26CHVVB0A8ZnH57pzcX9T5LHq7CLYahhR5pyHxcbbH7YGlytXJ9k4VJ9OMPPy2lAmpSAc4qXuN1PDS+IRXgrebRPw4BO+YOHfl0Yc6rJeVvEeg3+by2wNgsXH3nl/iaVf8OZncj4jYJN1ftEh45l0OKKE4Sk1jsjLaUIGn9WQ49Fq65JnxuMlAkWFOrPQneaaaRQcFeVRy1w4pHHI8XULYX1wRUCQfpb1Iwr2HdhpfW4hfoRbXu4IGiclnB5dLvxgLBLYqDDVM8paLgBgC8uRa4N4RoaJgnwWGhETQhGlMdkFK6JQ17YZlKhCEIScykZ5byjoY7Gu5ouD0Ne0c5I4nSAnutA0GOk2dFwzxgLKkDlCEVylDvuO5o+IyGcUfDHQ33YiktlopxxhGlhmELpevVNNxRbEexHcW2pFiuhRVcYYolAgoiFEnWMdAZA5FHxUCP73n3LYqfjj6/E31SISkOxkpmPcU+KINIyy6WaK6MUkTAf4pSqhl3T/xLtHP2JVR6HaT0CloLA8YyR7ouvSshuhLiFg/LqXRGEY4ZQdYQg5zQLbr0+8bh6xPfK5SYBNnAvXOECsINe1aPFoi1xGGHhKWKIkB/4nxX2J0VdvRRFXZdbfSdaiMvjE8ERppqrb3ngntUSbz2MMpwXNr8+PwRVNIUdFIYQEV6S63Q3ngrVpfmhQZkYoYJjoQUzjjKV5fmGCMSc0spN0pgQU3zSsGK0gQAJvdaSUk9Fsxz5FaXxhNHiAIrBXbMCQF1atsKlUPnGpRgSjMAOuW9F+KJV6hPl4RuhjFT+OeAXHV6BoUVtQQZjpCBnFKI3iEFgKQlV0gbrwTxJCDFW6YAUjZhAknPsWJcasvRlV/mP5cUKNLycBjKtAadNyEpv3GEtLR1K88yU0R1rFyWHvvp4LBWre/gHr991ITEvQX2N1K71rZ6lbi62IW7TJlD4NEOrp4uXNFQgZXxmoqAkaE0kHA1wHxz8Ghjw3lsuLz1fLrR1r3AvapPvr1qW2EMPdQwjMpLoqx9MzZ/F/sW/Rhehol7tq3y8MNufyGJv1efd84PTbfHEhY4oTJoSao+DQWEHhkG3i0yJ1nqQnEuFuNhKAY10nuoCWrDxs12aWjmc19Ph9ruy5+WbJhJ6l4sHj3OrjjQL89cHug4EykRctRIJJXGmCChnxyl/Z+P9IJz5t9XSS68s9ZwJTxSCNnmdY/r3XRo4PfF5xRJYhVyyDGHpeCYa4lXlWUZ89IKqJ2QERgj6NjI6g2fThTDgiCFA+IIM66RXE2zWtxl0ZFPy8nYuLBnRuGSKIHoMCNfheG1kVL9nWDNJJUq6fw7ihbrm+Oc/Qew3XCB4jgAAA==&quot;"/>
    <we:property name="datasetId" value="&quot;9adeabb8-6307-4394-87a0-029c95e6c085&quot;"/>
    <we:property name="embedUrl" value="&quot;/reportEmbed?reportId=8f7fe213-7e64-4e45-b175-53993a731df1&amp;config=eyJjbHVzdGVyVXJsIjoiaHR0cHM6Ly9XQUJJLVVTLUVBU1Qy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9dd3497-0e43-4704-aa71-ce4c4df43e4f}">
  <we:reference id="WA200003233" version="2.0.0.3" store="en-GB" storeType="OMEX"/>
  <we:alternateReferences/>
  <we:properties>
    <we:property name="Microsoft.Office.CampaignId" value="&quot;none&quot;"/>
    <we:property name="reportUrl" value="&quot;/groups/me/reports/8f7fe213-7e64-4e45-b175-53993a731df1/ReportSection09e0f5b0e776dc9acc58?bookmarkGuid=36919ff2-b36d-4ccb-9e88-52948aed4601&amp;bookmarkUsage=1&amp;ctid=88d59d7d-aecb-41b2-90c5-55595de02536&amp;fromEntryPoint=export&quot;"/>
    <we:property name="reportState" value="&quot;CONNECTED&quot;"/>
    <we:property name="artifactViewState" value="&quot;live&quot;"/>
    <we:property name="reportEmbeddedTime" value="&quot;2025-01-30T16:02:42.916Z&quot;"/>
    <we:property name="creatorSessionId" value="&quot;c61917ec-b64a-4408-9e8e-cfbe409f25ca&quot;"/>
    <we:property name="creatorUserId" value="&quot;100320028189126B&quot;"/>
    <we:property name="creatorTenantId" value="&quot;88d59d7d-aecb-41b2-90c5-55595de02536&quot;"/>
    <we:property name="pageDisplayName" value="&quot;Department Margin Analysis&quot;"/>
    <we:property name="pageName" value="&quot;ReportSection09e0f5b0e776dc9acc58&quot;"/>
    <we:property name="reportName" value="&quot;Food Retail KPI Strategy Analysis&quot;"/>
    <we:property name="isVisualContainerHeaderHidden" value="false"/>
    <we:property name="isFiltersActionButtonVisible" value="true"/>
    <we:property name="initialStateBookmark" value="&quot;H4sIAAAAAAAAA+1b62/aSBD/Vyzrqt6d6Glt7/rRb4SQNkogEaDeo4pO+xjArYORbdLkIv73Gz9ICOEVUghpzYcIe3dnZ37z2NkZcqsrPx4G/KbJL0F/rx+E4ddLHn3VDL2iD4p3Z2cnjWrr5N9mtVHH1+Ew8cNBrL+/1RMe9SD55McjHqQU8OXni4rOg+Cc99KnLg9iqOhDiOJwwAP/P8gn41ASjWBc0eF6GIQRT0m2E55ASvYKp+Mz7m38YeGOXCb+FbRBJvnbFgzDKCmeiQekywQBx7GV9LiUzMU1cT6asbl6Pk7q+kGC+6ZfxU39ehihLLcTDI6yQc8VlJiMSEGEKajBwSC4VXIzTOfUkPteGPmSB3omVwRxLsatXguD0WX2rf7gfTscRRJa0M2GBomf3KS7nWp/dw61c/udSbUGYuyjHGME6zwKEcpsziEMeZRcwiDJRvrht1oEyIHS3xvjC3xzlQFdCwcJ9weFYJ7jUEUFSColcVxiCkkWy17IVVVXfCCRcKWYl077NFGRWdGPovAyW1AYURdnLpeloncy2mSM1vJnHyLI1iOzyk/uILtECf149unEH6QyVvRT6CbpULXXi6DHJ+vqTwc+f8g4n0G5zQOItV9/+S0bOBoNChMk6WPL7/UzDk59RAW1nuLCg1FKySD4OcVV+LkYz5rD81l+kq0slWLacsi48tJqr6bavb1T7nIrsO6toAE8HkWwsaZzHrU3+krN5lqdmrS2pe6Mx3cFk3ONbz0unmRgDxh7ZFAPYqgSwhOCmEC549meY7rUWxRDd2l3xzMeFxdTnhU+Pox85Q96Gp5sUaz9jsPIQKaklPznubp7+6H9Npu4YJhkoxdzVfshCkfDiQK/k25nZajku4DKsXkCTptvm0q8hmm5xKKOxfFcs01mCIzAbC+P5/sgu1umjhO4nOOiaJPiJveQ2YyHWMy0mKQcswZCMN+x1BSk9WsZjBTs2FObYfIYlK24b4HXGj5bPe9UG8en2lGr3cE/DZTNcKx/ljoy1WodrfaxdtLUOvXmYb3V1mpnp4dL19TOWk3toF4/0g5ax+2TeqetHZ1WO0vXtDvV5uFx84PWOj7QWmfVducuguQxZNoa6ESX94A1IOGKJzwlCpsAvImNIuaSyz6oTIz0Zb6hryCl5kP+GEtceKxWn8KkMpVSbM2vlp3JC/QwzmS9Sic1+DBdQNKM7dHclP6rFn+J6c7HYMGCVw/EEr+fD8SCBa8eiCVBcz4QCxbk2UEayWLMGIKixJAVErJv+ZGC0PAEmaj18WBOyxjiC8gkvfOOJxUGlODLVNngrwzR/bmrISJFvnCz5eCb3W9kV3FPgGVI5gnTBs8GY2WxYG+yLLKGQQS+xKRl2hT0S4h62dUoP/FQsGG+XeZgOB4qmByEi+z6gMe+nFjxeJF13aUUWwcmV6crLOoqz3FtlzPbIdJizkp1ThUBXksFY6XaJY/UrP+HkYLoIHerQz+aVBoxh63vqdi5ZREbKGWMMMoFtTmnBnuej/5cN8gXCxGHuEKF3wb3Z10MwcTqHlGME1RW0s4YbWfzVtDPyu5PCEA/ttbz+GdScDHuWaZi1HUVmNRe7Sr7Ev+KAtswjBMt7kf+4OvPFQjXkT83ddU1OHUcRSlRNnclIYRurubd1kq3qrHtipKDLykjju0wYKZrmVxK7slX42PVKwyjPdDSJFjLI+lDGzN+bB9bR/5czQ5VpsnwPkAZF44jQJHVbcTd3gwmFyUtO3TK28FycPIT0qDgMcc0PbBMRlxBPLvsDpfd4bmNi7I7vECzZXe47A6X3eE9uNuX3eHv0x2eG/NfX6Je9rjLHnfZ4y573GWPexdAlD3uV9Lj3lFDufIyzfR1MoW89tG1LNNQwpGYIUpiuILSsvZR1j7m5sF7VslcI0Hf+aX+RZCavRTuC1+Lfna7KpgnXARQv960fbA1QYomgOFSG2wXPGZwRfB6rbynRMxto/6mGNAK0vvUAoDkG8C+NP93AX1+yHrCBeko17akAMegEvgzTGYLQe3sQPsIPEj6N1p2MvwAPdo5IuVmQSmzLMsmwgThmAYRrre6Ub43ZbLyPH666e5fJe+7/qwvGMVouJPK89wr0L754ctcyub8ONQzbJWWPx3qmQCSm2be0V9+PPb5EB5CnNKypWVY4HhIxmMOc2xJ1Ka0GPOk5AZn4DrKJMqQYG1KSziqSx0OeP0w8YbHhS3YprQsz+1S4VHLZI5lEo9J6m5GKyM3L78IR0k85BLO+QDmpAXot3ygQK1IBtL/stezPZAVH/PJNefnhjH+HyRsTREgQAAA&quot;"/>
    <we:property name="bookmark" value="&quot;H4sIAAAAAAAAA+1b62/aSBD/Vyzrqt6d6Glt7/rRb4SQNkogEaDeo4pO+xjArYORbdLkIv73Gz9ICOEVUghpzYcIe3dnZ37z2NkZcqsrPx4G/KbJL0F/rx+E4ddLHn3VDL2iD4p3Z2cnjWrr5N9mtVHH1+Ew8cNBrL+/1RMe9SD55McjHqQU8OXni4rOg+Cc99KnLg9iqOhDiOJwwAP/P8gn41ASjWBc0eF6GIQRT0m2E55ASvYKp+Mz7m38YeGOXCb+FbRBJvnbFgzDKCmeiQekywQBx7GV9LiUzMU1cT6asbl6Pk7q+kGC+6ZfxU39ehihLLcTDI6yQc8VlJiMSEGEKajBwSC4VXIzTOfUkPteGPmSB3omVwRxLsatXguD0WX2rf7gfTscRRJa0M2GBomf3KS7nWp/dw61c/udSbUGYuyjHGME6zwKEcpsziEMeZRcwiDJRvrht1oEyIHS3xvjC3xzlQFdCwcJ9weFYJ7jUEUFSColcVxiCkkWy17IVVVXfCCRcKWYl077NFGRWdGPovAyW1AYURdnLpeloncy2mSM1vJnHyLI1iOzyk/uILtECf149unEH6QyVvRT6CbpULXXi6DHJ+vqTwc+f8g4n0G5zQOItV9/+S0bOBoNChMk6WPL7/UzDk59RAW1nuLCg1FKySD4OcVV+LkYz5rD81l+kq0slWLacsi48tJqr6bavb1T7nIrsO6toAE8HkWwsaZzHrU3+krN5lqdmrS2pe6Mx3cFk3ONbz0unmRgDxh7ZFAPYqgSwhOCmEC549meY7rUWxRDd2l3xzMeFxdTnhU+Pox85Q96Gp5sUaz9jsPIQKaklPznubp7+6H9Npu4YJhkoxdzVfshCkfDiQK/k25nZajku4DKsXkCTptvm0q8hmm5xKKOxfFcs01mCIzAbC+P5/sgu1umjhO4nOOiaJPiJveQ2YyHWMy0mKQcswZCMN+x1BSk9WsZjBTs2FObYfIYlK24b4HXGj5bPe9UG8en2lGr3cE/DZTNcKx/ljoy1WodrfaxdtLUOvXmYb3V1mpnp4dL19TOWk3toF4/0g5ax+2TeqetHZ1WO0vXtDvV5uFx84PWOj7QWmfVducuguQxZNoa6ESX94A1IOGKJzwlCpsAvImNIuaSyz6oTIz0Zb6hryCl5kP+GEtceKxWn8KkMpVSbM2vlp3JC/QwzmS9Sic1+DBdQNKM7dHclP6rFn+J6c7HYMGCVw/EEr+fD8SCBa8eiCVBcz4QCxbk2UEayWLMGIKixJAVErJv+ZGC0PAEmaj18WBOyxjiC8gkvfOOJxUGlODLVNngrwzR/bmrISJFvnCz5eCb3W9kV3FPgGVI5gnTBs8GY2WxYG+yLLKGQQS+xKRl2hT0S4h62dUoP/FQsGG+XeZgOB4qmByEi+z6gMe+nFjxeJF13aUUWwcmV6crLOoqz3FtlzPbIdJizkp1ThUBXksFY6XaJY/UrP+HkYLoIHerQz+aVBoxh63vqdi5ZREbKGWMMMoFtTmnBnuej/5cN8gXCxGHuEKF3wb3Z10MwcTqHlGME1RW0s4YbWfzVtDPyu5PCEA/ttbz+GdScDHuWaZi1HUVmNRe7Sr7Ev+KAtswjBMt7kf+4OvPFQjXkT83ddU1OHUcRSlRNnclIYRurubd1kq3qrHtipKDLykjju0wYKZrmVxK7slX42PVKwyjPdDSJFjLI+lDGzN+bB9bR/5czQ5VpsnwPkAZF44jQJHVbcTd3gwmFyUtO3TK28FycPIT0qDgMcc0PbBMRlxBPLvsDpfd4bmNi7I7vECzZXe47A6X3eE9uNuX3eHv0x2eG/NfX6Je9rjLHnfZ4y573GWPexdAlD3uV9Lj3lFDufIyzfR1MoW89tG1LNNQwpGYIUpiuILSsvZR1j7m5sF7VslcI0Hf+aX+RZCavRTuC1+Lfna7KpgnXARQv960fbA1QYomgOFSG2wXPGZwRfB6rbynRMxto/6mGNAK0vvUAoDkG8C+NP93AX1+yHrCBeko17akAMegEvgzTGYLQe3sQPsIPEj6N1p2MvwAPdo5IuVmQSmzLMsmwgThmAYRrre6Ub43ZbLyPH666e5fJe+7/qwvGMVouJPK89wr0L754ctcyub8ONQzbJWWPx3qmQCSm2be0V9+PPb5EB5CnNKypWVY4HhIxmMOc2xJ1Ka0GPOk5AZn4DrKJMqQYG1KSziqSx0OeP0w8YbHhS3YprQsz+1S4VHLZI5lEo9J6m5GKyM3L78IR0k85BLO+QDmpAXot3ygQK1IBtL/stezPZAVH/PJNefnhjH+HyRsTREgQAAA&quot;"/>
    <we:property name="datasetId" value="&quot;9adeabb8-6307-4394-87a0-029c95e6c085&quot;"/>
    <we:property name="embedUrl" value="&quot;/reportEmbed?reportId=8f7fe213-7e64-4e45-b175-53993a731df1&amp;config=eyJjbHVzdGVyVXJsIjoiaHR0cHM6Ly9XQUJJLVVTLUVBU1Qy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d8f1266-930d-440e-b095-c5b140cce4ed}">
  <we:reference id="WA200003233" version="2.0.0.3" store="en-GB" storeType="OMEX"/>
  <we:alternateReferences/>
  <we:properties>
    <we:property name="Microsoft.Office.CampaignId" value="&quot;none&quot;"/>
    <we:property name="reportUrl" value="&quot;/groups/me/reports/8f7fe213-7e64-4e45-b175-53993a731df1/ReportSectionb442b4ca0c95dcdc12b7?bookmarkGuid=c55c5675-3278-482a-b193-b1c8172af8d3&amp;bookmarkUsage=1&amp;ctid=88d59d7d-aecb-41b2-90c5-55595de02536&amp;fromEntryPoint=export&quot;"/>
    <we:property name="reportState" value="&quot;CONNECTED&quot;"/>
    <we:property name="artifactViewState" value="&quot;live&quot;"/>
    <we:property name="reportEmbeddedTime" value="&quot;2025-01-30T16:03:52.036Z&quot;"/>
    <we:property name="creatorSessionId" value="&quot;2fad0c80-f2ac-4d9f-a3aa-2984e9789156&quot;"/>
    <we:property name="creatorUserId" value="&quot;100320028189126B&quot;"/>
    <we:property name="creatorTenantId" value="&quot;88d59d7d-aecb-41b2-90c5-55595de02536&quot;"/>
    <we:property name="pageDisplayName" value="&quot;TOP 20 / Margin%+ Sales+ Cost Items&quot;"/>
    <we:property name="pageName" value="&quot;ReportSectionb442b4ca0c95dcdc12b7&quot;"/>
    <we:property name="reportName" value="&quot;Food Retail KPI Strategy Analysis&quot;"/>
    <we:property name="isVisualContainerHeaderHidden" value="false"/>
    <we:property name="isFiltersActionButtonVisible" value="true"/>
    <we:property name="initialStateBookmark" value="&quot;H4sIAAAAAAAAA+1abW/bNhD+K4KwIdvgFdS7lG/OW1E0aYMk6DAUwXAkz45aWRIoKosX5L/vSMnLm+O8rM6Szv4kkcfj8bmHd4+CnLsyb+oCph9ggu66u1FVXyegvjqeO3DLfuzjx/d7w4P3f3wY7m3TcFXrvCobd/3c1aDGqD/lTQuF8UCDn48HLhTFPozN2wiKBgdujaqpSijyv7AzpimtWrwYuHhWF5UC4/JQg0bj9pTM6Z329t4EtCMInZ/iIQrdjR5gXSndv/Mw9HkogIkskkIKz+cJrWm6WRvm/fZkNMoLTfuaRz7dPqsVneV8hsGOnQQRJFkKCBBLEcZBIKVPW+lpbWyG8hRKgZJGOl/G1afZUfyBu6OqiXXagz0iy+1S53pqdth1fj/acvbjX/3Q2SNcc4p94B5Z3+yCUP3tBBXa9ZtVKfMOC/MyqUHlzc2393kp3XVv4O7iSHdTRTuxRuZ02DS9g8OqVQIPcHT5YoO7oOzsq4pyZwM8hAIb56cffrYTB/n4xHrdzQ0whT0rFK1Z6jH67ZIZ/Y67FF/Z7kFhLIZlYWQn1Z+bColJ5vR2/1NLOQJNQ172KU4ClqZeHCUyDlgiGYogfiALshBCmXJalYVZzBhGPHzhLGCXLNhDaFqFT6bBUVU7PnM6KPoQf7yfEnfS4WHxPIoPd4d4nRuD81nSNmloXKlcUNTL5+uwKJydqpLOFmjozCPHD9+QiWyFvhUpuxLpFXpdD3M4Hiscw4wP289653basq/N7DUE/7bNZV6OHWo4qrlxgGDRARbx5K2q2noWzTICdX6hPe0uKDtMmr4OLBuf4ycldQk3uxt2bl9mZitLQ0EXvcKwOsI+dcXT5aA2T0Bpo2D4F9ICpsjTokpJVBtTC+VWrmYigyr19jMex5T2TubQ/Jcr2qWn3HRJqb6/FlHyaUnqRZkXS5/aXZAlAZL2CR7YL7kMMOUiSRIZAAOGINiqX6765f+qX65azvfXcl4eyx6hylb9cqn9UsbeKJCIqUghipkIRGb75ULINZ5pXp1dR9x44144Qu5z5DFGLBNByB/6terLLGLRiHkiSjM/o14sslX3fdXd9xVWm5cX/Kohrxry8lk2PKXaMkbnncaJ05WXR9yV55XZJsbVh/U3RnP29YyCSz8MQwnghX7qc3i6GsiSkMVewhEi7nss41maPt1bKsMIZIIiin0UIFI/+hdKJQbOmUBfZNJLUTImwb9bqfwnPN9CUht6guW8L8d72d4UuSCZdPXg7gTV2PJ3jGWnJehsdbdjjs3l+a8/LV9nvbsB3COaxd2a6hp+tLcta8bz57liao3ut14zpscX3X0wiyTJ5zkwTSppgUTLkPn+NqDJxdpMoV3ccb3/iWrpFDruJXogfCa9CDALYukJTKMXRvxZxXOsgPjm5H/dKb0FTpfWIEk8FjIvCIJEijiNebDg754rifhqGfV958WWXWM2D+aq1U0NAvehxDlwE8xQSpPPhZCb/+dw7R6U4JwX96VoZt8H9zc0dnOoiiIAAA==&quot;"/>
    <we:property name="bookmark" value="&quot;H4sIAAAAAAAAA+1abW/bNhD+K4KwIdvgFdS7lG/OW1E0aYMk6DAUwXAkz45aWRIoKosX5L/vSMnLm+O8rM6Szv4kkcfj8bmHd4+CnLsyb+oCph9ggu66u1FVXyegvjqeO3DLfuzjx/d7w4P3f3wY7m3TcFXrvCobd/3c1aDGqD/lTQuF8UCDn48HLhTFPozN2wiKBgdujaqpSijyv7AzpimtWrwYuHhWF5UC4/JQg0bj9pTM6Z329t4EtCMInZ/iIQrdjR5gXSndv/Mw9HkogIkskkIKz+cJrWm6WRvm/fZkNMoLTfuaRz7dPqsVneV8hsGOnQQRJFkKCBBLEcZBIKVPW+lpbWyG8hRKgZJGOl/G1afZUfyBu6OqiXXagz0iy+1S53pqdth1fj/acvbjX/3Q2SNcc4p94B5Z3+yCUP3tBBXa9ZtVKfMOC/MyqUHlzc2393kp3XVv4O7iSHdTRTuxRuZ02DS9g8OqVQIPcHT5YoO7oOzsq4pyZwM8hAIb56cffrYTB/n4xHrdzQ0whT0rFK1Z6jH67ZIZ/Y67FF/Z7kFhLIZlYWQn1Z+bColJ5vR2/1NLOQJNQ172KU4ClqZeHCUyDlgiGYogfiALshBCmXJalYVZzBhGPHzhLGCXLNhDaFqFT6bBUVU7PnM6KPoQf7yfEnfS4WHxPIoPd4d4nRuD81nSNmloXKlcUNTL5+uwKJydqpLOFmjozCPHD9+QiWyFvhUpuxLpFXpdD3M4Hiscw4wP289653basq/N7DUE/7bNZV6OHWo4qrlxgGDRARbx5K2q2noWzTICdX6hPe0uKDtMmr4OLBuf4ycldQk3uxt2bl9mZitLQ0EXvcKwOsI+dcXT5aA2T0Bpo2D4F9ICpsjTokpJVBtTC+VWrmYigyr19jMex5T2TubQ/Jcr2qWn3HRJqb6/FlHyaUnqRZkXS5/aXZAlAZL2CR7YL7kMMOUiSRIZAAOGINiqX6765f+qX65azvfXcl4eyx6hylb9cqn9UsbeKJCIqUghipkIRGb75ULINZ5pXp1dR9x44144Qu5z5DFGLBNByB/6terLLGLRiHkiSjM/o14sslX3fdXd9xVWm5cX/Kohrxry8lk2PKXaMkbnncaJ05WXR9yV55XZJsbVh/U3RnP29YyCSz8MQwnghX7qc3i6GsiSkMVewhEi7nss41maPt1bKsMIZIIiin0UIFI/+hdKJQbOmUBfZNJLUTImwb9bqfwnPN9CUht6guW8L8d72d4UuSCZdPXg7gTV2PJ3jGWnJehsdbdjjs3l+a8/LV9nvbsB3COaxd2a6hp+tLcta8bz57liao3ut14zpscX3X0wiyTJ5zkwTSppgUTLkPn+NqDJxdpMoV3ccb3/iWrpFDruJXogfCa9CDALYukJTKMXRvxZxXOsgPjm5H/dKb0FTpfWIEk8FjIvCIJEijiNebDg754rifhqGfV958WWXWM2D+aq1U0NAvehxDlwE8xQSpPPhZCb/+dw7R6U4JwX96VoZt8H9zc0dnOoiiIAAA==&quot;"/>
    <we:property name="datasetId" value="&quot;9adeabb8-6307-4394-87a0-029c95e6c085&quot;"/>
    <we:property name="embedUrl" value="&quot;/reportEmbed?reportId=8f7fe213-7e64-4e45-b175-53993a731df1&amp;config=eyJjbHVzdGVyVXJsIjoiaHR0cHM6Ly9XQUJJLVVTLUVBU1Qy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931ac7b1-6594-43fb-a8c3-320dca405759}">
  <we:reference id="WA200003233" version="2.0.0.3" store="en-GB" storeType="OMEX"/>
  <we:alternateReferences/>
  <we:properties>
    <we:property name="Microsoft.Office.CampaignId" value="&quot;none&quot;"/>
    <we:property name="reportUrl" value="&quot;/groups/me/reports/8f7fe213-7e64-4e45-b175-53993a731df1/ReportSectiond66cb0e1de010e1918b9?bookmarkGuid=ad12ce5b-5bc5-4bb4-ab58-2400a1cba93e&amp;bookmarkUsage=1&amp;ctid=88d59d7d-aecb-41b2-90c5-55595de02536&amp;fromEntryPoint=export&quot;"/>
    <we:property name="reportState" value="&quot;CONNECTED&quot;"/>
    <we:property name="artifactViewState" value="&quot;live&quot;"/>
    <we:property name="reportEmbeddedTime" value="&quot;2025-01-30T16:04:26.411Z&quot;"/>
    <we:property name="creatorSessionId" value="&quot;090764e3-e532-44ba-8d7e-eaa6160e2940&quot;"/>
    <we:property name="creatorUserId" value="&quot;100320028189126B&quot;"/>
    <we:property name="creatorTenantId" value="&quot;88d59d7d-aecb-41b2-90c5-55595de02536&quot;"/>
    <we:property name="pageDisplayName" value="&quot;Top 40 Selling/Margin%&quot;"/>
    <we:property name="pageName" value="&quot;ReportSectiond66cb0e1de010e1918b9&quot;"/>
    <we:property name="reportName" value="&quot;Food Retail KPI Strategy Analysis&quot;"/>
    <we:property name="isVisualContainerHeaderHidden" value="false"/>
    <we:property name="isFiltersActionButtonVisible" value="true"/>
    <we:property name="initialStateBookmark" value="&quot;H4sIAAAAAAAAA+VZbW/bNhD+K4KwodvgFaSo137Laz8kaYM46DAMwXASz44aWRQoKo0b5L/vRMlLnLi2182Is+RLQPJ499zdc7wTfOvKvK4KmH6ACbrv3F2lriagrxzuDtyy3/v48ehk5+zozw87Jwe0rSqTq7J23926BvQYzae8bqBoNdDmHxcDF4riFMbtagRFjQO3Ql2rEor8K3bCdGR0g3cDF2+qQmloVQ4NGGzVXpM4rck2fyvIImQmv8YhZqbbPcNKadOvZRhmKUMukXH6l/A4TehO3Z1amKvlW6MW2J4qDeQlAWj3koAznydxxFjAssQLMxa1+6O8ML1IOj24qTT5fTuL16E99CFliZ8yBkEiIGQiZhnBMtOqldmR11BmKGmn09Wq+jRz2xu4h1pNrNI+MSOSPChNbqathWPn9/N95zT81fOdE8pBTn4O3HOrm91RBn67RI32Pjkk8y5u7WJSgc7rx6ujvJR0c+Ae48i0RycIdaNtMlr3sK57DUPV6AzPcHS/sOjuKJWnWlGiLcJzVTkec7pQ9BCtzFk+vrQWjnM6gcL6DUXTauHHJEJ/Fx0tHlhdD87y+KyL8FJ92dNITKSI8LvB7Sxle7Q1VjrPCPRjfHuqaCblfwlvpyicQ6Wksw8GOvHA8fy3JCKbzDxByh4gfUCueZg747HGMczYcLBhH7ptp1K1cepLnZdXVuKwKftCZi/Bi/dNLvNy7NDrpOtHDohlDiwjzHutmmqGZhNAnV/IprWCsotJ3T8Hm47PxXcldQMV3tPvxxdRK0MosHZ++uHn1SXSPo81Rbzoe+l98+oagJuC3rsEbdpenX6mrtc2KrqktES9O7U82M/1rJ1StznY9mei7WndFEAXPz9o7X2RTTdE7tXPMNGdrsRB7KciliH66DHgGAZszUEBgiBOQ5ZCgkEGmIUxXV00KDxzwcyBFlx6wSiOZcY9lsmY+TG/B/0CWuWcN5EUXhpFrB0JMfaE4HG0Rgq2vhHNO+nLzE+l53HhYyxZAEG6XspeXbOai1s2ogJFnwvGeMQEC2K+Tn1uukU8GVPnQScikszz/IQFkgchJXvx18dLHBDnaY0+iyOPCYhZwAMhOdvC2v0H7f2xg+CLiB6kBOgTMvCEH7JQvtYPSRvGbf6OvAc4X5//t5ltCZ+3fVQbYRIkMgmZzz2eQZJiYAmxND0Gb0yqbuaz02rjQUT9dOQDciGZEFGAwfdrG2GYIEQAaRpKCYInHnx7jHyWaWsfqdTNBMtFg9VKmtdFntEb9dBxd4J6bDMgKXHWsaozl2N3rqQ9Ruv3wop/swt1nr2Zlf3dNxhoxTc1WswFpqOaCFF6WeR5mRTEuRgZ27Z0zorSsePXNqV0n25I9aV83qw+iU+fWcn9doBOkyTmMoXMS8W/yuzrmrFXkgr6sWZoydULLaZYjcWsKz7hWW0o2mZoLQ2t3ArW2d8r/iac/VtsVTWmriDDUyhxgWEyAaVsnV1qrv0NxLU2yPs8LVYVxUy+R/cXqZZfcr4ZAAA=&quot;"/>
    <we:property name="bookmark" value="&quot;H4sIAAAAAAAAA+VZbW/bNhD+K4KwodvgFaSo137Laz8kaYM46DAMwXASz44aWRQoKo0b5L/vRMlLnLi2182Is+RLQPJ499zdc7wTfOvKvK4KmH6ACbrv3F2lriagrxzuDtyy3/v48ehk5+zozw87Jwe0rSqTq7J23926BvQYzae8bqBoNdDmHxcDF4riFMbtagRFjQO3Ql2rEor8K3bCdGR0g3cDF2+qQmloVQ4NGGzVXpM4rck2fyvIImQmv8YhZqbbPcNKadOvZRhmKUMukXH6l/A4TehO3Z1amKvlW6MW2J4qDeQlAWj3koAznydxxFjAssQLMxa1+6O8ML1IOj24qTT5fTuL16E99CFliZ8yBkEiIGQiZhnBMtOqldmR11BmKGmn09Wq+jRz2xu4h1pNrNI+MSOSPChNbqathWPn9/N95zT81fOdE8pBTn4O3HOrm91RBn67RI32Pjkk8y5u7WJSgc7rx6ujvJR0c+Ae48i0RycIdaNtMlr3sK57DUPV6AzPcHS/sOjuKJWnWlGiLcJzVTkec7pQ9BCtzFk+vrQWjnM6gcL6DUXTauHHJEJ/Fx0tHlhdD87y+KyL8FJ92dNITKSI8LvB7Sxle7Q1VjrPCPRjfHuqaCblfwlvpyicQ6Wksw8GOvHA8fy3JCKbzDxByh4gfUCueZg747HGMczYcLBhH7ptp1K1cepLnZdXVuKwKftCZi/Bi/dNLvNy7NDrpOtHDohlDiwjzHutmmqGZhNAnV/IprWCsotJ3T8Hm47PxXcldQMV3tPvxxdRK0MosHZ++uHn1SXSPo81Rbzoe+l98+oagJuC3rsEbdpenX6mrtc2KrqktES9O7U82M/1rJ1StznY9mei7WndFEAXPz9o7X2RTTdE7tXPMNGdrsRB7KciliH66DHgGAZszUEBgiBOQ5ZCgkEGmIUxXV00KDxzwcyBFlx6wSiOZcY9lsmY+TG/B/0CWuWcN5EUXhpFrB0JMfaE4HG0Rgq2vhHNO+nLzE+l53HhYyxZAEG6XspeXbOai1s2ogJFnwvGeMQEC2K+Tn1uukU8GVPnQScikszz/IQFkgchJXvx18dLHBDnaY0+iyOPCYhZwAMhOdvC2v0H7f2xg+CLiB6kBOgTMvCEH7JQvtYPSRvGbf6OvAc4X5//t5ltCZ+3fVQbYRIkMgmZzz2eQZJiYAmxND0Gb0yqbuaz02rjQUT9dOQDciGZEFGAwfdrG2GYIEQAaRpKCYInHnx7jHyWaWsfqdTNBMtFg9VKmtdFntEb9dBxd4J6bDMgKXHWsaozl2N3rqQ9Ruv3wop/swt1nr2Zlf3dNxhoxTc1WswFpqOaCFF6WeR5mRTEuRgZ27Z0zorSsePXNqV0n25I9aV83qw+iU+fWcn9doBOkyTmMoXMS8W/yuzrmrFXkgr6sWZoydULLaZYjcWsKz7hWW0o2mZoLQ2t3ArW2d8r/iac/VtsVTWmriDDUyhxgWEyAaVsnV1qrv0NxLU2yPs8LVYVxUy+R/cXqZZfcr4ZAAA=&quot;"/>
    <we:property name="datasetId" value="&quot;9adeabb8-6307-4394-87a0-029c95e6c085&quot;"/>
    <we:property name="embedUrl" value="&quot;/reportEmbed?reportId=8f7fe213-7e64-4e45-b175-53993a731df1&amp;config=eyJjbHVzdGVyVXJsIjoiaHR0cHM6Ly9XQUJJLVVTLUVBU1Qy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Aashi Sethiya</cp:lastModifiedBy>
  <cp:revision>3</cp:revision>
  <dcterms:created xsi:type="dcterms:W3CDTF">2018-06-07T21:39:02Z</dcterms:created>
  <dcterms:modified xsi:type="dcterms:W3CDTF">2025-01-30T16:06:27Z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