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6"/>
  </p:notesMasterIdLst>
  <p:handoutMasterIdLst>
    <p:handoutMasterId r:id="rId17"/>
  </p:handoutMasterIdLst>
  <p:sldIdLst>
    <p:sldId id="257" r:id="rId5"/>
    <p:sldId id="258" r:id="rId6"/>
    <p:sldId id="262"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704" autoAdjust="0"/>
  </p:normalViewPr>
  <p:slideViewPr>
    <p:cSldViewPr snapToGrid="0">
      <p:cViewPr varScale="1">
        <p:scale>
          <a:sx n="87" d="100"/>
          <a:sy n="87" d="100"/>
        </p:scale>
        <p:origin x="490" y="72"/>
      </p:cViewPr>
      <p:guideLst/>
    </p:cSldViewPr>
  </p:slideViewPr>
  <p:notesTextViewPr>
    <p:cViewPr>
      <p:scale>
        <a:sx n="1" d="1"/>
        <a:sy n="1" d="1"/>
      </p:scale>
      <p:origin x="0" y="0"/>
    </p:cViewPr>
  </p:notesTextViewPr>
  <p:notesViewPr>
    <p:cSldViewPr snapToGrid="0" showGuides="1">
      <p:cViewPr varScale="1">
        <p:scale>
          <a:sx n="79" d="100"/>
          <a:sy n="79" d="100"/>
        </p:scale>
        <p:origin x="234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DC2751-278C-4682-9C3F-0FF7B4FCFAE7}" type="datetimeFigureOut">
              <a:rPr lang="en-US" smtClean="0"/>
              <a:t>7/10/2024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286890-466E-41CD-A28A-B1EBDF22CA33}" type="slidenum">
              <a:rPr lang="en-US" smtClean="0"/>
              <a:t>‹#›</a:t>
            </a:fld>
            <a:endParaRPr lang="en-US" dirty="0"/>
          </a:p>
        </p:txBody>
      </p:sp>
    </p:spTree>
    <p:extLst>
      <p:ext uri="{BB962C8B-B14F-4D97-AF65-F5344CB8AC3E}">
        <p14:creationId xmlns:p14="http://schemas.microsoft.com/office/powerpoint/2010/main" val="1586294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F0845-D09E-4AF9-9623-EA7EA0297EF3}" type="datetimeFigureOut">
              <a:rPr lang="en-US" smtClean="0"/>
              <a:t>7/10/2024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CD11A-EED3-40CE-98A3-28FEE84867B3}" type="slidenum">
              <a:rPr lang="en-US" smtClean="0"/>
              <a:t>‹#›</a:t>
            </a:fld>
            <a:endParaRPr lang="en-US" dirty="0"/>
          </a:p>
        </p:txBody>
      </p:sp>
    </p:spTree>
    <p:extLst>
      <p:ext uri="{BB962C8B-B14F-4D97-AF65-F5344CB8AC3E}">
        <p14:creationId xmlns:p14="http://schemas.microsoft.com/office/powerpoint/2010/main" val="19957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CD11A-EED3-40CE-98A3-28FEE84867B3}" type="slidenum">
              <a:rPr lang="en-US" smtClean="0"/>
              <a:t>1</a:t>
            </a:fld>
            <a:endParaRPr lang="en-US" dirty="0"/>
          </a:p>
        </p:txBody>
      </p:sp>
    </p:spTree>
    <p:extLst>
      <p:ext uri="{BB962C8B-B14F-4D97-AF65-F5344CB8AC3E}">
        <p14:creationId xmlns:p14="http://schemas.microsoft.com/office/powerpoint/2010/main" val="2491160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09693A-2307-4FDC-9539-08DC9083DDED}" type="datetime1">
              <a:rPr lang="en-US" smtClean="0"/>
              <a:t>7/10/2024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256042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ABDA2-EB00-4A4D-86B7-63E286A484E5}" type="datetime1">
              <a:rPr lang="en-US" smtClean="0"/>
              <a:t>7/10/2024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3941982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00CABDA2-EB00-4A4D-86B7-63E286A484E5}" type="datetime1">
              <a:rPr lang="en-US" smtClean="0"/>
              <a:t>7/10/2024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33137188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00CABDA2-EB00-4A4D-86B7-63E286A484E5}" type="datetime1">
              <a:rPr lang="en-US" smtClean="0"/>
              <a:t>7/10/2024</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143610649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011EA7-B10E-4739-92FE-8993461CC0B7}" type="datetime1">
              <a:rPr lang="en-US" smtClean="0"/>
              <a:t>7/10/2024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540238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5DC13F-2D2A-49BA-966D-6530A12E7C15}" type="datetime1">
              <a:rPr lang="en-US" smtClean="0"/>
              <a:t>7/10/2024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599408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20E1C1-C26F-4479-A8BD-144B4C139DA5}" type="datetime1">
              <a:rPr lang="en-US" smtClean="0"/>
              <a:t>7/10/2024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704846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519E61-C2D6-49AB-83F2-8FC9FEFBDAFD}" type="datetime1">
              <a:rPr lang="en-US" smtClean="0"/>
              <a:t>7/10/2024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60521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7BE74F-367A-4D3C-8AA7-FA60CCA05EAE}" type="datetime1">
              <a:rPr lang="en-US" smtClean="0"/>
              <a:t>7/10/2024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218182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9E3F9C-6465-4987-8E4E-615CFD4753AA}" type="datetime1">
              <a:rPr lang="en-US" smtClean="0"/>
              <a:t>7/10/2024</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621727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49EFD6-3C20-43C6-9E75-1A9D48D9576F}" type="datetime1">
              <a:rPr lang="en-US" smtClean="0"/>
              <a:t>7/10/2024</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155470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493D5A-A484-46EE-9DC8-9A16BFF8327E}" type="datetime1">
              <a:rPr lang="en-US" smtClean="0"/>
              <a:t>7/10/2024</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22845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287BC8-78D1-4FEB-9D4F-E22E45CC04F7}" type="datetime1">
              <a:rPr lang="en-US" smtClean="0"/>
              <a:t>7/10/2024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512428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00CABDA2-EB00-4A4D-86B7-63E286A484E5}" type="datetime1">
              <a:rPr lang="en-US" smtClean="0"/>
              <a:t>7/10/2024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US"/>
              <a:t>Add a footer</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11871949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0CABDA2-EB00-4A4D-86B7-63E286A484E5}" type="datetime1">
              <a:rPr lang="en-US" smtClean="0"/>
              <a:t>7/10/2024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39895513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88" userDrawn="1">
          <p15:clr>
            <a:srgbClr val="F26B43"/>
          </p15:clr>
        </p15:guide>
        <p15:guide id="4" pos="6648" userDrawn="1">
          <p15:clr>
            <a:srgbClr val="F26B43"/>
          </p15:clr>
        </p15:guide>
        <p15:guide id="5" orient="horz" pos="3528" userDrawn="1">
          <p15:clr>
            <a:srgbClr val="F26B43"/>
          </p15:clr>
        </p15:guide>
        <p15:guide id="6" orient="horz" pos="1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1800" b="1" i="0" u="none" strike="noStrike" dirty="0">
                <a:solidFill>
                  <a:srgbClr val="000000"/>
                </a:solidFill>
                <a:effectLst/>
                <a:latin typeface="Calibri" panose="020F0502020204030204" pitchFamily="34" charset="0"/>
              </a:rPr>
              <a:t> </a:t>
            </a:r>
            <a:r>
              <a:rPr lang="en-IN" b="1" i="0" u="none" strike="noStrike" dirty="0">
                <a:solidFill>
                  <a:schemeClr val="accent2">
                    <a:lumMod val="60000"/>
                    <a:lumOff val="40000"/>
                  </a:schemeClr>
                </a:solidFill>
                <a:effectLst/>
                <a:latin typeface="Calibri" panose="020F0502020204030204" pitchFamily="34" charset="0"/>
              </a:rPr>
              <a:t>Supermarket Billing System</a:t>
            </a:r>
            <a:endParaRPr lang="en-US" dirty="0">
              <a:solidFill>
                <a:schemeClr val="accent2">
                  <a:lumMod val="60000"/>
                  <a:lumOff val="40000"/>
                </a:schemeClr>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90881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03283-8B3A-C958-2D59-4DD6BA02D37E}"/>
              </a:ext>
            </a:extLst>
          </p:cNvPr>
          <p:cNvSpPr>
            <a:spLocks noGrp="1"/>
          </p:cNvSpPr>
          <p:nvPr>
            <p:ph type="title"/>
          </p:nvPr>
        </p:nvSpPr>
        <p:spPr/>
        <p:txBody>
          <a:bodyPr/>
          <a:lstStyle/>
          <a:p>
            <a:pPr algn="ctr"/>
            <a:r>
              <a:rPr lang="en-US" dirty="0"/>
              <a:t>CONCLUSION </a:t>
            </a:r>
            <a:endParaRPr lang="en-IN" dirty="0"/>
          </a:p>
        </p:txBody>
      </p:sp>
      <p:sp>
        <p:nvSpPr>
          <p:cNvPr id="3" name="Content Placeholder 2">
            <a:extLst>
              <a:ext uri="{FF2B5EF4-FFF2-40B4-BE49-F238E27FC236}">
                <a16:creationId xmlns:a16="http://schemas.microsoft.com/office/drawing/2014/main" id="{8314EAAF-BD4F-7662-4D49-51B5DD50F2A4}"/>
              </a:ext>
            </a:extLst>
          </p:cNvPr>
          <p:cNvSpPr>
            <a:spLocks noGrp="1"/>
          </p:cNvSpPr>
          <p:nvPr>
            <p:ph idx="1"/>
          </p:nvPr>
        </p:nvSpPr>
        <p:spPr/>
        <p:txBody>
          <a:bodyPr/>
          <a:lstStyle/>
          <a:p>
            <a:r>
              <a:rPr lang="en-US" dirty="0"/>
              <a:t>Our project and implementation is on supermarket billing system .We have successfully completed it . We take this opportunity to express our sense  of indebtedness and gratitude to all those people who helped us in completing this project and implementation  .</a:t>
            </a:r>
          </a:p>
          <a:p>
            <a:r>
              <a:rPr lang="en-IN" dirty="0"/>
              <a:t>This project and implementation has contributed a lot to our knowledge that has proved to be a value addition for us .</a:t>
            </a:r>
            <a:endParaRPr lang="en-US" dirty="0"/>
          </a:p>
        </p:txBody>
      </p:sp>
    </p:spTree>
    <p:extLst>
      <p:ext uri="{BB962C8B-B14F-4D97-AF65-F5344CB8AC3E}">
        <p14:creationId xmlns:p14="http://schemas.microsoft.com/office/powerpoint/2010/main" val="2418573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pink Stock Photos, Royalty ...">
            <a:extLst>
              <a:ext uri="{FF2B5EF4-FFF2-40B4-BE49-F238E27FC236}">
                <a16:creationId xmlns:a16="http://schemas.microsoft.com/office/drawing/2014/main" id="{F2951B71-65B6-0B2D-F878-1DDF0F0A09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174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dirty="0"/>
              <a:t>INTERODUCTION </a:t>
            </a:r>
          </a:p>
        </p:txBody>
      </p:sp>
      <p:sp>
        <p:nvSpPr>
          <p:cNvPr id="14" name="Content Placeholder 13"/>
          <p:cNvSpPr>
            <a:spLocks noGrp="1"/>
          </p:cNvSpPr>
          <p:nvPr>
            <p:ph idx="1"/>
          </p:nvPr>
        </p:nvSpPr>
        <p:spPr/>
        <p:txBody>
          <a:bodyPr/>
          <a:lstStyle/>
          <a:p>
            <a:pPr>
              <a:buFont typeface="Wingdings" panose="05000000000000000000" pitchFamily="2" charset="2"/>
              <a:buChar char="Ø"/>
            </a:pPr>
            <a:r>
              <a:rPr lang="en-US" dirty="0"/>
              <a:t>Supermarket is the place where customers come to purchase their daily using products and pay for that .There is a need to calculate how many products are  for the customer. In our project and implement we have 3 users. Frist is the data entry operator who will enter the product in database. Second one is the administrator on the products and can see the report of any product. Third one is the bill calculating operator who will calculate the bill and print …</a:t>
            </a:r>
          </a:p>
        </p:txBody>
      </p:sp>
    </p:spTree>
    <p:extLst>
      <p:ext uri="{BB962C8B-B14F-4D97-AF65-F5344CB8AC3E}">
        <p14:creationId xmlns:p14="http://schemas.microsoft.com/office/powerpoint/2010/main" val="56685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4D5D5-B38E-A8E7-4177-07A4D9180B37}"/>
              </a:ext>
            </a:extLst>
          </p:cNvPr>
          <p:cNvSpPr>
            <a:spLocks noGrp="1"/>
          </p:cNvSpPr>
          <p:nvPr>
            <p:ph type="title"/>
          </p:nvPr>
        </p:nvSpPr>
        <p:spPr/>
        <p:txBody>
          <a:bodyPr/>
          <a:lstStyle/>
          <a:p>
            <a:pPr algn="ctr"/>
            <a:r>
              <a:rPr lang="en-US" dirty="0">
                <a:solidFill>
                  <a:schemeClr val="accent2">
                    <a:lumMod val="60000"/>
                    <a:lumOff val="40000"/>
                  </a:schemeClr>
                </a:solidFill>
              </a:rPr>
              <a:t>WORK FLOW</a:t>
            </a:r>
            <a:endParaRPr lang="en-IN"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BFAD9C1C-9B04-1572-4DCA-203FA484FD97}"/>
              </a:ext>
            </a:extLst>
          </p:cNvPr>
          <p:cNvSpPr>
            <a:spLocks noGrp="1"/>
          </p:cNvSpPr>
          <p:nvPr>
            <p:ph idx="1"/>
          </p:nvPr>
        </p:nvSpPr>
        <p:spPr/>
        <p:txBody>
          <a:bodyPr>
            <a:normAutofit fontScale="92500" lnSpcReduction="10000"/>
          </a:bodyPr>
          <a:lstStyle/>
          <a:p>
            <a:pPr marL="0" indent="0">
              <a:buNone/>
            </a:pPr>
            <a:r>
              <a:rPr lang="en-US" dirty="0"/>
              <a:t>     WORK IN THE SUPER MARKET WILL BE DONE IN THE FOLLOWING WAY  :</a:t>
            </a:r>
          </a:p>
          <a:p>
            <a:r>
              <a:rPr lang="en-US" dirty="0"/>
              <a:t>The product will come in the store .</a:t>
            </a:r>
          </a:p>
          <a:p>
            <a:r>
              <a:rPr lang="en-US" dirty="0"/>
              <a:t>Data entry operator will enter the information of the product in database .</a:t>
            </a:r>
          </a:p>
          <a:p>
            <a:r>
              <a:rPr lang="en-US" dirty="0"/>
              <a:t>The administrator will  enter the taxes and commissions for each product .</a:t>
            </a:r>
          </a:p>
          <a:p>
            <a:r>
              <a:rPr lang="en-US" dirty="0"/>
              <a:t>The customer will come and take the basket with him /her and choose the product  and took it to the counter.</a:t>
            </a:r>
          </a:p>
          <a:p>
            <a:r>
              <a:rPr lang="en-US" dirty="0"/>
              <a:t>The bill calculating operator will check the products with the bar code detecting machine then it will math with product –id then it will show its information and price and the bill will be calculated and total payment will shown. </a:t>
            </a:r>
          </a:p>
          <a:p>
            <a:r>
              <a:rPr lang="en-US" dirty="0"/>
              <a:t>Customer will pay for the products.</a:t>
            </a:r>
          </a:p>
          <a:p>
            <a:r>
              <a:rPr lang="en-US" dirty="0"/>
              <a:t>All the products will be packed and delivered to the customer.  </a:t>
            </a:r>
            <a:endParaRPr lang="en-IN" dirty="0"/>
          </a:p>
        </p:txBody>
      </p:sp>
    </p:spTree>
    <p:extLst>
      <p:ext uri="{BB962C8B-B14F-4D97-AF65-F5344CB8AC3E}">
        <p14:creationId xmlns:p14="http://schemas.microsoft.com/office/powerpoint/2010/main" val="14812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BB4D20-E94D-6444-D87B-96723E96B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47652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AB60E3-BA56-E3E5-C266-33271A24A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70976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D97E4E-5B80-08B1-B51B-1C2999C75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311743" cy="6858000"/>
          </a:xfrm>
          <a:prstGeom prst="rect">
            <a:avLst/>
          </a:prstGeom>
        </p:spPr>
      </p:pic>
    </p:spTree>
    <p:extLst>
      <p:ext uri="{BB962C8B-B14F-4D97-AF65-F5344CB8AC3E}">
        <p14:creationId xmlns:p14="http://schemas.microsoft.com/office/powerpoint/2010/main" val="1250575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369605-BD61-F8E0-C52D-89A8DC1C1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2314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61077B-3920-B4BA-EA1B-5E33B56B8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16109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79488-0F39-98A3-325F-AFDFD786E8A7}"/>
              </a:ext>
            </a:extLst>
          </p:cNvPr>
          <p:cNvSpPr>
            <a:spLocks noGrp="1"/>
          </p:cNvSpPr>
          <p:nvPr>
            <p:ph type="title"/>
          </p:nvPr>
        </p:nvSpPr>
        <p:spPr/>
        <p:txBody>
          <a:bodyPr/>
          <a:lstStyle/>
          <a:p>
            <a:pPr algn="ctr"/>
            <a:r>
              <a:rPr lang="en-US" dirty="0">
                <a:solidFill>
                  <a:schemeClr val="accent1">
                    <a:lumMod val="60000"/>
                    <a:lumOff val="40000"/>
                  </a:schemeClr>
                </a:solidFill>
              </a:rPr>
              <a:t>LIMITATION </a:t>
            </a:r>
            <a:endParaRPr lang="en-IN"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139F22A4-6B74-3E69-0015-07F1F3FC966A}"/>
              </a:ext>
            </a:extLst>
          </p:cNvPr>
          <p:cNvSpPr>
            <a:spLocks noGrp="1"/>
          </p:cNvSpPr>
          <p:nvPr>
            <p:ph idx="1"/>
          </p:nvPr>
        </p:nvSpPr>
        <p:spPr/>
        <p:txBody>
          <a:bodyPr/>
          <a:lstStyle/>
          <a:p>
            <a:r>
              <a:rPr lang="en-US" dirty="0"/>
              <a:t>There is lack of personal attention.</a:t>
            </a:r>
          </a:p>
          <a:p>
            <a:r>
              <a:rPr lang="en-US" dirty="0"/>
              <a:t>It require large and extensive premises.</a:t>
            </a:r>
          </a:p>
          <a:p>
            <a:r>
              <a:rPr lang="en-US" dirty="0"/>
              <a:t>Goods which  require explanation by salesman cannot be sold in such markets.</a:t>
            </a:r>
            <a:endParaRPr lang="en-IN" dirty="0"/>
          </a:p>
        </p:txBody>
      </p:sp>
    </p:spTree>
    <p:extLst>
      <p:ext uri="{BB962C8B-B14F-4D97-AF65-F5344CB8AC3E}">
        <p14:creationId xmlns:p14="http://schemas.microsoft.com/office/powerpoint/2010/main" val="16056927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1BD8E5-A18E-435C-B431-90A6B59F4B6F}">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0262f94-9f35-4ac3-9a90-690165a166b7"/>
    <ds:schemaRef ds:uri="a4f35948-e619-41b3-aa29-22878b09cfd2"/>
    <ds:schemaRef ds:uri="http://www.w3.org/XML/1998/namespace"/>
    <ds:schemaRef ds:uri="http://purl.org/dc/dcmitype/"/>
  </ds:schemaRefs>
</ds:datastoreItem>
</file>

<file path=customXml/itemProps2.xml><?xml version="1.0" encoding="utf-8"?>
<ds:datastoreItem xmlns:ds="http://schemas.openxmlformats.org/officeDocument/2006/customXml" ds:itemID="{05EEE0F9-7BC9-4998-8617-7CC115AD97E2}">
  <ds:schemaRefs>
    <ds:schemaRef ds:uri="http://schemas.microsoft.com/sharepoint/v3/contenttype/forms"/>
  </ds:schemaRefs>
</ds:datastoreItem>
</file>

<file path=customXml/itemProps3.xml><?xml version="1.0" encoding="utf-8"?>
<ds:datastoreItem xmlns:ds="http://schemas.openxmlformats.org/officeDocument/2006/customXml" ds:itemID="{4BEBB951-DE64-4CB8-9E1C-184A357AD7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77</TotalTime>
  <Words>320</Words>
  <Application>Microsoft Office PowerPoint</Application>
  <PresentationFormat>Widescreen</PresentationFormat>
  <Paragraphs>20</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Century Gothic</vt:lpstr>
      <vt:lpstr>Wingdings</vt:lpstr>
      <vt:lpstr>Wingdings 2</vt:lpstr>
      <vt:lpstr>Quotable</vt:lpstr>
      <vt:lpstr> Supermarket Billing System</vt:lpstr>
      <vt:lpstr>INTERODUCTION </vt:lpstr>
      <vt:lpstr>WORK FLOW</vt:lpstr>
      <vt:lpstr>PowerPoint Presentation</vt:lpstr>
      <vt:lpstr>PowerPoint Presentation</vt:lpstr>
      <vt:lpstr>PowerPoint Presentation</vt:lpstr>
      <vt:lpstr>PowerPoint Presentation</vt:lpstr>
      <vt:lpstr>PowerPoint Presentation</vt:lpstr>
      <vt:lpstr>LIMITATION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  RAMU🎀  🍒 𝓜𝓐𝓒 𝓑𝓞𝓞𝓚</dc:creator>
  <cp:lastModifiedBy>🍒  🎀  RAMU🎀  🍒 𝓜𝓐𝓒 𝓑𝓞𝓞𝓚</cp:lastModifiedBy>
  <cp:revision>1</cp:revision>
  <dcterms:created xsi:type="dcterms:W3CDTF">2024-07-03T09:47:06Z</dcterms:created>
  <dcterms:modified xsi:type="dcterms:W3CDTF">2024-07-10T04:33:45Z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