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71" r:id="rId10"/>
    <p:sldId id="263" r:id="rId11"/>
    <p:sldId id="264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85B24-457F-4175-B1C4-9613D181625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462BC-FCDF-49B3-A8F6-CC7D73147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62BC-FCDF-49B3-A8F6-CC7D73147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8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2462BC-FCDF-49B3-A8F6-CC7D73147F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5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1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9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1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5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58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97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3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1E25D75-08E1-4FCC-A93D-C344F34B2CCB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0700972-091E-40C0-8D64-CCF36C58FE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4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54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Simcha Ecommerce Website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67616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</a:p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Aashif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Maharjan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7-2-410-191-2020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31" y="5857120"/>
            <a:ext cx="2061761" cy="886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644" y="1196274"/>
            <a:ext cx="2850931" cy="285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METHODOLOGY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Fig: Agile Methodology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31" y="5857120"/>
            <a:ext cx="2061761" cy="88619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59156" y="2314364"/>
            <a:ext cx="5274310" cy="30861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74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Through PHP, MySQL, JavaScript, HTML and CSS, Simcha Shop showcases the power of technology to create responsive and interactive online shop.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Simcha has the functionality to add and view products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Simcha also gives the functionality to chat with owner to customize their own design.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31" y="5857120"/>
            <a:ext cx="2061761" cy="8861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11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1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DEMO!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854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You!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13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45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81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1) Introduction</a:t>
            </a:r>
          </a:p>
          <a:p>
            <a:r>
              <a:rPr lang="en-US" dirty="0" smtClean="0"/>
              <a:t>2) Problem Statement</a:t>
            </a:r>
          </a:p>
          <a:p>
            <a:r>
              <a:rPr lang="en-US" dirty="0" smtClean="0"/>
              <a:t>3)Objectives</a:t>
            </a:r>
          </a:p>
          <a:p>
            <a:r>
              <a:rPr lang="en-US" dirty="0" smtClean="0"/>
              <a:t>4)Tools used</a:t>
            </a:r>
          </a:p>
          <a:p>
            <a:r>
              <a:rPr lang="en-US" dirty="0" smtClean="0"/>
              <a:t>5)Used case diagram</a:t>
            </a:r>
          </a:p>
          <a:p>
            <a:r>
              <a:rPr lang="en-US" dirty="0" smtClean="0"/>
              <a:t>6)Activity diagram of Admin</a:t>
            </a:r>
          </a:p>
          <a:p>
            <a:r>
              <a:rPr lang="en-US" dirty="0" smtClean="0"/>
              <a:t>7)Activity diagram of User</a:t>
            </a:r>
          </a:p>
          <a:p>
            <a:r>
              <a:rPr lang="en-US" dirty="0" smtClean="0"/>
              <a:t>8)Methodology used</a:t>
            </a:r>
          </a:p>
          <a:p>
            <a:r>
              <a:rPr lang="en-US" dirty="0" smtClean="0"/>
              <a:t>9) Conclusion</a:t>
            </a:r>
          </a:p>
          <a:p>
            <a:r>
              <a:rPr lang="en-US" dirty="0" smtClean="0"/>
              <a:t>10) Demo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31" y="5857120"/>
            <a:ext cx="2061761" cy="886196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720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Simcha Ecommerce Website </a:t>
            </a:r>
            <a:r>
              <a:rPr lang="en-US" dirty="0">
                <a:solidFill>
                  <a:schemeClr val="tx1"/>
                </a:solidFill>
              </a:rPr>
              <a:t>involves creating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online </a:t>
            </a:r>
            <a:r>
              <a:rPr lang="en-US" dirty="0" smtClean="0">
                <a:solidFill>
                  <a:schemeClr val="tx1"/>
                </a:solidFill>
              </a:rPr>
              <a:t>marketplace, </a:t>
            </a:r>
            <a:r>
              <a:rPr lang="en-US" dirty="0">
                <a:solidFill>
                  <a:schemeClr val="tx1"/>
                </a:solidFill>
              </a:rPr>
              <a:t>allowing customers to purchase and engage with these unique products more meaningfully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customer can directly communicate with the owner in the chat box and order a customized designed of their choice.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Two modules: Admin and user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31" y="5857120"/>
            <a:ext cx="2061761" cy="886196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67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No common system for product listing.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Inefficient order status tracking.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Poor customer communication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31" y="5882758"/>
            <a:ext cx="2061761" cy="8861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8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To deploy an online portal that enables customers to access a catalog, search for wooden handicrafts, </a:t>
            </a:r>
            <a:r>
              <a:rPr lang="en-US" dirty="0" smtClean="0"/>
              <a:t>notebook, </a:t>
            </a:r>
            <a:r>
              <a:rPr lang="en-US" dirty="0"/>
              <a:t>key </a:t>
            </a:r>
            <a:r>
              <a:rPr lang="en-US" dirty="0" smtClean="0"/>
              <a:t>rings </a:t>
            </a:r>
            <a:r>
              <a:rPr lang="en-US" dirty="0"/>
              <a:t>as well as use their accounts to order products made by local artisans. 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include a chat box feature, enabling customers to request and design customized products of their choice.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31" y="5857120"/>
            <a:ext cx="2061761" cy="88619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276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PHP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MySQL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Xampp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31" y="5857120"/>
            <a:ext cx="2061761" cy="886196"/>
          </a:xfrm>
          <a:prstGeom prst="rect">
            <a:avLst/>
          </a:prstGeom>
        </p:spPr>
      </p:pic>
      <p:sp>
        <p:nvSpPr>
          <p:cNvPr id="5" name="AutoShape 2" descr="Html png images | PNGEg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83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414" y="912329"/>
            <a:ext cx="3926637" cy="56133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9" y="5862106"/>
            <a:ext cx="2061761" cy="88619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/>
              <a:t>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98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 OF ADMIN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2262" y="394138"/>
            <a:ext cx="5326075" cy="573739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8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9" y="5862106"/>
            <a:ext cx="2061761" cy="8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4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ACTIVITY DIAGRAM OF USER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24" y="594359"/>
            <a:ext cx="5306727" cy="539527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846676" y="5218386"/>
            <a:ext cx="1135118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/>
              <a:t>9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19" y="5862106"/>
            <a:ext cx="2061761" cy="8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9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2543</TotalTime>
  <Words>261</Words>
  <Application>Microsoft Office PowerPoint</Application>
  <PresentationFormat>Widescreen</PresentationFormat>
  <Paragraphs>69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Wingdings</vt:lpstr>
      <vt:lpstr>Retrospect</vt:lpstr>
      <vt:lpstr>Simcha Ecommerce Website</vt:lpstr>
      <vt:lpstr>TABLE OF CONTENTS</vt:lpstr>
      <vt:lpstr>INTRODUCTION</vt:lpstr>
      <vt:lpstr>PROBLEM STATEMENT</vt:lpstr>
      <vt:lpstr>OBJECTIVES</vt:lpstr>
      <vt:lpstr>TOOLS USED</vt:lpstr>
      <vt:lpstr>USE CASE DIAGRAM</vt:lpstr>
      <vt:lpstr>ACTIVITY DIAGRAM OF ADMIN</vt:lpstr>
      <vt:lpstr>ACTIVITY DIAGRAM OF USER</vt:lpstr>
      <vt:lpstr>METHODOLOGY USED</vt:lpstr>
      <vt:lpstr>CONCLUSION</vt:lpstr>
      <vt:lpstr>DEMO!</vt:lpstr>
      <vt:lpstr>Thank You!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2024-06-16T12:34:32Z</dcterms:created>
  <dcterms:modified xsi:type="dcterms:W3CDTF">2024-06-18T06:58:11Z</dcterms:modified>
</cp:coreProperties>
</file>