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.xml"/>
  <Override ContentType="application/vnd.openxmlformats-officedocument.presentationml.slide+xml" PartName="/ppt/slides/slide4.xml"/>
  <Override ContentType="application/vnd.openxmlformats-officedocument.presentationml.slide+xml" PartName="/ppt/slides/slide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.xml"/><Relationship Id="rId4" Type="http://schemas.openxmlformats.org/officeDocument/2006/relationships/notesMaster" Target="notesMasters/notesMaster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slide" Target="slides/slide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.xml"/></Relationships>
</file>

<file path=ppt/notesSlides/notesSlide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.xml"/></Relationships>
</file>

<file path=ppt/slideLayouts/slideLayout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.xml"/><Relationship Id="rId2" Type="http://schemas.openxmlformats.org/officeDocument/2006/relationships/notesSlide" Target="../notesSlides/notesSlide.xml"/></Relationships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5.png"/><Relationship Id="rId4" Type="http://schemas.openxmlformats.org/officeDocument/2006/relationships/image" Target="../media/image01.jpg"/><Relationship Id="rId5" Type="http://schemas.openxmlformats.org/officeDocument/2006/relationships/image" Target="../media/image02.jpg"/><Relationship Id="rId6" Type="http://schemas.openxmlformats.org/officeDocument/2006/relationships/image" Target="../media/image0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png"/></Relationships>
</file>

<file path=ppt/slides/slide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CardioHack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2627200"/>
            <a:ext cx="7801500" cy="1865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l">
              <a:spcBef>
                <a:spcPts val="0"/>
              </a:spcBef>
              <a:buNone/>
            </a:pPr>
            <a:r>
              <a:rPr lang="en"/>
              <a:t>									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Know your heart.</a:t>
            </a:r>
          </a:p>
        </p:txBody>
      </p:sp>
    </p:spTree>
  </p:cSld>
  <p:clrMapOvr>
    <a:masterClrMapping/>
  </p:clrMapOvr>
  <p:transition spd="slow">
    <p:cut/>
  </p:transition>
</p:sld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6" name="Shape 66"/>
          <p:cNvSpPr/>
          <p:nvPr/>
        </p:nvSpPr>
        <p:spPr>
          <a:xfrm>
            <a:off x="524625" y="1599375"/>
            <a:ext cx="1288800" cy="9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661575" y="1867275"/>
            <a:ext cx="10148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  <p:sp>
        <p:nvSpPr>
          <p:cNvPr id="68" name="Shape 68"/>
          <p:cNvSpPr/>
          <p:nvPr/>
        </p:nvSpPr>
        <p:spPr>
          <a:xfrm>
            <a:off x="2668600" y="1599375"/>
            <a:ext cx="1288800" cy="9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5106050" y="1599375"/>
            <a:ext cx="1288800" cy="9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7543500" y="1599375"/>
            <a:ext cx="1288800" cy="91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3701700" y="2976625"/>
            <a:ext cx="1740600" cy="1273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/>
        </p:nvSpPr>
        <p:spPr>
          <a:xfrm>
            <a:off x="2805550" y="1867275"/>
            <a:ext cx="10148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Challenge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5243000" y="1867275"/>
            <a:ext cx="10148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Why?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7680450" y="1867275"/>
            <a:ext cx="10148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Impact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4064550" y="3425275"/>
            <a:ext cx="1014899" cy="376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/>
              <a:t>Solution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97800" y="3172225"/>
            <a:ext cx="8348399" cy="8990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0" lvl="0" marL="228600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Health Kiosks</a:t>
            </a:r>
          </a:p>
        </p:txBody>
      </p:sp>
      <p:pic>
        <p:nvPicPr>
          <p:cNvPr id="81" name="Shape 81"/>
          <p:cNvPicPr preferRelativeResize="0"/>
          <p:nvPr/>
        </p:nvPicPr>
        <p:blipFill rotWithShape="1">
          <a:blip r:embed="rId3">
            <a:alphaModFix amt="37000"/>
          </a:blip>
          <a:srcRect b="0" l="0" r="0" t="25947"/>
          <a:stretch/>
        </p:blipFill>
        <p:spPr>
          <a:xfrm>
            <a:off x="0" y="725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Shape 86"/>
          <p:cNvPicPr preferRelativeResize="0"/>
          <p:nvPr/>
        </p:nvPicPr>
        <p:blipFill>
          <a:blip r:embed="rId3">
            <a:alphaModFix amt="89000"/>
          </a:blip>
          <a:stretch>
            <a:fillRect/>
          </a:stretch>
        </p:blipFill>
        <p:spPr>
          <a:xfrm>
            <a:off x="0" y="-57025"/>
            <a:ext cx="9144000" cy="52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500" y="2608375"/>
            <a:ext cx="2012549" cy="13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8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025" y="1471200"/>
            <a:ext cx="1950475" cy="127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27775" y="2560825"/>
            <a:ext cx="2782749" cy="224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Shape 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