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9" r:id="rId8"/>
    <p:sldId id="273" r:id="rId9"/>
    <p:sldId id="266" r:id="rId10"/>
    <p:sldId id="272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D952-227B-46CB-BFB4-ED7D7BF5317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510343-6EEE-44B4-B35D-0F4C6AAE6998}" type="pres">
      <dgm:prSet presAssocID="{9001D952-227B-46CB-BFB4-ED7D7BF5317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16ECC2D-C59A-44D1-B894-66D70241C78D}" type="presOf" srcId="{9001D952-227B-46CB-BFB4-ED7D7BF5317F}" destId="{90510343-6EEE-44B4-B35D-0F4C6AAE699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5CFE2-A378-4836-8E69-1BF8F79CFE2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0848EF-6B50-4C26-BB68-3BE6E84C0D61}">
      <dgm:prSet/>
      <dgm:spPr/>
      <dgm:t>
        <a:bodyPr/>
        <a:lstStyle/>
        <a:p>
          <a:r>
            <a:rPr lang="en-US" dirty="0"/>
            <a:t>Any person can use our website and visit according whatever they needs.</a:t>
          </a:r>
        </a:p>
      </dgm:t>
    </dgm:pt>
    <dgm:pt modelId="{78129A0F-3B3C-48AA-AE85-67657FC09723}" type="parTrans" cxnId="{3E6563FF-B0F9-4334-968A-05741F4AFA17}">
      <dgm:prSet/>
      <dgm:spPr/>
      <dgm:t>
        <a:bodyPr/>
        <a:lstStyle/>
        <a:p>
          <a:endParaRPr lang="en-US"/>
        </a:p>
      </dgm:t>
    </dgm:pt>
    <dgm:pt modelId="{963EBCF6-5987-4DF2-BE68-A9EB0002CC40}" type="sibTrans" cxnId="{3E6563FF-B0F9-4334-968A-05741F4AFA17}">
      <dgm:prSet/>
      <dgm:spPr/>
      <dgm:t>
        <a:bodyPr/>
        <a:lstStyle/>
        <a:p>
          <a:endParaRPr lang="en-US"/>
        </a:p>
      </dgm:t>
    </dgm:pt>
    <dgm:pt modelId="{13C19563-C02C-4F4F-8DDC-D50A2A82FB36}">
      <dgm:prSet/>
      <dgm:spPr/>
      <dgm:t>
        <a:bodyPr/>
        <a:lstStyle/>
        <a:p>
          <a:r>
            <a:rPr lang="en-US" dirty="0"/>
            <a:t>It is easy to use and understand.</a:t>
          </a:r>
        </a:p>
      </dgm:t>
    </dgm:pt>
    <dgm:pt modelId="{946B96F0-B5B3-47E8-B1E5-3F34BF5D5F51}" type="parTrans" cxnId="{A1BB94FC-1304-471C-A1E0-5949793C2F39}">
      <dgm:prSet/>
      <dgm:spPr/>
      <dgm:t>
        <a:bodyPr/>
        <a:lstStyle/>
        <a:p>
          <a:endParaRPr lang="en-US"/>
        </a:p>
      </dgm:t>
    </dgm:pt>
    <dgm:pt modelId="{C3464E73-8E8C-4A9E-B68C-9946B41EF036}" type="sibTrans" cxnId="{A1BB94FC-1304-471C-A1E0-5949793C2F39}">
      <dgm:prSet/>
      <dgm:spPr/>
      <dgm:t>
        <a:bodyPr/>
        <a:lstStyle/>
        <a:p>
          <a:endParaRPr lang="en-US"/>
        </a:p>
      </dgm:t>
    </dgm:pt>
    <dgm:pt modelId="{0DB4A9E8-3CA0-4DD7-BA97-FA620CC50699}">
      <dgm:prSet/>
      <dgm:spPr/>
      <dgm:t>
        <a:bodyPr/>
        <a:lstStyle/>
        <a:p>
          <a:r>
            <a:rPr lang="en-US" dirty="0"/>
            <a:t>It contains chatbot.</a:t>
          </a:r>
        </a:p>
      </dgm:t>
    </dgm:pt>
    <dgm:pt modelId="{BD0B7340-655B-4217-9866-0EFB47B2D6B3}" type="parTrans" cxnId="{FEBC93C0-7FD5-417C-9F00-651CA01789B6}">
      <dgm:prSet/>
      <dgm:spPr/>
      <dgm:t>
        <a:bodyPr/>
        <a:lstStyle/>
        <a:p>
          <a:endParaRPr lang="en-US"/>
        </a:p>
      </dgm:t>
    </dgm:pt>
    <dgm:pt modelId="{BF59725B-E127-4DCE-A9A1-07A8BEA9E195}" type="sibTrans" cxnId="{FEBC93C0-7FD5-417C-9F00-651CA01789B6}">
      <dgm:prSet/>
      <dgm:spPr/>
      <dgm:t>
        <a:bodyPr/>
        <a:lstStyle/>
        <a:p>
          <a:endParaRPr lang="en-US"/>
        </a:p>
      </dgm:t>
    </dgm:pt>
    <dgm:pt modelId="{F26A1299-7486-4FA3-BFE0-F8F54BACAEB3}" type="pres">
      <dgm:prSet presAssocID="{EF15CFE2-A378-4836-8E69-1BF8F79CFE23}" presName="outerComposite" presStyleCnt="0">
        <dgm:presLayoutVars>
          <dgm:chMax val="5"/>
          <dgm:dir/>
          <dgm:resizeHandles val="exact"/>
        </dgm:presLayoutVars>
      </dgm:prSet>
      <dgm:spPr/>
    </dgm:pt>
    <dgm:pt modelId="{DFF50EC8-0F62-44CC-9B2E-856E59ED25D5}" type="pres">
      <dgm:prSet presAssocID="{EF15CFE2-A378-4836-8E69-1BF8F79CFE23}" presName="dummyMaxCanvas" presStyleCnt="0">
        <dgm:presLayoutVars/>
      </dgm:prSet>
      <dgm:spPr/>
    </dgm:pt>
    <dgm:pt modelId="{390375D5-8345-461A-98DD-43E72AEBAA98}" type="pres">
      <dgm:prSet presAssocID="{EF15CFE2-A378-4836-8E69-1BF8F79CFE23}" presName="ThreeNodes_1" presStyleLbl="node1" presStyleIdx="0" presStyleCnt="3">
        <dgm:presLayoutVars>
          <dgm:bulletEnabled val="1"/>
        </dgm:presLayoutVars>
      </dgm:prSet>
      <dgm:spPr/>
    </dgm:pt>
    <dgm:pt modelId="{24AF2F25-86FF-4B00-82C4-4164630BCD90}" type="pres">
      <dgm:prSet presAssocID="{EF15CFE2-A378-4836-8E69-1BF8F79CFE23}" presName="ThreeNodes_2" presStyleLbl="node1" presStyleIdx="1" presStyleCnt="3">
        <dgm:presLayoutVars>
          <dgm:bulletEnabled val="1"/>
        </dgm:presLayoutVars>
      </dgm:prSet>
      <dgm:spPr/>
    </dgm:pt>
    <dgm:pt modelId="{8C9C8C6A-1903-4876-9B3E-9E4930CCD129}" type="pres">
      <dgm:prSet presAssocID="{EF15CFE2-A378-4836-8E69-1BF8F79CFE23}" presName="ThreeNodes_3" presStyleLbl="node1" presStyleIdx="2" presStyleCnt="3">
        <dgm:presLayoutVars>
          <dgm:bulletEnabled val="1"/>
        </dgm:presLayoutVars>
      </dgm:prSet>
      <dgm:spPr/>
    </dgm:pt>
    <dgm:pt modelId="{726CB70B-3D7C-455F-8351-7F346333783E}" type="pres">
      <dgm:prSet presAssocID="{EF15CFE2-A378-4836-8E69-1BF8F79CFE23}" presName="ThreeConn_1-2" presStyleLbl="fgAccFollowNode1" presStyleIdx="0" presStyleCnt="2">
        <dgm:presLayoutVars>
          <dgm:bulletEnabled val="1"/>
        </dgm:presLayoutVars>
      </dgm:prSet>
      <dgm:spPr/>
    </dgm:pt>
    <dgm:pt modelId="{F02EBCCF-C382-4817-B817-AB133E3D1604}" type="pres">
      <dgm:prSet presAssocID="{EF15CFE2-A378-4836-8E69-1BF8F79CFE23}" presName="ThreeConn_2-3" presStyleLbl="fgAccFollowNode1" presStyleIdx="1" presStyleCnt="2">
        <dgm:presLayoutVars>
          <dgm:bulletEnabled val="1"/>
        </dgm:presLayoutVars>
      </dgm:prSet>
      <dgm:spPr/>
    </dgm:pt>
    <dgm:pt modelId="{CEBF5B74-66C1-45D6-AFC9-97E4CDB6DC11}" type="pres">
      <dgm:prSet presAssocID="{EF15CFE2-A378-4836-8E69-1BF8F79CFE23}" presName="ThreeNodes_1_text" presStyleLbl="node1" presStyleIdx="2" presStyleCnt="3">
        <dgm:presLayoutVars>
          <dgm:bulletEnabled val="1"/>
        </dgm:presLayoutVars>
      </dgm:prSet>
      <dgm:spPr/>
    </dgm:pt>
    <dgm:pt modelId="{9969FC39-DF28-4E42-886E-7827F3221BF3}" type="pres">
      <dgm:prSet presAssocID="{EF15CFE2-A378-4836-8E69-1BF8F79CFE23}" presName="ThreeNodes_2_text" presStyleLbl="node1" presStyleIdx="2" presStyleCnt="3">
        <dgm:presLayoutVars>
          <dgm:bulletEnabled val="1"/>
        </dgm:presLayoutVars>
      </dgm:prSet>
      <dgm:spPr/>
    </dgm:pt>
    <dgm:pt modelId="{54D3193E-7C87-473F-AFA3-5D02D8FE8832}" type="pres">
      <dgm:prSet presAssocID="{EF15CFE2-A378-4836-8E69-1BF8F79CFE2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8E92C2B-66B0-4FE8-98E5-60E0F483276D}" type="presOf" srcId="{0DB4A9E8-3CA0-4DD7-BA97-FA620CC50699}" destId="{54D3193E-7C87-473F-AFA3-5D02D8FE8832}" srcOrd="1" destOrd="0" presId="urn:microsoft.com/office/officeart/2005/8/layout/vProcess5"/>
    <dgm:cxn modelId="{529A276B-682F-40EA-9046-6A1EBD153994}" type="presOf" srcId="{EF15CFE2-A378-4836-8E69-1BF8F79CFE23}" destId="{F26A1299-7486-4FA3-BFE0-F8F54BACAEB3}" srcOrd="0" destOrd="0" presId="urn:microsoft.com/office/officeart/2005/8/layout/vProcess5"/>
    <dgm:cxn modelId="{8A0D7E87-7384-4DE4-B1A9-9B4D83849F78}" type="presOf" srcId="{8F0848EF-6B50-4C26-BB68-3BE6E84C0D61}" destId="{CEBF5B74-66C1-45D6-AFC9-97E4CDB6DC11}" srcOrd="1" destOrd="0" presId="urn:microsoft.com/office/officeart/2005/8/layout/vProcess5"/>
    <dgm:cxn modelId="{EB7E9E8B-5DC7-4DFF-A168-A96CE0BF28FB}" type="presOf" srcId="{0DB4A9E8-3CA0-4DD7-BA97-FA620CC50699}" destId="{8C9C8C6A-1903-4876-9B3E-9E4930CCD129}" srcOrd="0" destOrd="0" presId="urn:microsoft.com/office/officeart/2005/8/layout/vProcess5"/>
    <dgm:cxn modelId="{C4E0328C-6094-4D98-8920-47BF479577EF}" type="presOf" srcId="{13C19563-C02C-4F4F-8DDC-D50A2A82FB36}" destId="{24AF2F25-86FF-4B00-82C4-4164630BCD90}" srcOrd="0" destOrd="0" presId="urn:microsoft.com/office/officeart/2005/8/layout/vProcess5"/>
    <dgm:cxn modelId="{4ECD01A7-A187-4BC5-960F-4C26CD4A3C3E}" type="presOf" srcId="{8F0848EF-6B50-4C26-BB68-3BE6E84C0D61}" destId="{390375D5-8345-461A-98DD-43E72AEBAA98}" srcOrd="0" destOrd="0" presId="urn:microsoft.com/office/officeart/2005/8/layout/vProcess5"/>
    <dgm:cxn modelId="{FEBC93C0-7FD5-417C-9F00-651CA01789B6}" srcId="{EF15CFE2-A378-4836-8E69-1BF8F79CFE23}" destId="{0DB4A9E8-3CA0-4DD7-BA97-FA620CC50699}" srcOrd="2" destOrd="0" parTransId="{BD0B7340-655B-4217-9866-0EFB47B2D6B3}" sibTransId="{BF59725B-E127-4DCE-A9A1-07A8BEA9E195}"/>
    <dgm:cxn modelId="{433DA6DA-7DC2-4A81-8364-7C77476B4A6F}" type="presOf" srcId="{963EBCF6-5987-4DF2-BE68-A9EB0002CC40}" destId="{726CB70B-3D7C-455F-8351-7F346333783E}" srcOrd="0" destOrd="0" presId="urn:microsoft.com/office/officeart/2005/8/layout/vProcess5"/>
    <dgm:cxn modelId="{6DCDEFDD-2B2A-4D9D-AEDB-2560ACD3CF7B}" type="presOf" srcId="{13C19563-C02C-4F4F-8DDC-D50A2A82FB36}" destId="{9969FC39-DF28-4E42-886E-7827F3221BF3}" srcOrd="1" destOrd="0" presId="urn:microsoft.com/office/officeart/2005/8/layout/vProcess5"/>
    <dgm:cxn modelId="{C83737EB-018E-467E-AFD4-A453B23B9B3E}" type="presOf" srcId="{C3464E73-8E8C-4A9E-B68C-9946B41EF036}" destId="{F02EBCCF-C382-4817-B817-AB133E3D1604}" srcOrd="0" destOrd="0" presId="urn:microsoft.com/office/officeart/2005/8/layout/vProcess5"/>
    <dgm:cxn modelId="{A1BB94FC-1304-471C-A1E0-5949793C2F39}" srcId="{EF15CFE2-A378-4836-8E69-1BF8F79CFE23}" destId="{13C19563-C02C-4F4F-8DDC-D50A2A82FB36}" srcOrd="1" destOrd="0" parTransId="{946B96F0-B5B3-47E8-B1E5-3F34BF5D5F51}" sibTransId="{C3464E73-8E8C-4A9E-B68C-9946B41EF036}"/>
    <dgm:cxn modelId="{3E6563FF-B0F9-4334-968A-05741F4AFA17}" srcId="{EF15CFE2-A378-4836-8E69-1BF8F79CFE23}" destId="{8F0848EF-6B50-4C26-BB68-3BE6E84C0D61}" srcOrd="0" destOrd="0" parTransId="{78129A0F-3B3C-48AA-AE85-67657FC09723}" sibTransId="{963EBCF6-5987-4DF2-BE68-A9EB0002CC40}"/>
    <dgm:cxn modelId="{1E8F183E-B742-48A1-BE75-700F4E255E83}" type="presParOf" srcId="{F26A1299-7486-4FA3-BFE0-F8F54BACAEB3}" destId="{DFF50EC8-0F62-44CC-9B2E-856E59ED25D5}" srcOrd="0" destOrd="0" presId="urn:microsoft.com/office/officeart/2005/8/layout/vProcess5"/>
    <dgm:cxn modelId="{373EB293-66CD-4F93-B50A-8EC92234F162}" type="presParOf" srcId="{F26A1299-7486-4FA3-BFE0-F8F54BACAEB3}" destId="{390375D5-8345-461A-98DD-43E72AEBAA98}" srcOrd="1" destOrd="0" presId="urn:microsoft.com/office/officeart/2005/8/layout/vProcess5"/>
    <dgm:cxn modelId="{DC540C5E-0D13-41F9-A55F-10AA31A00F98}" type="presParOf" srcId="{F26A1299-7486-4FA3-BFE0-F8F54BACAEB3}" destId="{24AF2F25-86FF-4B00-82C4-4164630BCD90}" srcOrd="2" destOrd="0" presId="urn:microsoft.com/office/officeart/2005/8/layout/vProcess5"/>
    <dgm:cxn modelId="{DA1B4FF8-5B7E-4BD6-89E4-D08ED78FCCDE}" type="presParOf" srcId="{F26A1299-7486-4FA3-BFE0-F8F54BACAEB3}" destId="{8C9C8C6A-1903-4876-9B3E-9E4930CCD129}" srcOrd="3" destOrd="0" presId="urn:microsoft.com/office/officeart/2005/8/layout/vProcess5"/>
    <dgm:cxn modelId="{7122E90C-C31E-47D7-9DB8-7BF541352029}" type="presParOf" srcId="{F26A1299-7486-4FA3-BFE0-F8F54BACAEB3}" destId="{726CB70B-3D7C-455F-8351-7F346333783E}" srcOrd="4" destOrd="0" presId="urn:microsoft.com/office/officeart/2005/8/layout/vProcess5"/>
    <dgm:cxn modelId="{6F4811E0-D53A-4BED-BB06-BCD88A3A85B9}" type="presParOf" srcId="{F26A1299-7486-4FA3-BFE0-F8F54BACAEB3}" destId="{F02EBCCF-C382-4817-B817-AB133E3D1604}" srcOrd="5" destOrd="0" presId="urn:microsoft.com/office/officeart/2005/8/layout/vProcess5"/>
    <dgm:cxn modelId="{EF02AEF7-921D-4BF2-B40F-A7257329F120}" type="presParOf" srcId="{F26A1299-7486-4FA3-BFE0-F8F54BACAEB3}" destId="{CEBF5B74-66C1-45D6-AFC9-97E4CDB6DC11}" srcOrd="6" destOrd="0" presId="urn:microsoft.com/office/officeart/2005/8/layout/vProcess5"/>
    <dgm:cxn modelId="{6BA637B1-CD26-4DAD-BE66-65630AF9CDA0}" type="presParOf" srcId="{F26A1299-7486-4FA3-BFE0-F8F54BACAEB3}" destId="{9969FC39-DF28-4E42-886E-7827F3221BF3}" srcOrd="7" destOrd="0" presId="urn:microsoft.com/office/officeart/2005/8/layout/vProcess5"/>
    <dgm:cxn modelId="{08B615A4-B23E-4C4B-A888-57A24117D4D3}" type="presParOf" srcId="{F26A1299-7486-4FA3-BFE0-F8F54BACAEB3}" destId="{54D3193E-7C87-473F-AFA3-5D02D8FE883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375D5-8345-461A-98DD-43E72AEBAA98}">
      <dsp:nvSpPr>
        <dsp:cNvPr id="0" name=""/>
        <dsp:cNvSpPr/>
      </dsp:nvSpPr>
      <dsp:spPr>
        <a:xfrm>
          <a:off x="0" y="0"/>
          <a:ext cx="7398445" cy="8570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person can use our website and visit according whatever they needs.</a:t>
          </a:r>
        </a:p>
      </dsp:txBody>
      <dsp:txXfrm>
        <a:off x="25102" y="25102"/>
        <a:ext cx="6473637" cy="806830"/>
      </dsp:txXfrm>
    </dsp:sp>
    <dsp:sp modelId="{24AF2F25-86FF-4B00-82C4-4164630BCD90}">
      <dsp:nvSpPr>
        <dsp:cNvPr id="0" name=""/>
        <dsp:cNvSpPr/>
      </dsp:nvSpPr>
      <dsp:spPr>
        <a:xfrm>
          <a:off x="652803" y="999873"/>
          <a:ext cx="7398445" cy="8570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is easy to use and understand.</a:t>
          </a:r>
        </a:p>
      </dsp:txBody>
      <dsp:txXfrm>
        <a:off x="677905" y="1024975"/>
        <a:ext cx="6138364" cy="806830"/>
      </dsp:txXfrm>
    </dsp:sp>
    <dsp:sp modelId="{8C9C8C6A-1903-4876-9B3E-9E4930CCD129}">
      <dsp:nvSpPr>
        <dsp:cNvPr id="0" name=""/>
        <dsp:cNvSpPr/>
      </dsp:nvSpPr>
      <dsp:spPr>
        <a:xfrm>
          <a:off x="1305607" y="1999746"/>
          <a:ext cx="7398445" cy="8570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contains chatbot.</a:t>
          </a:r>
        </a:p>
      </dsp:txBody>
      <dsp:txXfrm>
        <a:off x="1330709" y="2024848"/>
        <a:ext cx="6138364" cy="806830"/>
      </dsp:txXfrm>
    </dsp:sp>
    <dsp:sp modelId="{726CB70B-3D7C-455F-8351-7F346333783E}">
      <dsp:nvSpPr>
        <dsp:cNvPr id="0" name=""/>
        <dsp:cNvSpPr/>
      </dsp:nvSpPr>
      <dsp:spPr>
        <a:xfrm>
          <a:off x="6841372" y="649917"/>
          <a:ext cx="557072" cy="557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966713" y="649917"/>
        <a:ext cx="306390" cy="419197"/>
      </dsp:txXfrm>
    </dsp:sp>
    <dsp:sp modelId="{F02EBCCF-C382-4817-B817-AB133E3D1604}">
      <dsp:nvSpPr>
        <dsp:cNvPr id="0" name=""/>
        <dsp:cNvSpPr/>
      </dsp:nvSpPr>
      <dsp:spPr>
        <a:xfrm>
          <a:off x="7494176" y="1644076"/>
          <a:ext cx="557072" cy="557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619517" y="1644076"/>
        <a:ext cx="306390" cy="419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Smil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AB73A-BF78-745A-1F04-6E6C59C2E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5" y="1480930"/>
            <a:ext cx="5315639" cy="367202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Wandering tales OF KOLKata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85542-E0C6-D910-D5D9-8B628D2B2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128" y="2345805"/>
            <a:ext cx="2027208" cy="2268747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400" b="1" dirty="0">
                <a:latin typeface="+mj-lt"/>
              </a:rPr>
              <a:t> Team United</a:t>
            </a:r>
            <a:endParaRPr lang="en-IN" sz="2400" b="1" dirty="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E4B3D4-FCFB-4817-97A8-1144DC75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697" y="28682"/>
            <a:ext cx="1908213" cy="621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C5D8F-2973-4A94-8689-8C44CFA0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031" y="47288"/>
            <a:ext cx="1518574" cy="649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476E97-A4A8-4865-991E-9A57CED0F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88" y="19517"/>
            <a:ext cx="875967" cy="718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7FFBB-5D27-4FBE-B6AA-30962D43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148" y="6506"/>
            <a:ext cx="782512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4DD68-1D70-70F3-5AE0-281D76A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714750" cy="557784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41BC7-1A5D-0F60-025A-A35C44B24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765693"/>
              </p:ext>
            </p:extLst>
          </p:nvPr>
        </p:nvGraphicFramePr>
        <p:xfrm>
          <a:off x="5238974" y="575207"/>
          <a:ext cx="6650224" cy="562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D492C2-D252-4197-9562-89F8E556125E}"/>
              </a:ext>
            </a:extLst>
          </p:cNvPr>
          <p:cNvSpPr/>
          <p:nvPr/>
        </p:nvSpPr>
        <p:spPr>
          <a:xfrm>
            <a:off x="6478389" y="575206"/>
            <a:ext cx="2931736" cy="70490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D784D1-C5DC-47EA-9BFA-8CAD5ACAB611}"/>
              </a:ext>
            </a:extLst>
          </p:cNvPr>
          <p:cNvSpPr/>
          <p:nvPr/>
        </p:nvSpPr>
        <p:spPr>
          <a:xfrm>
            <a:off x="6478389" y="1534061"/>
            <a:ext cx="2931736" cy="6881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F9CE32-D2C0-4785-8169-2008992CD896}"/>
              </a:ext>
            </a:extLst>
          </p:cNvPr>
          <p:cNvSpPr/>
          <p:nvPr/>
        </p:nvSpPr>
        <p:spPr>
          <a:xfrm>
            <a:off x="6478389" y="4540253"/>
            <a:ext cx="2997724" cy="6881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835935-FE3A-4F4D-AFD0-AE873A42206B}"/>
              </a:ext>
            </a:extLst>
          </p:cNvPr>
          <p:cNvSpPr/>
          <p:nvPr/>
        </p:nvSpPr>
        <p:spPr>
          <a:xfrm>
            <a:off x="6511383" y="3549008"/>
            <a:ext cx="2931736" cy="6600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Users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DB952-8A9C-4889-9B46-21291F970B5C}"/>
              </a:ext>
            </a:extLst>
          </p:cNvPr>
          <p:cNvSpPr/>
          <p:nvPr/>
        </p:nvSpPr>
        <p:spPr>
          <a:xfrm>
            <a:off x="6478389" y="5559630"/>
            <a:ext cx="2997724" cy="6150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Wow Moment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3CD79C-6DD7-48AF-AC38-4DC82B4B70FE}"/>
              </a:ext>
            </a:extLst>
          </p:cNvPr>
          <p:cNvSpPr/>
          <p:nvPr/>
        </p:nvSpPr>
        <p:spPr>
          <a:xfrm>
            <a:off x="6478389" y="2512727"/>
            <a:ext cx="2931736" cy="6881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2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8BB-5811-C3AC-6042-FD6001AA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3FE3-FFAB-C0AE-FAEB-A15CAC27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The website is for helping people who have no idea about unknown places and unknown food because we people facing many problems as a new comer in new places so this website is specially useful for them.</a:t>
            </a:r>
          </a:p>
          <a:p>
            <a:r>
              <a:rPr lang="en-US" dirty="0"/>
              <a:t>Our website takes pride in showcasing lesser-known places that are off the beaten path.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6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6F4D0-CF2D-2580-3AA5-3B67D66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>
                <a:latin typeface="+mn-lt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B7FA-885B-47EF-CC51-3831384D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12" y="2479249"/>
            <a:ext cx="5958837" cy="4213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Our website is your ultimate guide to uncovering the hidden gems of any town or city. Whether you're a seasoned traveler or a curious newcomer, we've got you covered with hidden gems.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Our website takes pride in showcasing lesser-known places that are off the beaten path.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7BD38AF4-90B8-7B0D-A59F-E1E97A68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340" y="1778834"/>
            <a:ext cx="3299579" cy="329957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5354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AFCD-D214-48BA-BF0F-CF27B719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TECHNOLOGY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AC52-1683-4E75-B70C-1FE358A1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MySQL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66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ABB31-D1DC-4521-86DB-B2039EAC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>
                <a:solidFill>
                  <a:schemeClr val="bg2"/>
                </a:solidFill>
              </a:rPr>
              <a:t>Who are the end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80BAE-DF79-4C56-AC06-CD44F09A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4015" y="1188717"/>
            <a:ext cx="2594343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300"/>
              <a:t>The end users are specially tourist and our new visitors outsiders citizens etc.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Freeform: Shape 1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397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F261-FA97-498D-8A3E-0EFC0CEB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+mn-lt"/>
              </a:rPr>
              <a:t>MODELING</a:t>
            </a:r>
            <a:endParaRPr lang="en-IN" sz="66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DA6EF-89A1-4B13-964F-AB60A324C6AC}"/>
              </a:ext>
            </a:extLst>
          </p:cNvPr>
          <p:cNvSpPr/>
          <p:nvPr/>
        </p:nvSpPr>
        <p:spPr>
          <a:xfrm>
            <a:off x="2649718" y="2162467"/>
            <a:ext cx="7758260" cy="8794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Wandering Tales of </a:t>
            </a:r>
            <a:r>
              <a:rPr lang="en-US" sz="4400" dirty="0">
                <a:latin typeface="+mj-lt"/>
              </a:rPr>
              <a:t>Kolkata</a:t>
            </a:r>
            <a:endParaRPr lang="en-IN" sz="4400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16DB7E-B1C7-4B3F-ADB2-762BAE7169BD}"/>
              </a:ext>
            </a:extLst>
          </p:cNvPr>
          <p:cNvSpPr/>
          <p:nvPr/>
        </p:nvSpPr>
        <p:spPr>
          <a:xfrm>
            <a:off x="1289116" y="3737729"/>
            <a:ext cx="1668544" cy="59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A170F8-70D4-4BAC-91BE-168AB457AD26}"/>
              </a:ext>
            </a:extLst>
          </p:cNvPr>
          <p:cNvSpPr/>
          <p:nvPr/>
        </p:nvSpPr>
        <p:spPr>
          <a:xfrm>
            <a:off x="10138528" y="3737729"/>
            <a:ext cx="1668544" cy="59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4A3C5-8518-4AD9-9D12-AB9B263A8F76}"/>
              </a:ext>
            </a:extLst>
          </p:cNvPr>
          <p:cNvSpPr/>
          <p:nvPr/>
        </p:nvSpPr>
        <p:spPr>
          <a:xfrm>
            <a:off x="3491846" y="3728303"/>
            <a:ext cx="1668544" cy="59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0213AB-B5E9-4F1F-9132-C08A408D0EB1}"/>
              </a:ext>
            </a:extLst>
          </p:cNvPr>
          <p:cNvSpPr/>
          <p:nvPr/>
        </p:nvSpPr>
        <p:spPr>
          <a:xfrm>
            <a:off x="5694576" y="3728303"/>
            <a:ext cx="1668544" cy="59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C6581B-356F-4F57-8573-09735A9CA121}"/>
              </a:ext>
            </a:extLst>
          </p:cNvPr>
          <p:cNvSpPr/>
          <p:nvPr/>
        </p:nvSpPr>
        <p:spPr>
          <a:xfrm>
            <a:off x="7935798" y="3750298"/>
            <a:ext cx="1668544" cy="5938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CUISINE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A0E46C8-7697-4BB0-9E4C-675D7A83B20F}"/>
              </a:ext>
            </a:extLst>
          </p:cNvPr>
          <p:cNvSpPr/>
          <p:nvPr/>
        </p:nvSpPr>
        <p:spPr>
          <a:xfrm>
            <a:off x="2994582" y="4047242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7F72E6-965C-4571-BAFD-6010BD1F9BCA}"/>
              </a:ext>
            </a:extLst>
          </p:cNvPr>
          <p:cNvSpPr/>
          <p:nvPr/>
        </p:nvSpPr>
        <p:spPr>
          <a:xfrm>
            <a:off x="5189456" y="4034673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479C80-6201-43A7-B695-E38FF1D0D14E}"/>
              </a:ext>
            </a:extLst>
          </p:cNvPr>
          <p:cNvSpPr/>
          <p:nvPr/>
        </p:nvSpPr>
        <p:spPr>
          <a:xfrm>
            <a:off x="7411432" y="4034673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275A6A-48E8-4B0A-AAA5-C775D3751AB1}"/>
              </a:ext>
            </a:extLst>
          </p:cNvPr>
          <p:cNvSpPr/>
          <p:nvPr/>
        </p:nvSpPr>
        <p:spPr>
          <a:xfrm>
            <a:off x="9633408" y="4138370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42F6AEAF-F46F-46A7-8E3E-729878A284D5}"/>
              </a:ext>
            </a:extLst>
          </p:cNvPr>
          <p:cNvSpPr/>
          <p:nvPr/>
        </p:nvSpPr>
        <p:spPr>
          <a:xfrm>
            <a:off x="2986726" y="3912123"/>
            <a:ext cx="430098" cy="113124"/>
          </a:xfrm>
          <a:prstGeom prst="lef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458B17C-E1FF-4847-86B9-C7681F384B2B}"/>
              </a:ext>
            </a:extLst>
          </p:cNvPr>
          <p:cNvSpPr/>
          <p:nvPr/>
        </p:nvSpPr>
        <p:spPr>
          <a:xfrm>
            <a:off x="5208702" y="3858705"/>
            <a:ext cx="430098" cy="113124"/>
          </a:xfrm>
          <a:prstGeom prst="lef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224031C-9443-472E-A4A2-CFE92B91AB03}"/>
              </a:ext>
            </a:extLst>
          </p:cNvPr>
          <p:cNvSpPr/>
          <p:nvPr/>
        </p:nvSpPr>
        <p:spPr>
          <a:xfrm>
            <a:off x="7418896" y="3858708"/>
            <a:ext cx="430098" cy="113124"/>
          </a:xfrm>
          <a:prstGeom prst="lef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5973DD8-FC91-49E2-BAE7-7F24EE04D0F9}"/>
              </a:ext>
            </a:extLst>
          </p:cNvPr>
          <p:cNvSpPr/>
          <p:nvPr/>
        </p:nvSpPr>
        <p:spPr>
          <a:xfrm>
            <a:off x="9656386" y="3940405"/>
            <a:ext cx="430098" cy="113124"/>
          </a:xfrm>
          <a:prstGeom prst="lef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9ADDA23-8A00-44B2-85D5-A891CAFBC3BE}"/>
              </a:ext>
            </a:extLst>
          </p:cNvPr>
          <p:cNvSpPr/>
          <p:nvPr/>
        </p:nvSpPr>
        <p:spPr>
          <a:xfrm>
            <a:off x="3944333" y="4344186"/>
            <a:ext cx="386499" cy="359789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B0B792-B6F1-460F-9C9E-94DA22529F3C}"/>
              </a:ext>
            </a:extLst>
          </p:cNvPr>
          <p:cNvSpPr/>
          <p:nvPr/>
        </p:nvSpPr>
        <p:spPr>
          <a:xfrm>
            <a:off x="3262853" y="4725970"/>
            <a:ext cx="1749457" cy="67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4F46540-2F4D-4617-9177-E7118A133BF9}"/>
              </a:ext>
            </a:extLst>
          </p:cNvPr>
          <p:cNvSpPr/>
          <p:nvPr/>
        </p:nvSpPr>
        <p:spPr>
          <a:xfrm>
            <a:off x="6160810" y="4368538"/>
            <a:ext cx="386499" cy="359789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7DECFB-8EE5-4F5A-9545-F2BC9451ED78}"/>
              </a:ext>
            </a:extLst>
          </p:cNvPr>
          <p:cNvSpPr/>
          <p:nvPr/>
        </p:nvSpPr>
        <p:spPr>
          <a:xfrm>
            <a:off x="5344999" y="4774674"/>
            <a:ext cx="2018122" cy="6268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HERITAGE PLACES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151A37-35D1-462F-9CA0-5D6271600392}"/>
              </a:ext>
            </a:extLst>
          </p:cNvPr>
          <p:cNvSpPr/>
          <p:nvPr/>
        </p:nvSpPr>
        <p:spPr>
          <a:xfrm>
            <a:off x="7761501" y="4750322"/>
            <a:ext cx="1871907" cy="67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HERITAGE FOOD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EB7E9BE-AB73-44ED-9230-5FC9FA236C7A}"/>
              </a:ext>
            </a:extLst>
          </p:cNvPr>
          <p:cNvSpPr/>
          <p:nvPr/>
        </p:nvSpPr>
        <p:spPr>
          <a:xfrm>
            <a:off x="8415682" y="4359895"/>
            <a:ext cx="386499" cy="359789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7B996-8D7F-42DC-B8F4-23CB6B34C41D}"/>
              </a:ext>
            </a:extLst>
          </p:cNvPr>
          <p:cNvCxnSpPr/>
          <p:nvPr/>
        </p:nvCxnSpPr>
        <p:spPr>
          <a:xfrm>
            <a:off x="1828800" y="5938887"/>
            <a:ext cx="904973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C69CF3-878A-4549-B57B-0B5DACA5CE56}"/>
              </a:ext>
            </a:extLst>
          </p:cNvPr>
          <p:cNvCxnSpPr/>
          <p:nvPr/>
        </p:nvCxnSpPr>
        <p:spPr>
          <a:xfrm flipV="1">
            <a:off x="1828800" y="4449452"/>
            <a:ext cx="0" cy="14894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ACAB31-6209-43A2-AEAE-FDC337203CD0}"/>
              </a:ext>
            </a:extLst>
          </p:cNvPr>
          <p:cNvCxnSpPr/>
          <p:nvPr/>
        </p:nvCxnSpPr>
        <p:spPr>
          <a:xfrm flipV="1">
            <a:off x="1630837" y="4449452"/>
            <a:ext cx="197963" cy="25452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95FC9A-DFE8-4A79-95F0-A696CAF2D637}"/>
              </a:ext>
            </a:extLst>
          </p:cNvPr>
          <p:cNvCxnSpPr>
            <a:cxnSpLocks/>
          </p:cNvCxnSpPr>
          <p:nvPr/>
        </p:nvCxnSpPr>
        <p:spPr>
          <a:xfrm>
            <a:off x="1830371" y="4449452"/>
            <a:ext cx="196392" cy="25295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0B7B68-5111-4D30-87A9-1379078A8119}"/>
              </a:ext>
            </a:extLst>
          </p:cNvPr>
          <p:cNvCxnSpPr/>
          <p:nvPr/>
        </p:nvCxnSpPr>
        <p:spPr>
          <a:xfrm flipV="1">
            <a:off x="10878532" y="4322191"/>
            <a:ext cx="0" cy="161669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6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82D2-F565-41D0-8A8D-55C76D4F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               WOW MOMENTS</a:t>
            </a:r>
          </a:p>
        </p:txBody>
      </p: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588185CF-BB45-1743-37C7-46DBE0874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656695"/>
              </p:ext>
            </p:extLst>
          </p:nvPr>
        </p:nvGraphicFramePr>
        <p:xfrm>
          <a:off x="2268746" y="3010619"/>
          <a:ext cx="8704053" cy="2856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9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AFDC-9D91-4D93-8DCA-6C5950D1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1480929"/>
            <a:ext cx="5791426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b="1" cap="all" dirty="0"/>
              <a:t>Thank  you</a:t>
            </a:r>
            <a:br>
              <a:rPr lang="en-US" sz="7000" cap="all" dirty="0"/>
            </a:br>
            <a:endParaRPr lang="en-US" sz="7000" cap="all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1704C614-2331-43E7-96A5-824332161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DC6909-8E39-4156-90F4-F53505A2E5B4}"/>
              </a:ext>
            </a:extLst>
          </p:cNvPr>
          <p:cNvSpPr txBox="1"/>
          <p:nvPr/>
        </p:nvSpPr>
        <p:spPr>
          <a:xfrm>
            <a:off x="9830456" y="6870700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en.wikipedia.org/wiki/Smil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852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81e5d7-f4f6-47ac-bbd5-dc5e91184e2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FCB274D910C478E653640A31BE046" ma:contentTypeVersion="15" ma:contentTypeDescription="Create a new document." ma:contentTypeScope="" ma:versionID="538b64e3425d3a0df45f810cd5ebb783">
  <xsd:schema xmlns:xsd="http://www.w3.org/2001/XMLSchema" xmlns:xs="http://www.w3.org/2001/XMLSchema" xmlns:p="http://schemas.microsoft.com/office/2006/metadata/properties" xmlns:ns3="2081e5d7-f4f6-47ac-bbd5-dc5e91184e20" xmlns:ns4="aeb9c99d-b56a-44d7-ba51-e09114b3e757" targetNamespace="http://schemas.microsoft.com/office/2006/metadata/properties" ma:root="true" ma:fieldsID="9ac1bf5abf9183592f4e61027774c58c" ns3:_="" ns4:_="">
    <xsd:import namespace="2081e5d7-f4f6-47ac-bbd5-dc5e91184e20"/>
    <xsd:import namespace="aeb9c99d-b56a-44d7-ba51-e09114b3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1e5d7-f4f6-47ac-bbd5-dc5e91184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9c99d-b56a-44d7-ba51-e09114b3e7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82EE4-9AAC-4237-9930-7CBA21586C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70D75A-D82E-4B0C-8D7E-FD9B5D313F37}">
  <ds:schemaRefs>
    <ds:schemaRef ds:uri="http://schemas.openxmlformats.org/package/2006/metadata/core-properties"/>
    <ds:schemaRef ds:uri="aeb9c99d-b56a-44d7-ba51-e09114b3e757"/>
    <ds:schemaRef ds:uri="http://purl.org/dc/elements/1.1/"/>
    <ds:schemaRef ds:uri="2081e5d7-f4f6-47ac-bbd5-dc5e91184e20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5E5F00-3619-47A3-B3A5-B9BF908EB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1e5d7-f4f6-47ac-bbd5-dc5e91184e20"/>
    <ds:schemaRef ds:uri="aeb9c99d-b56a-44d7-ba51-e09114b3e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Wandering tales OF KOLKata </vt:lpstr>
      <vt:lpstr>AGENDA</vt:lpstr>
      <vt:lpstr>PROBLEM  STATEMENT</vt:lpstr>
      <vt:lpstr>SOLUTIOn</vt:lpstr>
      <vt:lpstr>TECHNOLOGY</vt:lpstr>
      <vt:lpstr>Who are the end user</vt:lpstr>
      <vt:lpstr>MODELING</vt:lpstr>
      <vt:lpstr>               WOW MOMENTS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Wandering tales</dc:title>
  <dc:creator>IBM</dc:creator>
  <cp:lastModifiedBy>IBM</cp:lastModifiedBy>
  <cp:revision>17</cp:revision>
  <dcterms:created xsi:type="dcterms:W3CDTF">2023-07-06T05:32:17Z</dcterms:created>
  <dcterms:modified xsi:type="dcterms:W3CDTF">2024-03-01T04:43:17Z</dcterms:modified>
</cp:coreProperties>
</file>