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5"/>
  </p:notesMasterIdLst>
  <p:handoutMasterIdLst>
    <p:handoutMasterId r:id="rId16"/>
  </p:handoutMasterIdLst>
  <p:sldIdLst>
    <p:sldId id="257" r:id="rId2"/>
    <p:sldId id="260" r:id="rId3"/>
    <p:sldId id="261" r:id="rId4"/>
    <p:sldId id="272" r:id="rId5"/>
    <p:sldId id="273" r:id="rId6"/>
    <p:sldId id="274" r:id="rId7"/>
    <p:sldId id="282" r:id="rId8"/>
    <p:sldId id="277" r:id="rId9"/>
    <p:sldId id="278" r:id="rId10"/>
    <p:sldId id="279" r:id="rId11"/>
    <p:sldId id="283" r:id="rId12"/>
    <p:sldId id="280" r:id="rId13"/>
    <p:sldId id="281"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9" d="100"/>
          <a:sy n="89" d="100"/>
        </p:scale>
        <p:origin x="466" y="53"/>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26"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26B5E4-85F6-46F9-A040-BFB3E37BC594}" type="doc">
      <dgm:prSet loTypeId="urn:microsoft.com/office/officeart/2005/8/layout/vList5" loCatId="list" qsTypeId="urn:microsoft.com/office/officeart/2005/8/quickstyle/simple1" qsCatId="simple" csTypeId="urn:microsoft.com/office/officeart/2005/8/colors/accent0_2" csCatId="mainScheme"/>
      <dgm:spPr/>
      <dgm:t>
        <a:bodyPr/>
        <a:lstStyle/>
        <a:p>
          <a:endParaRPr lang="en-US"/>
        </a:p>
      </dgm:t>
    </dgm:pt>
    <dgm:pt modelId="{8E66793D-F5FF-466F-9007-10131ED40750}">
      <dgm:prSet/>
      <dgm:spPr/>
      <dgm:t>
        <a:bodyPr/>
        <a:lstStyle/>
        <a:p>
          <a:pPr rtl="0"/>
          <a:r>
            <a:rPr lang="en-US" smtClean="0"/>
            <a:t>Problem Statement</a:t>
          </a:r>
          <a:endParaRPr lang="en-US"/>
        </a:p>
      </dgm:t>
    </dgm:pt>
    <dgm:pt modelId="{F57F60B3-A980-4EC6-B08A-C06F806A8AC4}" type="parTrans" cxnId="{D2FEFBDB-6A7D-423D-A0DE-0B4E6C2020F2}">
      <dgm:prSet/>
      <dgm:spPr/>
      <dgm:t>
        <a:bodyPr/>
        <a:lstStyle/>
        <a:p>
          <a:endParaRPr lang="en-US"/>
        </a:p>
      </dgm:t>
    </dgm:pt>
    <dgm:pt modelId="{D97E5596-B850-4CF1-8053-A6933A14E7E0}" type="sibTrans" cxnId="{D2FEFBDB-6A7D-423D-A0DE-0B4E6C2020F2}">
      <dgm:prSet/>
      <dgm:spPr/>
      <dgm:t>
        <a:bodyPr/>
        <a:lstStyle/>
        <a:p>
          <a:endParaRPr lang="en-US"/>
        </a:p>
      </dgm:t>
    </dgm:pt>
    <dgm:pt modelId="{9C711813-690B-4C29-AA44-3F2E81DD1EE4}">
      <dgm:prSet/>
      <dgm:spPr/>
      <dgm:t>
        <a:bodyPr/>
        <a:lstStyle/>
        <a:p>
          <a:pPr rtl="0"/>
          <a:r>
            <a:rPr lang="en-US" smtClean="0"/>
            <a:t>Project Overview</a:t>
          </a:r>
          <a:endParaRPr lang="en-US"/>
        </a:p>
      </dgm:t>
    </dgm:pt>
    <dgm:pt modelId="{8EF53D5F-4D86-426A-8854-7EE84F146E75}" type="parTrans" cxnId="{57BEF1A6-786A-4441-823B-262B38A6BE2E}">
      <dgm:prSet/>
      <dgm:spPr/>
      <dgm:t>
        <a:bodyPr/>
        <a:lstStyle/>
        <a:p>
          <a:endParaRPr lang="en-US"/>
        </a:p>
      </dgm:t>
    </dgm:pt>
    <dgm:pt modelId="{A3D1D73D-D264-4C2C-A34E-10C50837D6F0}" type="sibTrans" cxnId="{57BEF1A6-786A-4441-823B-262B38A6BE2E}">
      <dgm:prSet/>
      <dgm:spPr/>
      <dgm:t>
        <a:bodyPr/>
        <a:lstStyle/>
        <a:p>
          <a:endParaRPr lang="en-US"/>
        </a:p>
      </dgm:t>
    </dgm:pt>
    <dgm:pt modelId="{4A4BC5CA-A159-4880-8978-B90F4E3D3058}">
      <dgm:prSet/>
      <dgm:spPr/>
      <dgm:t>
        <a:bodyPr/>
        <a:lstStyle/>
        <a:p>
          <a:pPr rtl="0"/>
          <a:r>
            <a:rPr lang="en-US" smtClean="0"/>
            <a:t>Why we need this?</a:t>
          </a:r>
          <a:endParaRPr lang="en-US"/>
        </a:p>
      </dgm:t>
    </dgm:pt>
    <dgm:pt modelId="{3549372F-A539-46F4-BDDD-0BF17DE1EB77}" type="parTrans" cxnId="{D18517C8-4357-45F6-AB0E-BF1E84BCD5A5}">
      <dgm:prSet/>
      <dgm:spPr/>
      <dgm:t>
        <a:bodyPr/>
        <a:lstStyle/>
        <a:p>
          <a:endParaRPr lang="en-US"/>
        </a:p>
      </dgm:t>
    </dgm:pt>
    <dgm:pt modelId="{2A4502EF-23D1-48B4-A1EE-9E13B81D410D}" type="sibTrans" cxnId="{D18517C8-4357-45F6-AB0E-BF1E84BCD5A5}">
      <dgm:prSet/>
      <dgm:spPr/>
      <dgm:t>
        <a:bodyPr/>
        <a:lstStyle/>
        <a:p>
          <a:endParaRPr lang="en-US"/>
        </a:p>
      </dgm:t>
    </dgm:pt>
    <dgm:pt modelId="{8A9EEAA1-C8D6-4A1C-AF7E-DE0F6EA75280}">
      <dgm:prSet/>
      <dgm:spPr/>
      <dgm:t>
        <a:bodyPr/>
        <a:lstStyle/>
        <a:p>
          <a:pPr rtl="0"/>
          <a:r>
            <a:rPr lang="en-US" smtClean="0"/>
            <a:t>How it will help people?</a:t>
          </a:r>
          <a:endParaRPr lang="en-US"/>
        </a:p>
      </dgm:t>
    </dgm:pt>
    <dgm:pt modelId="{EB86DD70-62A5-40CC-84EC-186C7C4FCB0D}" type="parTrans" cxnId="{6D3D97CC-F26E-4B7F-92DB-B7B9F9709455}">
      <dgm:prSet/>
      <dgm:spPr/>
      <dgm:t>
        <a:bodyPr/>
        <a:lstStyle/>
        <a:p>
          <a:endParaRPr lang="en-US"/>
        </a:p>
      </dgm:t>
    </dgm:pt>
    <dgm:pt modelId="{19EAE5D8-51FE-4B48-B1BF-5A3BED0D2B29}" type="sibTrans" cxnId="{6D3D97CC-F26E-4B7F-92DB-B7B9F9709455}">
      <dgm:prSet/>
      <dgm:spPr/>
      <dgm:t>
        <a:bodyPr/>
        <a:lstStyle/>
        <a:p>
          <a:endParaRPr lang="en-US"/>
        </a:p>
      </dgm:t>
    </dgm:pt>
    <dgm:pt modelId="{38EF1CF3-ECB8-4E3E-A64A-907499DE08E5}">
      <dgm:prSet/>
      <dgm:spPr/>
      <dgm:t>
        <a:bodyPr/>
        <a:lstStyle/>
        <a:p>
          <a:pPr rtl="0"/>
          <a:r>
            <a:rPr lang="en-US" smtClean="0"/>
            <a:t>Solution</a:t>
          </a:r>
          <a:endParaRPr lang="en-US"/>
        </a:p>
      </dgm:t>
    </dgm:pt>
    <dgm:pt modelId="{33C83D2F-D6F2-4DDC-B4D6-DC21BB7D2179}" type="parTrans" cxnId="{9D472A91-E8B6-4639-B31B-ECDE449A8AF9}">
      <dgm:prSet/>
      <dgm:spPr/>
      <dgm:t>
        <a:bodyPr/>
        <a:lstStyle/>
        <a:p>
          <a:endParaRPr lang="en-US"/>
        </a:p>
      </dgm:t>
    </dgm:pt>
    <dgm:pt modelId="{9F069C94-CAA1-4C4D-B952-F2306AB0B31B}" type="sibTrans" cxnId="{9D472A91-E8B6-4639-B31B-ECDE449A8AF9}">
      <dgm:prSet/>
      <dgm:spPr/>
      <dgm:t>
        <a:bodyPr/>
        <a:lstStyle/>
        <a:p>
          <a:endParaRPr lang="en-US"/>
        </a:p>
      </dgm:t>
    </dgm:pt>
    <dgm:pt modelId="{F024B850-588D-43D7-BCC6-D473AB6831C9}">
      <dgm:prSet/>
      <dgm:spPr/>
      <dgm:t>
        <a:bodyPr/>
        <a:lstStyle/>
        <a:p>
          <a:pPr rtl="0"/>
          <a:r>
            <a:rPr lang="en-US" smtClean="0"/>
            <a:t>How it’s Unique</a:t>
          </a:r>
          <a:endParaRPr lang="en-US"/>
        </a:p>
      </dgm:t>
    </dgm:pt>
    <dgm:pt modelId="{A637233A-30A1-49D9-BDC4-083CA43063C0}" type="parTrans" cxnId="{D5F14826-AC26-4C3F-BA9A-1D48C81321ED}">
      <dgm:prSet/>
      <dgm:spPr/>
      <dgm:t>
        <a:bodyPr/>
        <a:lstStyle/>
        <a:p>
          <a:endParaRPr lang="en-US"/>
        </a:p>
      </dgm:t>
    </dgm:pt>
    <dgm:pt modelId="{4C1F1FF9-63FC-4826-BEDD-3BA544EAFAF9}" type="sibTrans" cxnId="{D5F14826-AC26-4C3F-BA9A-1D48C81321ED}">
      <dgm:prSet/>
      <dgm:spPr/>
      <dgm:t>
        <a:bodyPr/>
        <a:lstStyle/>
        <a:p>
          <a:endParaRPr lang="en-US"/>
        </a:p>
      </dgm:t>
    </dgm:pt>
    <dgm:pt modelId="{7610FACC-8380-4A5F-BE69-E21C7DF4A736}">
      <dgm:prSet/>
      <dgm:spPr/>
      <dgm:t>
        <a:bodyPr/>
        <a:lstStyle/>
        <a:p>
          <a:pPr rtl="0"/>
          <a:r>
            <a:rPr lang="en-US" dirty="0" smtClean="0"/>
            <a:t>Modelling(Analysis Model)And Visualisation</a:t>
          </a:r>
          <a:endParaRPr lang="en-US" dirty="0"/>
        </a:p>
      </dgm:t>
    </dgm:pt>
    <dgm:pt modelId="{FAC06963-FC1F-453A-84A5-ED38CEBDB3C4}" type="parTrans" cxnId="{87E71770-B2D3-4EAF-B7B4-B751DAB86DB4}">
      <dgm:prSet/>
      <dgm:spPr/>
      <dgm:t>
        <a:bodyPr/>
        <a:lstStyle/>
        <a:p>
          <a:endParaRPr lang="en-US"/>
        </a:p>
      </dgm:t>
    </dgm:pt>
    <dgm:pt modelId="{B90AF11D-7133-4E11-AC6C-E54B1D8F489B}" type="sibTrans" cxnId="{87E71770-B2D3-4EAF-B7B4-B751DAB86DB4}">
      <dgm:prSet/>
      <dgm:spPr/>
      <dgm:t>
        <a:bodyPr/>
        <a:lstStyle/>
        <a:p>
          <a:endParaRPr lang="en-US"/>
        </a:p>
      </dgm:t>
    </dgm:pt>
    <dgm:pt modelId="{9BADBBC6-918C-4C51-9623-9BB76941D01E}">
      <dgm:prSet/>
      <dgm:spPr/>
      <dgm:t>
        <a:bodyPr/>
        <a:lstStyle/>
        <a:p>
          <a:pPr rtl="0"/>
          <a:r>
            <a:rPr lang="en-US" dirty="0" smtClean="0"/>
            <a:t>Live Demo – Analysis Dashboard</a:t>
          </a:r>
          <a:endParaRPr lang="en-US" dirty="0"/>
        </a:p>
      </dgm:t>
    </dgm:pt>
    <dgm:pt modelId="{A2C3ECF1-1FC8-47A2-8B41-8B90192D2090}" type="parTrans" cxnId="{6BD3A955-B419-4B8F-ACF0-A2ED91032942}">
      <dgm:prSet/>
      <dgm:spPr/>
      <dgm:t>
        <a:bodyPr/>
        <a:lstStyle/>
        <a:p>
          <a:endParaRPr lang="en-US"/>
        </a:p>
      </dgm:t>
    </dgm:pt>
    <dgm:pt modelId="{EDA2347F-8AFA-4166-94F6-7B1A0CCE34B2}" type="sibTrans" cxnId="{6BD3A955-B419-4B8F-ACF0-A2ED91032942}">
      <dgm:prSet/>
      <dgm:spPr/>
      <dgm:t>
        <a:bodyPr/>
        <a:lstStyle/>
        <a:p>
          <a:endParaRPr lang="en-US"/>
        </a:p>
      </dgm:t>
    </dgm:pt>
    <dgm:pt modelId="{D0A7C61D-E99C-44CC-B27D-31DACA980BD2}">
      <dgm:prSet/>
      <dgm:spPr/>
      <dgm:t>
        <a:bodyPr/>
        <a:lstStyle/>
        <a:p>
          <a:pPr rtl="0"/>
          <a:r>
            <a:rPr lang="en-US" dirty="0" smtClean="0"/>
            <a:t>Result(Prediction Model)</a:t>
          </a:r>
          <a:endParaRPr lang="en-US" dirty="0"/>
        </a:p>
      </dgm:t>
    </dgm:pt>
    <dgm:pt modelId="{0CDE7457-1B1F-4653-A389-9B5EDF720373}" type="parTrans" cxnId="{1B93DA2F-B45B-49E4-917C-2587E4F06180}">
      <dgm:prSet/>
      <dgm:spPr/>
      <dgm:t>
        <a:bodyPr/>
        <a:lstStyle/>
        <a:p>
          <a:endParaRPr lang="en-US"/>
        </a:p>
      </dgm:t>
    </dgm:pt>
    <dgm:pt modelId="{2FE000AB-2BD1-4863-9998-C5682DD00444}" type="sibTrans" cxnId="{1B93DA2F-B45B-49E4-917C-2587E4F06180}">
      <dgm:prSet/>
      <dgm:spPr/>
      <dgm:t>
        <a:bodyPr/>
        <a:lstStyle/>
        <a:p>
          <a:endParaRPr lang="en-US"/>
        </a:p>
      </dgm:t>
    </dgm:pt>
    <dgm:pt modelId="{1B5B0A2D-7FAB-45CD-A870-F0D1888204B2}" type="pres">
      <dgm:prSet presAssocID="{1126B5E4-85F6-46F9-A040-BFB3E37BC594}" presName="Name0" presStyleCnt="0">
        <dgm:presLayoutVars>
          <dgm:dir/>
          <dgm:animLvl val="lvl"/>
          <dgm:resizeHandles val="exact"/>
        </dgm:presLayoutVars>
      </dgm:prSet>
      <dgm:spPr/>
      <dgm:t>
        <a:bodyPr/>
        <a:lstStyle/>
        <a:p>
          <a:endParaRPr lang="en-US"/>
        </a:p>
      </dgm:t>
    </dgm:pt>
    <dgm:pt modelId="{121FB36D-D615-471B-938E-1222A4F76D92}" type="pres">
      <dgm:prSet presAssocID="{8E66793D-F5FF-466F-9007-10131ED40750}" presName="linNode" presStyleCnt="0"/>
      <dgm:spPr/>
    </dgm:pt>
    <dgm:pt modelId="{F47803AB-EE9B-44CE-963D-3622AE37F809}" type="pres">
      <dgm:prSet presAssocID="{8E66793D-F5FF-466F-9007-10131ED40750}" presName="parentText" presStyleLbl="node1" presStyleIdx="0" presStyleCnt="9">
        <dgm:presLayoutVars>
          <dgm:chMax val="1"/>
          <dgm:bulletEnabled val="1"/>
        </dgm:presLayoutVars>
      </dgm:prSet>
      <dgm:spPr/>
      <dgm:t>
        <a:bodyPr/>
        <a:lstStyle/>
        <a:p>
          <a:endParaRPr lang="en-US"/>
        </a:p>
      </dgm:t>
    </dgm:pt>
    <dgm:pt modelId="{ACF6A7DD-3EB9-4E1D-A2DD-F5786D5CE476}" type="pres">
      <dgm:prSet presAssocID="{D97E5596-B850-4CF1-8053-A6933A14E7E0}" presName="sp" presStyleCnt="0"/>
      <dgm:spPr/>
    </dgm:pt>
    <dgm:pt modelId="{4837203E-6F54-4DC2-A4A6-C2FF6D7DA9E0}" type="pres">
      <dgm:prSet presAssocID="{9C711813-690B-4C29-AA44-3F2E81DD1EE4}" presName="linNode" presStyleCnt="0"/>
      <dgm:spPr/>
    </dgm:pt>
    <dgm:pt modelId="{87DB237C-1582-4258-9D51-0E2D81DE78F0}" type="pres">
      <dgm:prSet presAssocID="{9C711813-690B-4C29-AA44-3F2E81DD1EE4}" presName="parentText" presStyleLbl="node1" presStyleIdx="1" presStyleCnt="9">
        <dgm:presLayoutVars>
          <dgm:chMax val="1"/>
          <dgm:bulletEnabled val="1"/>
        </dgm:presLayoutVars>
      </dgm:prSet>
      <dgm:spPr/>
      <dgm:t>
        <a:bodyPr/>
        <a:lstStyle/>
        <a:p>
          <a:endParaRPr lang="en-US"/>
        </a:p>
      </dgm:t>
    </dgm:pt>
    <dgm:pt modelId="{4DEC4994-F88A-4D23-8ACF-4485951FF94B}" type="pres">
      <dgm:prSet presAssocID="{A3D1D73D-D264-4C2C-A34E-10C50837D6F0}" presName="sp" presStyleCnt="0"/>
      <dgm:spPr/>
    </dgm:pt>
    <dgm:pt modelId="{EF5ACDAC-5357-4FD0-BD32-93A0815C39A3}" type="pres">
      <dgm:prSet presAssocID="{4A4BC5CA-A159-4880-8978-B90F4E3D3058}" presName="linNode" presStyleCnt="0"/>
      <dgm:spPr/>
    </dgm:pt>
    <dgm:pt modelId="{1AC296B5-E1EF-48AE-9117-21FD926DCC5C}" type="pres">
      <dgm:prSet presAssocID="{4A4BC5CA-A159-4880-8978-B90F4E3D3058}" presName="parentText" presStyleLbl="node1" presStyleIdx="2" presStyleCnt="9">
        <dgm:presLayoutVars>
          <dgm:chMax val="1"/>
          <dgm:bulletEnabled val="1"/>
        </dgm:presLayoutVars>
      </dgm:prSet>
      <dgm:spPr/>
      <dgm:t>
        <a:bodyPr/>
        <a:lstStyle/>
        <a:p>
          <a:endParaRPr lang="en-US"/>
        </a:p>
      </dgm:t>
    </dgm:pt>
    <dgm:pt modelId="{79EAC850-6AB0-4187-BF01-151E93B0C01E}" type="pres">
      <dgm:prSet presAssocID="{2A4502EF-23D1-48B4-A1EE-9E13B81D410D}" presName="sp" presStyleCnt="0"/>
      <dgm:spPr/>
    </dgm:pt>
    <dgm:pt modelId="{24197E5E-96F9-42B9-8909-2568A4666835}" type="pres">
      <dgm:prSet presAssocID="{8A9EEAA1-C8D6-4A1C-AF7E-DE0F6EA75280}" presName="linNode" presStyleCnt="0"/>
      <dgm:spPr/>
    </dgm:pt>
    <dgm:pt modelId="{77793DD4-6A46-44A3-B3A9-B7C3C866CCE4}" type="pres">
      <dgm:prSet presAssocID="{8A9EEAA1-C8D6-4A1C-AF7E-DE0F6EA75280}" presName="parentText" presStyleLbl="node1" presStyleIdx="3" presStyleCnt="9">
        <dgm:presLayoutVars>
          <dgm:chMax val="1"/>
          <dgm:bulletEnabled val="1"/>
        </dgm:presLayoutVars>
      </dgm:prSet>
      <dgm:spPr/>
      <dgm:t>
        <a:bodyPr/>
        <a:lstStyle/>
        <a:p>
          <a:endParaRPr lang="en-US"/>
        </a:p>
      </dgm:t>
    </dgm:pt>
    <dgm:pt modelId="{B76CBCF1-F0E4-4C33-A46D-2B6DB6D07082}" type="pres">
      <dgm:prSet presAssocID="{19EAE5D8-51FE-4B48-B1BF-5A3BED0D2B29}" presName="sp" presStyleCnt="0"/>
      <dgm:spPr/>
    </dgm:pt>
    <dgm:pt modelId="{28127CA8-F1E8-4F0D-BDEF-8F1CFF122791}" type="pres">
      <dgm:prSet presAssocID="{38EF1CF3-ECB8-4E3E-A64A-907499DE08E5}" presName="linNode" presStyleCnt="0"/>
      <dgm:spPr/>
    </dgm:pt>
    <dgm:pt modelId="{C77129E3-3509-4B65-A237-2A06833BAF22}" type="pres">
      <dgm:prSet presAssocID="{38EF1CF3-ECB8-4E3E-A64A-907499DE08E5}" presName="parentText" presStyleLbl="node1" presStyleIdx="4" presStyleCnt="9">
        <dgm:presLayoutVars>
          <dgm:chMax val="1"/>
          <dgm:bulletEnabled val="1"/>
        </dgm:presLayoutVars>
      </dgm:prSet>
      <dgm:spPr/>
      <dgm:t>
        <a:bodyPr/>
        <a:lstStyle/>
        <a:p>
          <a:endParaRPr lang="en-US"/>
        </a:p>
      </dgm:t>
    </dgm:pt>
    <dgm:pt modelId="{F2269B1C-DD92-480B-BFE4-392956BDFAFE}" type="pres">
      <dgm:prSet presAssocID="{9F069C94-CAA1-4C4D-B952-F2306AB0B31B}" presName="sp" presStyleCnt="0"/>
      <dgm:spPr/>
    </dgm:pt>
    <dgm:pt modelId="{F92B5AED-3B32-489E-9D2E-3E0B634FE179}" type="pres">
      <dgm:prSet presAssocID="{F024B850-588D-43D7-BCC6-D473AB6831C9}" presName="linNode" presStyleCnt="0"/>
      <dgm:spPr/>
    </dgm:pt>
    <dgm:pt modelId="{0E747727-8250-4F9A-8208-DB0B0A8F2FA8}" type="pres">
      <dgm:prSet presAssocID="{F024B850-588D-43D7-BCC6-D473AB6831C9}" presName="parentText" presStyleLbl="node1" presStyleIdx="5" presStyleCnt="9">
        <dgm:presLayoutVars>
          <dgm:chMax val="1"/>
          <dgm:bulletEnabled val="1"/>
        </dgm:presLayoutVars>
      </dgm:prSet>
      <dgm:spPr/>
      <dgm:t>
        <a:bodyPr/>
        <a:lstStyle/>
        <a:p>
          <a:endParaRPr lang="en-US"/>
        </a:p>
      </dgm:t>
    </dgm:pt>
    <dgm:pt modelId="{12BCB5A7-8AD2-4BFB-A464-4C457D270381}" type="pres">
      <dgm:prSet presAssocID="{4C1F1FF9-63FC-4826-BEDD-3BA544EAFAF9}" presName="sp" presStyleCnt="0"/>
      <dgm:spPr/>
    </dgm:pt>
    <dgm:pt modelId="{8A990A25-8A82-485B-A657-AA5EDEE6D99F}" type="pres">
      <dgm:prSet presAssocID="{7610FACC-8380-4A5F-BE69-E21C7DF4A736}" presName="linNode" presStyleCnt="0"/>
      <dgm:spPr/>
    </dgm:pt>
    <dgm:pt modelId="{DAFC8E58-A916-4345-B550-3DC8F424619D}" type="pres">
      <dgm:prSet presAssocID="{7610FACC-8380-4A5F-BE69-E21C7DF4A736}" presName="parentText" presStyleLbl="node1" presStyleIdx="6" presStyleCnt="9">
        <dgm:presLayoutVars>
          <dgm:chMax val="1"/>
          <dgm:bulletEnabled val="1"/>
        </dgm:presLayoutVars>
      </dgm:prSet>
      <dgm:spPr/>
      <dgm:t>
        <a:bodyPr/>
        <a:lstStyle/>
        <a:p>
          <a:endParaRPr lang="en-US"/>
        </a:p>
      </dgm:t>
    </dgm:pt>
    <dgm:pt modelId="{CD7C2FAA-8926-4836-ADD1-02B19926DC54}" type="pres">
      <dgm:prSet presAssocID="{B90AF11D-7133-4E11-AC6C-E54B1D8F489B}" presName="sp" presStyleCnt="0"/>
      <dgm:spPr/>
    </dgm:pt>
    <dgm:pt modelId="{B560B32A-827B-4B75-9FE6-2536373517A6}" type="pres">
      <dgm:prSet presAssocID="{9BADBBC6-918C-4C51-9623-9BB76941D01E}" presName="linNode" presStyleCnt="0"/>
      <dgm:spPr/>
    </dgm:pt>
    <dgm:pt modelId="{0113312A-452C-4BE8-BCC7-51C38EA37EB5}" type="pres">
      <dgm:prSet presAssocID="{9BADBBC6-918C-4C51-9623-9BB76941D01E}" presName="parentText" presStyleLbl="node1" presStyleIdx="7" presStyleCnt="9">
        <dgm:presLayoutVars>
          <dgm:chMax val="1"/>
          <dgm:bulletEnabled val="1"/>
        </dgm:presLayoutVars>
      </dgm:prSet>
      <dgm:spPr/>
      <dgm:t>
        <a:bodyPr/>
        <a:lstStyle/>
        <a:p>
          <a:endParaRPr lang="en-US"/>
        </a:p>
      </dgm:t>
    </dgm:pt>
    <dgm:pt modelId="{CC86C8CD-6AD8-4D56-84D0-AADF3E606AF5}" type="pres">
      <dgm:prSet presAssocID="{EDA2347F-8AFA-4166-94F6-7B1A0CCE34B2}" presName="sp" presStyleCnt="0"/>
      <dgm:spPr/>
    </dgm:pt>
    <dgm:pt modelId="{5A64D1C2-DAA1-4C39-AB49-DD18B304D8D6}" type="pres">
      <dgm:prSet presAssocID="{D0A7C61D-E99C-44CC-B27D-31DACA980BD2}" presName="linNode" presStyleCnt="0"/>
      <dgm:spPr/>
    </dgm:pt>
    <dgm:pt modelId="{D8C8A803-1A7E-4E10-8D2C-C78176AA9D8B}" type="pres">
      <dgm:prSet presAssocID="{D0A7C61D-E99C-44CC-B27D-31DACA980BD2}" presName="parentText" presStyleLbl="node1" presStyleIdx="8" presStyleCnt="9" custLinFactNeighborY="1261">
        <dgm:presLayoutVars>
          <dgm:chMax val="1"/>
          <dgm:bulletEnabled val="1"/>
        </dgm:presLayoutVars>
      </dgm:prSet>
      <dgm:spPr/>
      <dgm:t>
        <a:bodyPr/>
        <a:lstStyle/>
        <a:p>
          <a:endParaRPr lang="en-US"/>
        </a:p>
      </dgm:t>
    </dgm:pt>
  </dgm:ptLst>
  <dgm:cxnLst>
    <dgm:cxn modelId="{9A31ED5B-A705-468A-BF96-9A2FE7A53B00}" type="presOf" srcId="{F024B850-588D-43D7-BCC6-D473AB6831C9}" destId="{0E747727-8250-4F9A-8208-DB0B0A8F2FA8}" srcOrd="0" destOrd="0" presId="urn:microsoft.com/office/officeart/2005/8/layout/vList5"/>
    <dgm:cxn modelId="{242CC4F7-FBCC-4805-851D-0494F3F41924}" type="presOf" srcId="{9BADBBC6-918C-4C51-9623-9BB76941D01E}" destId="{0113312A-452C-4BE8-BCC7-51C38EA37EB5}" srcOrd="0" destOrd="0" presId="urn:microsoft.com/office/officeart/2005/8/layout/vList5"/>
    <dgm:cxn modelId="{D18517C8-4357-45F6-AB0E-BF1E84BCD5A5}" srcId="{1126B5E4-85F6-46F9-A040-BFB3E37BC594}" destId="{4A4BC5CA-A159-4880-8978-B90F4E3D3058}" srcOrd="2" destOrd="0" parTransId="{3549372F-A539-46F4-BDDD-0BF17DE1EB77}" sibTransId="{2A4502EF-23D1-48B4-A1EE-9E13B81D410D}"/>
    <dgm:cxn modelId="{6D3D97CC-F26E-4B7F-92DB-B7B9F9709455}" srcId="{1126B5E4-85F6-46F9-A040-BFB3E37BC594}" destId="{8A9EEAA1-C8D6-4A1C-AF7E-DE0F6EA75280}" srcOrd="3" destOrd="0" parTransId="{EB86DD70-62A5-40CC-84EC-186C7C4FCB0D}" sibTransId="{19EAE5D8-51FE-4B48-B1BF-5A3BED0D2B29}"/>
    <dgm:cxn modelId="{57BEF1A6-786A-4441-823B-262B38A6BE2E}" srcId="{1126B5E4-85F6-46F9-A040-BFB3E37BC594}" destId="{9C711813-690B-4C29-AA44-3F2E81DD1EE4}" srcOrd="1" destOrd="0" parTransId="{8EF53D5F-4D86-426A-8854-7EE84F146E75}" sibTransId="{A3D1D73D-D264-4C2C-A34E-10C50837D6F0}"/>
    <dgm:cxn modelId="{15A24A99-FFF0-4C99-9BC2-8A2F17CC998D}" type="presOf" srcId="{8E66793D-F5FF-466F-9007-10131ED40750}" destId="{F47803AB-EE9B-44CE-963D-3622AE37F809}" srcOrd="0" destOrd="0" presId="urn:microsoft.com/office/officeart/2005/8/layout/vList5"/>
    <dgm:cxn modelId="{650F6F7B-E0A2-42F7-99D6-922784A2E92B}" type="presOf" srcId="{8A9EEAA1-C8D6-4A1C-AF7E-DE0F6EA75280}" destId="{77793DD4-6A46-44A3-B3A9-B7C3C866CCE4}" srcOrd="0" destOrd="0" presId="urn:microsoft.com/office/officeart/2005/8/layout/vList5"/>
    <dgm:cxn modelId="{D5F14826-AC26-4C3F-BA9A-1D48C81321ED}" srcId="{1126B5E4-85F6-46F9-A040-BFB3E37BC594}" destId="{F024B850-588D-43D7-BCC6-D473AB6831C9}" srcOrd="5" destOrd="0" parTransId="{A637233A-30A1-49D9-BDC4-083CA43063C0}" sibTransId="{4C1F1FF9-63FC-4826-BEDD-3BA544EAFAF9}"/>
    <dgm:cxn modelId="{1B93DA2F-B45B-49E4-917C-2587E4F06180}" srcId="{1126B5E4-85F6-46F9-A040-BFB3E37BC594}" destId="{D0A7C61D-E99C-44CC-B27D-31DACA980BD2}" srcOrd="8" destOrd="0" parTransId="{0CDE7457-1B1F-4653-A389-9B5EDF720373}" sibTransId="{2FE000AB-2BD1-4863-9998-C5682DD00444}"/>
    <dgm:cxn modelId="{FEB0BA5E-4270-42DD-A1B5-F58DD3FFF844}" type="presOf" srcId="{D0A7C61D-E99C-44CC-B27D-31DACA980BD2}" destId="{D8C8A803-1A7E-4E10-8D2C-C78176AA9D8B}" srcOrd="0" destOrd="0" presId="urn:microsoft.com/office/officeart/2005/8/layout/vList5"/>
    <dgm:cxn modelId="{1ABFF5B3-8B4C-45D6-B157-35D17BD4FAD1}" type="presOf" srcId="{9C711813-690B-4C29-AA44-3F2E81DD1EE4}" destId="{87DB237C-1582-4258-9D51-0E2D81DE78F0}" srcOrd="0" destOrd="0" presId="urn:microsoft.com/office/officeart/2005/8/layout/vList5"/>
    <dgm:cxn modelId="{9D472A91-E8B6-4639-B31B-ECDE449A8AF9}" srcId="{1126B5E4-85F6-46F9-A040-BFB3E37BC594}" destId="{38EF1CF3-ECB8-4E3E-A64A-907499DE08E5}" srcOrd="4" destOrd="0" parTransId="{33C83D2F-D6F2-4DDC-B4D6-DC21BB7D2179}" sibTransId="{9F069C94-CAA1-4C4D-B952-F2306AB0B31B}"/>
    <dgm:cxn modelId="{CCBA85C9-AC03-4418-9711-85C0F28A9791}" type="presOf" srcId="{7610FACC-8380-4A5F-BE69-E21C7DF4A736}" destId="{DAFC8E58-A916-4345-B550-3DC8F424619D}" srcOrd="0" destOrd="0" presId="urn:microsoft.com/office/officeart/2005/8/layout/vList5"/>
    <dgm:cxn modelId="{F197A207-3A8B-4690-8327-88F778336C70}" type="presOf" srcId="{4A4BC5CA-A159-4880-8978-B90F4E3D3058}" destId="{1AC296B5-E1EF-48AE-9117-21FD926DCC5C}" srcOrd="0" destOrd="0" presId="urn:microsoft.com/office/officeart/2005/8/layout/vList5"/>
    <dgm:cxn modelId="{6BD3A955-B419-4B8F-ACF0-A2ED91032942}" srcId="{1126B5E4-85F6-46F9-A040-BFB3E37BC594}" destId="{9BADBBC6-918C-4C51-9623-9BB76941D01E}" srcOrd="7" destOrd="0" parTransId="{A2C3ECF1-1FC8-47A2-8B41-8B90192D2090}" sibTransId="{EDA2347F-8AFA-4166-94F6-7B1A0CCE34B2}"/>
    <dgm:cxn modelId="{3E6F2D88-0A73-4697-9B35-024515CC2D95}" type="presOf" srcId="{38EF1CF3-ECB8-4E3E-A64A-907499DE08E5}" destId="{C77129E3-3509-4B65-A237-2A06833BAF22}" srcOrd="0" destOrd="0" presId="urn:microsoft.com/office/officeart/2005/8/layout/vList5"/>
    <dgm:cxn modelId="{87E71770-B2D3-4EAF-B7B4-B751DAB86DB4}" srcId="{1126B5E4-85F6-46F9-A040-BFB3E37BC594}" destId="{7610FACC-8380-4A5F-BE69-E21C7DF4A736}" srcOrd="6" destOrd="0" parTransId="{FAC06963-FC1F-453A-84A5-ED38CEBDB3C4}" sibTransId="{B90AF11D-7133-4E11-AC6C-E54B1D8F489B}"/>
    <dgm:cxn modelId="{A69237CD-70E4-46E7-957E-45B79B651539}" type="presOf" srcId="{1126B5E4-85F6-46F9-A040-BFB3E37BC594}" destId="{1B5B0A2D-7FAB-45CD-A870-F0D1888204B2}" srcOrd="0" destOrd="0" presId="urn:microsoft.com/office/officeart/2005/8/layout/vList5"/>
    <dgm:cxn modelId="{D2FEFBDB-6A7D-423D-A0DE-0B4E6C2020F2}" srcId="{1126B5E4-85F6-46F9-A040-BFB3E37BC594}" destId="{8E66793D-F5FF-466F-9007-10131ED40750}" srcOrd="0" destOrd="0" parTransId="{F57F60B3-A980-4EC6-B08A-C06F806A8AC4}" sibTransId="{D97E5596-B850-4CF1-8053-A6933A14E7E0}"/>
    <dgm:cxn modelId="{E7F6A915-8C83-48E9-99BA-0C99FE586366}" type="presParOf" srcId="{1B5B0A2D-7FAB-45CD-A870-F0D1888204B2}" destId="{121FB36D-D615-471B-938E-1222A4F76D92}" srcOrd="0" destOrd="0" presId="urn:microsoft.com/office/officeart/2005/8/layout/vList5"/>
    <dgm:cxn modelId="{C67108D1-2FC9-44F8-A100-5A1B90B92DCE}" type="presParOf" srcId="{121FB36D-D615-471B-938E-1222A4F76D92}" destId="{F47803AB-EE9B-44CE-963D-3622AE37F809}" srcOrd="0" destOrd="0" presId="urn:microsoft.com/office/officeart/2005/8/layout/vList5"/>
    <dgm:cxn modelId="{96463FCB-076C-4B49-817F-FBEE49BBD47F}" type="presParOf" srcId="{1B5B0A2D-7FAB-45CD-A870-F0D1888204B2}" destId="{ACF6A7DD-3EB9-4E1D-A2DD-F5786D5CE476}" srcOrd="1" destOrd="0" presId="urn:microsoft.com/office/officeart/2005/8/layout/vList5"/>
    <dgm:cxn modelId="{BC6BBF39-C9F8-4C81-A879-A16C78DDD58B}" type="presParOf" srcId="{1B5B0A2D-7FAB-45CD-A870-F0D1888204B2}" destId="{4837203E-6F54-4DC2-A4A6-C2FF6D7DA9E0}" srcOrd="2" destOrd="0" presId="urn:microsoft.com/office/officeart/2005/8/layout/vList5"/>
    <dgm:cxn modelId="{327E74A8-0895-48CC-9C7C-59C7433C8B99}" type="presParOf" srcId="{4837203E-6F54-4DC2-A4A6-C2FF6D7DA9E0}" destId="{87DB237C-1582-4258-9D51-0E2D81DE78F0}" srcOrd="0" destOrd="0" presId="urn:microsoft.com/office/officeart/2005/8/layout/vList5"/>
    <dgm:cxn modelId="{777D66E3-C7FD-474B-AD27-08DD0B5EF59F}" type="presParOf" srcId="{1B5B0A2D-7FAB-45CD-A870-F0D1888204B2}" destId="{4DEC4994-F88A-4D23-8ACF-4485951FF94B}" srcOrd="3" destOrd="0" presId="urn:microsoft.com/office/officeart/2005/8/layout/vList5"/>
    <dgm:cxn modelId="{C6D88283-DB30-4337-92B3-254F98844941}" type="presParOf" srcId="{1B5B0A2D-7FAB-45CD-A870-F0D1888204B2}" destId="{EF5ACDAC-5357-4FD0-BD32-93A0815C39A3}" srcOrd="4" destOrd="0" presId="urn:microsoft.com/office/officeart/2005/8/layout/vList5"/>
    <dgm:cxn modelId="{0C1D9F30-4132-4CC5-A05C-0A396C56653D}" type="presParOf" srcId="{EF5ACDAC-5357-4FD0-BD32-93A0815C39A3}" destId="{1AC296B5-E1EF-48AE-9117-21FD926DCC5C}" srcOrd="0" destOrd="0" presId="urn:microsoft.com/office/officeart/2005/8/layout/vList5"/>
    <dgm:cxn modelId="{341311E5-FDC8-456E-AE2A-E5A9173F344F}" type="presParOf" srcId="{1B5B0A2D-7FAB-45CD-A870-F0D1888204B2}" destId="{79EAC850-6AB0-4187-BF01-151E93B0C01E}" srcOrd="5" destOrd="0" presId="urn:microsoft.com/office/officeart/2005/8/layout/vList5"/>
    <dgm:cxn modelId="{1F169F46-E715-4E14-9491-EB8DB19CBB66}" type="presParOf" srcId="{1B5B0A2D-7FAB-45CD-A870-F0D1888204B2}" destId="{24197E5E-96F9-42B9-8909-2568A4666835}" srcOrd="6" destOrd="0" presId="urn:microsoft.com/office/officeart/2005/8/layout/vList5"/>
    <dgm:cxn modelId="{CD30B94E-CCF5-4D25-8EAD-1C3874A49B10}" type="presParOf" srcId="{24197E5E-96F9-42B9-8909-2568A4666835}" destId="{77793DD4-6A46-44A3-B3A9-B7C3C866CCE4}" srcOrd="0" destOrd="0" presId="urn:microsoft.com/office/officeart/2005/8/layout/vList5"/>
    <dgm:cxn modelId="{A8BC8FDE-FA06-4B81-86D5-751A9207A60B}" type="presParOf" srcId="{1B5B0A2D-7FAB-45CD-A870-F0D1888204B2}" destId="{B76CBCF1-F0E4-4C33-A46D-2B6DB6D07082}" srcOrd="7" destOrd="0" presId="urn:microsoft.com/office/officeart/2005/8/layout/vList5"/>
    <dgm:cxn modelId="{5369AC23-7DAC-4343-BE33-36BE91E11250}" type="presParOf" srcId="{1B5B0A2D-7FAB-45CD-A870-F0D1888204B2}" destId="{28127CA8-F1E8-4F0D-BDEF-8F1CFF122791}" srcOrd="8" destOrd="0" presId="urn:microsoft.com/office/officeart/2005/8/layout/vList5"/>
    <dgm:cxn modelId="{0DF65C8A-6301-4030-B7EF-20981DE8DDBC}" type="presParOf" srcId="{28127CA8-F1E8-4F0D-BDEF-8F1CFF122791}" destId="{C77129E3-3509-4B65-A237-2A06833BAF22}" srcOrd="0" destOrd="0" presId="urn:microsoft.com/office/officeart/2005/8/layout/vList5"/>
    <dgm:cxn modelId="{1EE78A69-9564-49EF-A00A-7BFF987D62E4}" type="presParOf" srcId="{1B5B0A2D-7FAB-45CD-A870-F0D1888204B2}" destId="{F2269B1C-DD92-480B-BFE4-392956BDFAFE}" srcOrd="9" destOrd="0" presId="urn:microsoft.com/office/officeart/2005/8/layout/vList5"/>
    <dgm:cxn modelId="{8391BCCF-9D7D-4AF9-86C4-38BCBA8C9B05}" type="presParOf" srcId="{1B5B0A2D-7FAB-45CD-A870-F0D1888204B2}" destId="{F92B5AED-3B32-489E-9D2E-3E0B634FE179}" srcOrd="10" destOrd="0" presId="urn:microsoft.com/office/officeart/2005/8/layout/vList5"/>
    <dgm:cxn modelId="{44CC82F2-FF98-4DA4-BA38-63C75EE88782}" type="presParOf" srcId="{F92B5AED-3B32-489E-9D2E-3E0B634FE179}" destId="{0E747727-8250-4F9A-8208-DB0B0A8F2FA8}" srcOrd="0" destOrd="0" presId="urn:microsoft.com/office/officeart/2005/8/layout/vList5"/>
    <dgm:cxn modelId="{B9ADE0CA-BA2B-4AB4-A4BA-CA77B50F7025}" type="presParOf" srcId="{1B5B0A2D-7FAB-45CD-A870-F0D1888204B2}" destId="{12BCB5A7-8AD2-4BFB-A464-4C457D270381}" srcOrd="11" destOrd="0" presId="urn:microsoft.com/office/officeart/2005/8/layout/vList5"/>
    <dgm:cxn modelId="{FBE73DA0-9D38-4696-830A-BF431184C2CC}" type="presParOf" srcId="{1B5B0A2D-7FAB-45CD-A870-F0D1888204B2}" destId="{8A990A25-8A82-485B-A657-AA5EDEE6D99F}" srcOrd="12" destOrd="0" presId="urn:microsoft.com/office/officeart/2005/8/layout/vList5"/>
    <dgm:cxn modelId="{870E36D8-8B97-4AB2-BC33-6349D3DD1D0E}" type="presParOf" srcId="{8A990A25-8A82-485B-A657-AA5EDEE6D99F}" destId="{DAFC8E58-A916-4345-B550-3DC8F424619D}" srcOrd="0" destOrd="0" presId="urn:microsoft.com/office/officeart/2005/8/layout/vList5"/>
    <dgm:cxn modelId="{8B43655A-FF8C-4E29-AC57-E9563BDE3277}" type="presParOf" srcId="{1B5B0A2D-7FAB-45CD-A870-F0D1888204B2}" destId="{CD7C2FAA-8926-4836-ADD1-02B19926DC54}" srcOrd="13" destOrd="0" presId="urn:microsoft.com/office/officeart/2005/8/layout/vList5"/>
    <dgm:cxn modelId="{2B153686-90C4-4CEF-86B1-67A228BDEB47}" type="presParOf" srcId="{1B5B0A2D-7FAB-45CD-A870-F0D1888204B2}" destId="{B560B32A-827B-4B75-9FE6-2536373517A6}" srcOrd="14" destOrd="0" presId="urn:microsoft.com/office/officeart/2005/8/layout/vList5"/>
    <dgm:cxn modelId="{F715E15C-377F-433A-9722-2E0BEDCB303A}" type="presParOf" srcId="{B560B32A-827B-4B75-9FE6-2536373517A6}" destId="{0113312A-452C-4BE8-BCC7-51C38EA37EB5}" srcOrd="0" destOrd="0" presId="urn:microsoft.com/office/officeart/2005/8/layout/vList5"/>
    <dgm:cxn modelId="{8314205E-7672-4C9F-9559-4585352F7113}" type="presParOf" srcId="{1B5B0A2D-7FAB-45CD-A870-F0D1888204B2}" destId="{CC86C8CD-6AD8-4D56-84D0-AADF3E606AF5}" srcOrd="15" destOrd="0" presId="urn:microsoft.com/office/officeart/2005/8/layout/vList5"/>
    <dgm:cxn modelId="{0F206D3F-E0CE-4F74-9A3D-E97FFC283F51}" type="presParOf" srcId="{1B5B0A2D-7FAB-45CD-A870-F0D1888204B2}" destId="{5A64D1C2-DAA1-4C39-AB49-DD18B304D8D6}" srcOrd="16" destOrd="0" presId="urn:microsoft.com/office/officeart/2005/8/layout/vList5"/>
    <dgm:cxn modelId="{B6778A64-52E8-4066-8FF6-1E7187F9A680}" type="presParOf" srcId="{5A64D1C2-DAA1-4C39-AB49-DD18B304D8D6}" destId="{D8C8A803-1A7E-4E10-8D2C-C78176AA9D8B}"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2BF28E-B21C-4EA8-AB3C-D0F9EF4CFD0F}" type="doc">
      <dgm:prSet loTypeId="urn:microsoft.com/office/officeart/2005/8/layout/hProcess9" loCatId="process" qsTypeId="urn:microsoft.com/office/officeart/2005/8/quickstyle/simple1" qsCatId="simple" csTypeId="urn:microsoft.com/office/officeart/2005/8/colors/accent0_2" csCatId="mainScheme"/>
      <dgm:spPr/>
      <dgm:t>
        <a:bodyPr/>
        <a:lstStyle/>
        <a:p>
          <a:endParaRPr lang="en-US"/>
        </a:p>
      </dgm:t>
    </dgm:pt>
    <dgm:pt modelId="{96FB8781-2F47-4C5A-BEEF-DF953ED2FC66}">
      <dgm:prSet/>
      <dgm:spPr/>
      <dgm:t>
        <a:bodyPr/>
        <a:lstStyle/>
        <a:p>
          <a:pPr rtl="0"/>
          <a:r>
            <a:rPr lang="en-US" smtClean="0"/>
            <a:t>The Indian Weather Repository project aims to establish a centralized and comprehensive platform for collecting, managing, and disseminating weather data across India. By addressing existing challenges in data accessibility, accuracy, and user-friendliness, the project seeks to empower various sectors in making informed decisions related to agriculture, disaster management, urban planning, and healthcare.</a:t>
          </a:r>
          <a:endParaRPr lang="en-US"/>
        </a:p>
      </dgm:t>
    </dgm:pt>
    <dgm:pt modelId="{7EFC6544-85BA-48E4-91F4-0CC07336A93E}" type="parTrans" cxnId="{8F637D2E-E0C9-4441-B860-B01566AFC125}">
      <dgm:prSet/>
      <dgm:spPr/>
      <dgm:t>
        <a:bodyPr/>
        <a:lstStyle/>
        <a:p>
          <a:endParaRPr lang="en-US"/>
        </a:p>
      </dgm:t>
    </dgm:pt>
    <dgm:pt modelId="{69F9AA37-8350-4438-B306-CD6CB43F123C}" type="sibTrans" cxnId="{8F637D2E-E0C9-4441-B860-B01566AFC125}">
      <dgm:prSet/>
      <dgm:spPr/>
      <dgm:t>
        <a:bodyPr/>
        <a:lstStyle/>
        <a:p>
          <a:endParaRPr lang="en-US"/>
        </a:p>
      </dgm:t>
    </dgm:pt>
    <dgm:pt modelId="{DB85317A-4B78-4BF5-AA7F-B7698D8788A5}" type="pres">
      <dgm:prSet presAssocID="{322BF28E-B21C-4EA8-AB3C-D0F9EF4CFD0F}" presName="CompostProcess" presStyleCnt="0">
        <dgm:presLayoutVars>
          <dgm:dir/>
          <dgm:resizeHandles val="exact"/>
        </dgm:presLayoutVars>
      </dgm:prSet>
      <dgm:spPr/>
      <dgm:t>
        <a:bodyPr/>
        <a:lstStyle/>
        <a:p>
          <a:endParaRPr lang="en-US"/>
        </a:p>
      </dgm:t>
    </dgm:pt>
    <dgm:pt modelId="{A489675E-3A79-43E2-B02E-76D4C69A5DA1}" type="pres">
      <dgm:prSet presAssocID="{322BF28E-B21C-4EA8-AB3C-D0F9EF4CFD0F}" presName="arrow" presStyleLbl="bgShp" presStyleIdx="0" presStyleCnt="1"/>
      <dgm:spPr/>
    </dgm:pt>
    <dgm:pt modelId="{8503EA2B-F342-4BE6-89A6-48760FB18201}" type="pres">
      <dgm:prSet presAssocID="{322BF28E-B21C-4EA8-AB3C-D0F9EF4CFD0F}" presName="linearProcess" presStyleCnt="0"/>
      <dgm:spPr/>
    </dgm:pt>
    <dgm:pt modelId="{C00DE43E-2ED4-4C88-9581-14B884A5BC94}" type="pres">
      <dgm:prSet presAssocID="{96FB8781-2F47-4C5A-BEEF-DF953ED2FC66}" presName="textNode" presStyleLbl="node1" presStyleIdx="0" presStyleCnt="1">
        <dgm:presLayoutVars>
          <dgm:bulletEnabled val="1"/>
        </dgm:presLayoutVars>
      </dgm:prSet>
      <dgm:spPr/>
      <dgm:t>
        <a:bodyPr/>
        <a:lstStyle/>
        <a:p>
          <a:endParaRPr lang="en-US"/>
        </a:p>
      </dgm:t>
    </dgm:pt>
  </dgm:ptLst>
  <dgm:cxnLst>
    <dgm:cxn modelId="{753634DB-1D7C-4A21-8F22-95BBE1A7CCDA}" type="presOf" srcId="{96FB8781-2F47-4C5A-BEEF-DF953ED2FC66}" destId="{C00DE43E-2ED4-4C88-9581-14B884A5BC94}" srcOrd="0" destOrd="0" presId="urn:microsoft.com/office/officeart/2005/8/layout/hProcess9"/>
    <dgm:cxn modelId="{8F637D2E-E0C9-4441-B860-B01566AFC125}" srcId="{322BF28E-B21C-4EA8-AB3C-D0F9EF4CFD0F}" destId="{96FB8781-2F47-4C5A-BEEF-DF953ED2FC66}" srcOrd="0" destOrd="0" parTransId="{7EFC6544-85BA-48E4-91F4-0CC07336A93E}" sibTransId="{69F9AA37-8350-4438-B306-CD6CB43F123C}"/>
    <dgm:cxn modelId="{36694694-82C1-49FD-98CA-7290203CD51A}" type="presOf" srcId="{322BF28E-B21C-4EA8-AB3C-D0F9EF4CFD0F}" destId="{DB85317A-4B78-4BF5-AA7F-B7698D8788A5}" srcOrd="0" destOrd="0" presId="urn:microsoft.com/office/officeart/2005/8/layout/hProcess9"/>
    <dgm:cxn modelId="{DE20EC3D-F34A-44DD-ACA1-BB39FE8D6526}" type="presParOf" srcId="{DB85317A-4B78-4BF5-AA7F-B7698D8788A5}" destId="{A489675E-3A79-43E2-B02E-76D4C69A5DA1}" srcOrd="0" destOrd="0" presId="urn:microsoft.com/office/officeart/2005/8/layout/hProcess9"/>
    <dgm:cxn modelId="{F6880346-DB99-4B89-A947-1FAE659A0A73}" type="presParOf" srcId="{DB85317A-4B78-4BF5-AA7F-B7698D8788A5}" destId="{8503EA2B-F342-4BE6-89A6-48760FB18201}" srcOrd="1" destOrd="0" presId="urn:microsoft.com/office/officeart/2005/8/layout/hProcess9"/>
    <dgm:cxn modelId="{946BA152-0B2A-4A20-93C8-3C0CE5543CB7}" type="presParOf" srcId="{8503EA2B-F342-4BE6-89A6-48760FB18201}" destId="{C00DE43E-2ED4-4C88-9581-14B884A5BC94}"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885B89-F4F4-4499-9068-52F3053DE2BA}" type="doc">
      <dgm:prSet loTypeId="urn:microsoft.com/office/officeart/2005/8/layout/chevron2" loCatId="process" qsTypeId="urn:microsoft.com/office/officeart/2005/8/quickstyle/simple1" qsCatId="simple" csTypeId="urn:microsoft.com/office/officeart/2005/8/colors/accent0_2" csCatId="mainScheme" phldr="1"/>
      <dgm:spPr/>
      <dgm:t>
        <a:bodyPr/>
        <a:lstStyle/>
        <a:p>
          <a:endParaRPr lang="en-US"/>
        </a:p>
      </dgm:t>
    </dgm:pt>
    <dgm:pt modelId="{82ADA690-B444-48F7-9747-6A576D8355B5}">
      <dgm:prSet/>
      <dgm:spPr/>
      <dgm:t>
        <a:bodyPr/>
        <a:lstStyle/>
        <a:p>
          <a:pPr rtl="0"/>
          <a:endParaRPr lang="en-US"/>
        </a:p>
      </dgm:t>
    </dgm:pt>
    <dgm:pt modelId="{98A7E5C3-2DBF-4201-9C7A-1BBBAEC61023}" type="parTrans" cxnId="{BA200EFC-750B-44BB-87E6-307E716A5522}">
      <dgm:prSet/>
      <dgm:spPr/>
      <dgm:t>
        <a:bodyPr/>
        <a:lstStyle/>
        <a:p>
          <a:endParaRPr lang="en-US"/>
        </a:p>
      </dgm:t>
    </dgm:pt>
    <dgm:pt modelId="{E48D223B-5C11-4E37-B017-65E2B367B762}" type="sibTrans" cxnId="{BA200EFC-750B-44BB-87E6-307E716A5522}">
      <dgm:prSet/>
      <dgm:spPr/>
      <dgm:t>
        <a:bodyPr/>
        <a:lstStyle/>
        <a:p>
          <a:endParaRPr lang="en-US"/>
        </a:p>
      </dgm:t>
    </dgm:pt>
    <dgm:pt modelId="{97B2F047-532A-4133-999B-D1846FB2017E}">
      <dgm:prSet custT="1"/>
      <dgm:spPr/>
      <dgm:t>
        <a:bodyPr/>
        <a:lstStyle/>
        <a:p>
          <a:pPr rtl="0"/>
          <a:r>
            <a:rPr lang="en-US" sz="1600" b="0" dirty="0" smtClean="0"/>
            <a:t>Timely </a:t>
          </a:r>
          <a:r>
            <a:rPr lang="en-US" sz="1600" b="0" dirty="0" smtClean="0"/>
            <a:t>Weather Information</a:t>
          </a:r>
          <a:endParaRPr lang="en-US" sz="1600" b="0" dirty="0"/>
        </a:p>
      </dgm:t>
    </dgm:pt>
    <dgm:pt modelId="{3ED5CF8E-AA2E-435D-B915-AB521AA0DCE6}" type="parTrans" cxnId="{7646A116-794E-4B94-B4CC-26432ACF395B}">
      <dgm:prSet/>
      <dgm:spPr/>
      <dgm:t>
        <a:bodyPr/>
        <a:lstStyle/>
        <a:p>
          <a:endParaRPr lang="en-US"/>
        </a:p>
      </dgm:t>
    </dgm:pt>
    <dgm:pt modelId="{277F84D2-9F47-43E1-93B8-B27035D1CEFC}" type="sibTrans" cxnId="{7646A116-794E-4B94-B4CC-26432ACF395B}">
      <dgm:prSet/>
      <dgm:spPr/>
      <dgm:t>
        <a:bodyPr/>
        <a:lstStyle/>
        <a:p>
          <a:endParaRPr lang="en-US"/>
        </a:p>
      </dgm:t>
    </dgm:pt>
    <dgm:pt modelId="{EFCB1687-CC0B-42B5-B4C9-6CD8634293D8}">
      <dgm:prSet custT="1"/>
      <dgm:spPr/>
      <dgm:t>
        <a:bodyPr/>
        <a:lstStyle/>
        <a:p>
          <a:pPr rtl="0"/>
          <a:r>
            <a:rPr lang="en-US" sz="1600" b="0" dirty="0" smtClean="0"/>
            <a:t>Agricultural Planning.</a:t>
          </a:r>
          <a:endParaRPr lang="en-US" sz="1600" b="0" dirty="0"/>
        </a:p>
      </dgm:t>
    </dgm:pt>
    <dgm:pt modelId="{9E92A866-E6BD-4115-9BC1-3410B76E0D74}" type="parTrans" cxnId="{24F57FEC-0524-4C22-963E-F473A46979BC}">
      <dgm:prSet/>
      <dgm:spPr/>
      <dgm:t>
        <a:bodyPr/>
        <a:lstStyle/>
        <a:p>
          <a:endParaRPr lang="en-US"/>
        </a:p>
      </dgm:t>
    </dgm:pt>
    <dgm:pt modelId="{6132AF07-09DE-40FB-972B-83FC4D8F05DD}" type="sibTrans" cxnId="{24F57FEC-0524-4C22-963E-F473A46979BC}">
      <dgm:prSet/>
      <dgm:spPr/>
      <dgm:t>
        <a:bodyPr/>
        <a:lstStyle/>
        <a:p>
          <a:endParaRPr lang="en-US"/>
        </a:p>
      </dgm:t>
    </dgm:pt>
    <dgm:pt modelId="{8049E853-0F94-4D8F-A0DB-211F528717EB}">
      <dgm:prSet custT="1"/>
      <dgm:spPr/>
      <dgm:t>
        <a:bodyPr/>
        <a:lstStyle/>
        <a:p>
          <a:pPr rtl="0"/>
          <a:r>
            <a:rPr lang="en-US" sz="1600" b="0" dirty="0" smtClean="0"/>
            <a:t>Disaster Preparedness and Response</a:t>
          </a:r>
          <a:endParaRPr lang="en-US" sz="1600" b="0" dirty="0"/>
        </a:p>
      </dgm:t>
    </dgm:pt>
    <dgm:pt modelId="{26C6EDFF-DFAE-4BF0-906F-F15B4157C464}" type="parTrans" cxnId="{81026CB3-6D1E-4559-9C26-E4ADBDA3E67E}">
      <dgm:prSet/>
      <dgm:spPr/>
      <dgm:t>
        <a:bodyPr/>
        <a:lstStyle/>
        <a:p>
          <a:endParaRPr lang="en-US"/>
        </a:p>
      </dgm:t>
    </dgm:pt>
    <dgm:pt modelId="{3E5C3D0C-6B8E-4E0F-814C-28F6780C042A}" type="sibTrans" cxnId="{81026CB3-6D1E-4559-9C26-E4ADBDA3E67E}">
      <dgm:prSet/>
      <dgm:spPr/>
      <dgm:t>
        <a:bodyPr/>
        <a:lstStyle/>
        <a:p>
          <a:endParaRPr lang="en-US"/>
        </a:p>
      </dgm:t>
    </dgm:pt>
    <dgm:pt modelId="{5E368FDA-02E8-45A5-A7E5-23722359865C}">
      <dgm:prSet custT="1"/>
      <dgm:spPr/>
      <dgm:t>
        <a:bodyPr/>
        <a:lstStyle/>
        <a:p>
          <a:pPr rtl="0"/>
          <a:r>
            <a:rPr lang="en-US" sz="1600" b="0" dirty="0" smtClean="0"/>
            <a:t>Water Resource Management</a:t>
          </a:r>
          <a:endParaRPr lang="en-US" sz="1600" b="0" dirty="0"/>
        </a:p>
      </dgm:t>
    </dgm:pt>
    <dgm:pt modelId="{3E9A2EAC-6EB4-4A49-ADFF-8759B1426105}" type="parTrans" cxnId="{C4E042D4-54BE-4868-9F6B-770AFE890B9D}">
      <dgm:prSet/>
      <dgm:spPr/>
      <dgm:t>
        <a:bodyPr/>
        <a:lstStyle/>
        <a:p>
          <a:endParaRPr lang="en-US"/>
        </a:p>
      </dgm:t>
    </dgm:pt>
    <dgm:pt modelId="{D5FEB3D3-3B42-4270-AE65-08E6411855A3}" type="sibTrans" cxnId="{C4E042D4-54BE-4868-9F6B-770AFE890B9D}">
      <dgm:prSet/>
      <dgm:spPr/>
      <dgm:t>
        <a:bodyPr/>
        <a:lstStyle/>
        <a:p>
          <a:endParaRPr lang="en-US"/>
        </a:p>
      </dgm:t>
    </dgm:pt>
    <dgm:pt modelId="{98F29B0B-5DEF-4411-993D-729305F44C9A}">
      <dgm:prSet custT="1"/>
      <dgm:spPr/>
      <dgm:t>
        <a:bodyPr/>
        <a:lstStyle/>
        <a:p>
          <a:pPr rtl="0"/>
          <a:r>
            <a:rPr lang="en-US" sz="1600" b="0" dirty="0" smtClean="0"/>
            <a:t>Public Health Protection</a:t>
          </a:r>
          <a:endParaRPr lang="en-US" sz="1600" b="0" dirty="0"/>
        </a:p>
      </dgm:t>
    </dgm:pt>
    <dgm:pt modelId="{A65E3C1D-0621-4903-87A9-B21D99304091}" type="parTrans" cxnId="{17C2C06C-118D-4FFC-A136-691A8750520A}">
      <dgm:prSet/>
      <dgm:spPr/>
      <dgm:t>
        <a:bodyPr/>
        <a:lstStyle/>
        <a:p>
          <a:endParaRPr lang="en-US"/>
        </a:p>
      </dgm:t>
    </dgm:pt>
    <dgm:pt modelId="{22927253-A0FC-4405-B09F-50659CA15A71}" type="sibTrans" cxnId="{17C2C06C-118D-4FFC-A136-691A8750520A}">
      <dgm:prSet/>
      <dgm:spPr/>
      <dgm:t>
        <a:bodyPr/>
        <a:lstStyle/>
        <a:p>
          <a:endParaRPr lang="en-US"/>
        </a:p>
      </dgm:t>
    </dgm:pt>
    <dgm:pt modelId="{EA5BE8AF-15F8-4522-B48C-45D468326DD1}">
      <dgm:prSet custT="1"/>
      <dgm:spPr/>
      <dgm:t>
        <a:bodyPr/>
        <a:lstStyle/>
        <a:p>
          <a:pPr rtl="0"/>
          <a:r>
            <a:rPr lang="en-US" sz="1600" b="0" dirty="0" smtClean="0"/>
            <a:t>Energy Sector Optimization</a:t>
          </a:r>
          <a:endParaRPr lang="en-US" sz="1600" b="0" dirty="0"/>
        </a:p>
      </dgm:t>
    </dgm:pt>
    <dgm:pt modelId="{D785E624-16F0-4304-A862-B029DD34ECC9}" type="parTrans" cxnId="{61FBF58C-EDBA-4ABC-A4EC-DA5DAB654E04}">
      <dgm:prSet/>
      <dgm:spPr/>
      <dgm:t>
        <a:bodyPr/>
        <a:lstStyle/>
        <a:p>
          <a:endParaRPr lang="en-US"/>
        </a:p>
      </dgm:t>
    </dgm:pt>
    <dgm:pt modelId="{B60467F1-9887-4987-A635-2BA397D5DE0B}" type="sibTrans" cxnId="{61FBF58C-EDBA-4ABC-A4EC-DA5DAB654E04}">
      <dgm:prSet/>
      <dgm:spPr/>
      <dgm:t>
        <a:bodyPr/>
        <a:lstStyle/>
        <a:p>
          <a:endParaRPr lang="en-US"/>
        </a:p>
      </dgm:t>
    </dgm:pt>
    <dgm:pt modelId="{BB54CA50-5771-4174-B7B0-2993307432FB}">
      <dgm:prSet custT="1"/>
      <dgm:spPr/>
      <dgm:t>
        <a:bodyPr/>
        <a:lstStyle/>
        <a:p>
          <a:pPr rtl="0"/>
          <a:r>
            <a:rPr lang="en-US" sz="1600" b="0" dirty="0" smtClean="0"/>
            <a:t>Tourism and Recreation Planning</a:t>
          </a:r>
          <a:endParaRPr lang="en-US" sz="1600" b="0" dirty="0"/>
        </a:p>
      </dgm:t>
    </dgm:pt>
    <dgm:pt modelId="{AF6C9D77-64EA-4615-9F64-D333D6C383DD}" type="parTrans" cxnId="{0ED662AC-DFAE-485B-B2D4-FB22FFA11EA4}">
      <dgm:prSet/>
      <dgm:spPr/>
      <dgm:t>
        <a:bodyPr/>
        <a:lstStyle/>
        <a:p>
          <a:endParaRPr lang="en-US"/>
        </a:p>
      </dgm:t>
    </dgm:pt>
    <dgm:pt modelId="{AF7F8154-3B3E-4360-A77D-E4DA6C244131}" type="sibTrans" cxnId="{0ED662AC-DFAE-485B-B2D4-FB22FFA11EA4}">
      <dgm:prSet/>
      <dgm:spPr/>
      <dgm:t>
        <a:bodyPr/>
        <a:lstStyle/>
        <a:p>
          <a:endParaRPr lang="en-US"/>
        </a:p>
      </dgm:t>
    </dgm:pt>
    <dgm:pt modelId="{BF2BD853-DA8D-4FE4-981A-6AF220CA5DD2}">
      <dgm:prSet custT="1"/>
      <dgm:spPr/>
      <dgm:t>
        <a:bodyPr/>
        <a:lstStyle/>
        <a:p>
          <a:r>
            <a:rPr lang="en-US" sz="1600" b="0" i="0" dirty="0" smtClean="0"/>
            <a:t>Environmental Monitoring</a:t>
          </a:r>
          <a:endParaRPr lang="en-US" sz="1600" b="0" dirty="0"/>
        </a:p>
      </dgm:t>
    </dgm:pt>
    <dgm:pt modelId="{90784DD4-2DFB-4A0D-BA9E-D9FB8A144D69}" type="parTrans" cxnId="{F1356F21-7B4F-49EC-90AB-C9482D0440D1}">
      <dgm:prSet/>
      <dgm:spPr/>
      <dgm:t>
        <a:bodyPr/>
        <a:lstStyle/>
        <a:p>
          <a:endParaRPr lang="en-US"/>
        </a:p>
      </dgm:t>
    </dgm:pt>
    <dgm:pt modelId="{21964A97-75A3-4862-843C-2B675450527C}" type="sibTrans" cxnId="{F1356F21-7B4F-49EC-90AB-C9482D0440D1}">
      <dgm:prSet/>
      <dgm:spPr/>
      <dgm:t>
        <a:bodyPr/>
        <a:lstStyle/>
        <a:p>
          <a:endParaRPr lang="en-US"/>
        </a:p>
      </dgm:t>
    </dgm:pt>
    <dgm:pt modelId="{061C068C-30B9-4A14-B3A2-EBFD094A3655}" type="pres">
      <dgm:prSet presAssocID="{C4885B89-F4F4-4499-9068-52F3053DE2BA}" presName="linearFlow" presStyleCnt="0">
        <dgm:presLayoutVars>
          <dgm:dir/>
          <dgm:animLvl val="lvl"/>
          <dgm:resizeHandles val="exact"/>
        </dgm:presLayoutVars>
      </dgm:prSet>
      <dgm:spPr/>
      <dgm:t>
        <a:bodyPr/>
        <a:lstStyle/>
        <a:p>
          <a:endParaRPr lang="en-US"/>
        </a:p>
      </dgm:t>
    </dgm:pt>
    <dgm:pt modelId="{F0C252FA-997B-4A7A-A2CB-5FBEA95D6068}" type="pres">
      <dgm:prSet presAssocID="{82ADA690-B444-48F7-9747-6A576D8355B5}" presName="composite" presStyleCnt="0"/>
      <dgm:spPr/>
    </dgm:pt>
    <dgm:pt modelId="{D889529D-DA9A-4A0A-A9BC-AFEF44E4E9C3}" type="pres">
      <dgm:prSet presAssocID="{82ADA690-B444-48F7-9747-6A576D8355B5}" presName="parentText" presStyleLbl="alignNode1" presStyleIdx="0" presStyleCnt="1">
        <dgm:presLayoutVars>
          <dgm:chMax val="1"/>
          <dgm:bulletEnabled val="1"/>
        </dgm:presLayoutVars>
      </dgm:prSet>
      <dgm:spPr/>
      <dgm:t>
        <a:bodyPr/>
        <a:lstStyle/>
        <a:p>
          <a:endParaRPr lang="en-US"/>
        </a:p>
      </dgm:t>
    </dgm:pt>
    <dgm:pt modelId="{F571E98B-39B6-484E-A65C-CBF2C1849435}" type="pres">
      <dgm:prSet presAssocID="{82ADA690-B444-48F7-9747-6A576D8355B5}" presName="descendantText" presStyleLbl="alignAcc1" presStyleIdx="0" presStyleCnt="1">
        <dgm:presLayoutVars>
          <dgm:bulletEnabled val="1"/>
        </dgm:presLayoutVars>
      </dgm:prSet>
      <dgm:spPr/>
      <dgm:t>
        <a:bodyPr/>
        <a:lstStyle/>
        <a:p>
          <a:endParaRPr lang="en-US"/>
        </a:p>
      </dgm:t>
    </dgm:pt>
  </dgm:ptLst>
  <dgm:cxnLst>
    <dgm:cxn modelId="{0BCE59D1-6D92-4710-A5EF-1AD79300130F}" type="presOf" srcId="{BB54CA50-5771-4174-B7B0-2993307432FB}" destId="{F571E98B-39B6-484E-A65C-CBF2C1849435}" srcOrd="0" destOrd="7" presId="urn:microsoft.com/office/officeart/2005/8/layout/chevron2"/>
    <dgm:cxn modelId="{85848F22-90B1-470D-A9BB-64147FE32E68}" type="presOf" srcId="{BF2BD853-DA8D-4FE4-981A-6AF220CA5DD2}" destId="{F571E98B-39B6-484E-A65C-CBF2C1849435}" srcOrd="0" destOrd="6" presId="urn:microsoft.com/office/officeart/2005/8/layout/chevron2"/>
    <dgm:cxn modelId="{BC6E033F-9208-452E-9353-F9D0809054A6}" type="presOf" srcId="{EA5BE8AF-15F8-4522-B48C-45D468326DD1}" destId="{F571E98B-39B6-484E-A65C-CBF2C1849435}" srcOrd="0" destOrd="5" presId="urn:microsoft.com/office/officeart/2005/8/layout/chevron2"/>
    <dgm:cxn modelId="{BA200EFC-750B-44BB-87E6-307E716A5522}" srcId="{C4885B89-F4F4-4499-9068-52F3053DE2BA}" destId="{82ADA690-B444-48F7-9747-6A576D8355B5}" srcOrd="0" destOrd="0" parTransId="{98A7E5C3-2DBF-4201-9C7A-1BBBAEC61023}" sibTransId="{E48D223B-5C11-4E37-B017-65E2B367B762}"/>
    <dgm:cxn modelId="{104D3383-5D9B-4A33-9F49-E47D8C6B8E6E}" type="presOf" srcId="{8049E853-0F94-4D8F-A0DB-211F528717EB}" destId="{F571E98B-39B6-484E-A65C-CBF2C1849435}" srcOrd="0" destOrd="2" presId="urn:microsoft.com/office/officeart/2005/8/layout/chevron2"/>
    <dgm:cxn modelId="{0ED662AC-DFAE-485B-B2D4-FB22FFA11EA4}" srcId="{82ADA690-B444-48F7-9747-6A576D8355B5}" destId="{BB54CA50-5771-4174-B7B0-2993307432FB}" srcOrd="7" destOrd="0" parTransId="{AF6C9D77-64EA-4615-9F64-D333D6C383DD}" sibTransId="{AF7F8154-3B3E-4360-A77D-E4DA6C244131}"/>
    <dgm:cxn modelId="{C4E042D4-54BE-4868-9F6B-770AFE890B9D}" srcId="{82ADA690-B444-48F7-9747-6A576D8355B5}" destId="{5E368FDA-02E8-45A5-A7E5-23722359865C}" srcOrd="3" destOrd="0" parTransId="{3E9A2EAC-6EB4-4A49-ADFF-8759B1426105}" sibTransId="{D5FEB3D3-3B42-4270-AE65-08E6411855A3}"/>
    <dgm:cxn modelId="{81026CB3-6D1E-4559-9C26-E4ADBDA3E67E}" srcId="{82ADA690-B444-48F7-9747-6A576D8355B5}" destId="{8049E853-0F94-4D8F-A0DB-211F528717EB}" srcOrd="2" destOrd="0" parTransId="{26C6EDFF-DFAE-4BF0-906F-F15B4157C464}" sibTransId="{3E5C3D0C-6B8E-4E0F-814C-28F6780C042A}"/>
    <dgm:cxn modelId="{24F57FEC-0524-4C22-963E-F473A46979BC}" srcId="{82ADA690-B444-48F7-9747-6A576D8355B5}" destId="{EFCB1687-CC0B-42B5-B4C9-6CD8634293D8}" srcOrd="1" destOrd="0" parTransId="{9E92A866-E6BD-4115-9BC1-3410B76E0D74}" sibTransId="{6132AF07-09DE-40FB-972B-83FC4D8F05DD}"/>
    <dgm:cxn modelId="{F60A1360-9951-4FA0-969F-70AE43061DAE}" type="presOf" srcId="{EFCB1687-CC0B-42B5-B4C9-6CD8634293D8}" destId="{F571E98B-39B6-484E-A65C-CBF2C1849435}" srcOrd="0" destOrd="1" presId="urn:microsoft.com/office/officeart/2005/8/layout/chevron2"/>
    <dgm:cxn modelId="{4550E9AD-ABBB-41C2-81FB-29B3063E787D}" type="presOf" srcId="{97B2F047-532A-4133-999B-D1846FB2017E}" destId="{F571E98B-39B6-484E-A65C-CBF2C1849435}" srcOrd="0" destOrd="0" presId="urn:microsoft.com/office/officeart/2005/8/layout/chevron2"/>
    <dgm:cxn modelId="{31B131FA-6693-49DC-872A-89CDB9451EE0}" type="presOf" srcId="{C4885B89-F4F4-4499-9068-52F3053DE2BA}" destId="{061C068C-30B9-4A14-B3A2-EBFD094A3655}" srcOrd="0" destOrd="0" presId="urn:microsoft.com/office/officeart/2005/8/layout/chevron2"/>
    <dgm:cxn modelId="{7646A116-794E-4B94-B4CC-26432ACF395B}" srcId="{82ADA690-B444-48F7-9747-6A576D8355B5}" destId="{97B2F047-532A-4133-999B-D1846FB2017E}" srcOrd="0" destOrd="0" parTransId="{3ED5CF8E-AA2E-435D-B915-AB521AA0DCE6}" sibTransId="{277F84D2-9F47-43E1-93B8-B27035D1CEFC}"/>
    <dgm:cxn modelId="{17C2C06C-118D-4FFC-A136-691A8750520A}" srcId="{82ADA690-B444-48F7-9747-6A576D8355B5}" destId="{98F29B0B-5DEF-4411-993D-729305F44C9A}" srcOrd="4" destOrd="0" parTransId="{A65E3C1D-0621-4903-87A9-B21D99304091}" sibTransId="{22927253-A0FC-4405-B09F-50659CA15A71}"/>
    <dgm:cxn modelId="{7A6443AE-F420-43F1-86FE-824DBBF296C4}" type="presOf" srcId="{82ADA690-B444-48F7-9747-6A576D8355B5}" destId="{D889529D-DA9A-4A0A-A9BC-AFEF44E4E9C3}" srcOrd="0" destOrd="0" presId="urn:microsoft.com/office/officeart/2005/8/layout/chevron2"/>
    <dgm:cxn modelId="{61FBF58C-EDBA-4ABC-A4EC-DA5DAB654E04}" srcId="{82ADA690-B444-48F7-9747-6A576D8355B5}" destId="{EA5BE8AF-15F8-4522-B48C-45D468326DD1}" srcOrd="5" destOrd="0" parTransId="{D785E624-16F0-4304-A862-B029DD34ECC9}" sibTransId="{B60467F1-9887-4987-A635-2BA397D5DE0B}"/>
    <dgm:cxn modelId="{CDAE2DEF-263D-4581-879C-051CF20C3ADE}" type="presOf" srcId="{5E368FDA-02E8-45A5-A7E5-23722359865C}" destId="{F571E98B-39B6-484E-A65C-CBF2C1849435}" srcOrd="0" destOrd="3" presId="urn:microsoft.com/office/officeart/2005/8/layout/chevron2"/>
    <dgm:cxn modelId="{F1356F21-7B4F-49EC-90AB-C9482D0440D1}" srcId="{82ADA690-B444-48F7-9747-6A576D8355B5}" destId="{BF2BD853-DA8D-4FE4-981A-6AF220CA5DD2}" srcOrd="6" destOrd="0" parTransId="{90784DD4-2DFB-4A0D-BA9E-D9FB8A144D69}" sibTransId="{21964A97-75A3-4862-843C-2B675450527C}"/>
    <dgm:cxn modelId="{4876E1D5-0791-47E9-BAC5-302879B19744}" type="presOf" srcId="{98F29B0B-5DEF-4411-993D-729305F44C9A}" destId="{F571E98B-39B6-484E-A65C-CBF2C1849435}" srcOrd="0" destOrd="4" presId="urn:microsoft.com/office/officeart/2005/8/layout/chevron2"/>
    <dgm:cxn modelId="{C3C7E563-F83A-4B0B-9EFA-ED1C8E046229}" type="presParOf" srcId="{061C068C-30B9-4A14-B3A2-EBFD094A3655}" destId="{F0C252FA-997B-4A7A-A2CB-5FBEA95D6068}" srcOrd="0" destOrd="0" presId="urn:microsoft.com/office/officeart/2005/8/layout/chevron2"/>
    <dgm:cxn modelId="{2A0938EF-E522-41AF-88C4-1FB1133AA3A2}" type="presParOf" srcId="{F0C252FA-997B-4A7A-A2CB-5FBEA95D6068}" destId="{D889529D-DA9A-4A0A-A9BC-AFEF44E4E9C3}" srcOrd="0" destOrd="0" presId="urn:microsoft.com/office/officeart/2005/8/layout/chevron2"/>
    <dgm:cxn modelId="{60702B22-A974-4CC2-A080-013198EDCC4E}" type="presParOf" srcId="{F0C252FA-997B-4A7A-A2CB-5FBEA95D6068}" destId="{F571E98B-39B6-484E-A65C-CBF2C184943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3AFF80-113F-4A6C-8E66-DC8D3A49E51B}" type="doc">
      <dgm:prSet loTypeId="urn:microsoft.com/office/officeart/2005/8/layout/venn1" loCatId="relationship" qsTypeId="urn:microsoft.com/office/officeart/2005/8/quickstyle/simple5" qsCatId="simple" csTypeId="urn:microsoft.com/office/officeart/2005/8/colors/accent0_2" csCatId="mainScheme" phldr="1"/>
      <dgm:spPr/>
      <dgm:t>
        <a:bodyPr/>
        <a:lstStyle/>
        <a:p>
          <a:endParaRPr lang="en-US"/>
        </a:p>
      </dgm:t>
    </dgm:pt>
    <dgm:pt modelId="{D108960B-2FF4-4D1D-A9F7-4882631E4EA0}">
      <dgm:prSet/>
      <dgm:spPr/>
      <dgm:t>
        <a:bodyPr/>
        <a:lstStyle/>
        <a:p>
          <a:pPr rtl="0"/>
          <a:r>
            <a:rPr lang="en-US" b="1" smtClean="0"/>
            <a:t>Process</a:t>
          </a:r>
          <a:endParaRPr lang="en-US"/>
        </a:p>
      </dgm:t>
    </dgm:pt>
    <dgm:pt modelId="{1A909F36-4FBF-4EF9-BF18-49B867719760}" type="parTrans" cxnId="{18791E7A-7F77-4967-8EE7-882D21153821}">
      <dgm:prSet/>
      <dgm:spPr/>
      <dgm:t>
        <a:bodyPr/>
        <a:lstStyle/>
        <a:p>
          <a:endParaRPr lang="en-US"/>
        </a:p>
      </dgm:t>
    </dgm:pt>
    <dgm:pt modelId="{E02B64CC-72C4-44FB-B27F-FF72E76A8526}" type="sibTrans" cxnId="{18791E7A-7F77-4967-8EE7-882D21153821}">
      <dgm:prSet/>
      <dgm:spPr/>
      <dgm:t>
        <a:bodyPr/>
        <a:lstStyle/>
        <a:p>
          <a:endParaRPr lang="en-US"/>
        </a:p>
      </dgm:t>
    </dgm:pt>
    <dgm:pt modelId="{2A9682DE-CB6D-4A4C-B4F4-DF93706C1D83}">
      <dgm:prSet/>
      <dgm:spPr/>
      <dgm:t>
        <a:bodyPr/>
        <a:lstStyle/>
        <a:p>
          <a:pPr rtl="0"/>
          <a:r>
            <a:rPr lang="en-US" smtClean="0"/>
            <a:t>Data Preprocessing</a:t>
          </a:r>
          <a:endParaRPr lang="en-US"/>
        </a:p>
      </dgm:t>
    </dgm:pt>
    <dgm:pt modelId="{31F8C3B1-C2D2-4C4A-8D13-246FE84457CE}" type="parTrans" cxnId="{770D11A3-186F-4B0D-8A42-25860BD9F416}">
      <dgm:prSet/>
      <dgm:spPr/>
      <dgm:t>
        <a:bodyPr/>
        <a:lstStyle/>
        <a:p>
          <a:endParaRPr lang="en-US"/>
        </a:p>
      </dgm:t>
    </dgm:pt>
    <dgm:pt modelId="{7D78F749-211E-45AD-842C-EA8A4FC33E10}" type="sibTrans" cxnId="{770D11A3-186F-4B0D-8A42-25860BD9F416}">
      <dgm:prSet/>
      <dgm:spPr/>
      <dgm:t>
        <a:bodyPr/>
        <a:lstStyle/>
        <a:p>
          <a:endParaRPr lang="en-US"/>
        </a:p>
      </dgm:t>
    </dgm:pt>
    <dgm:pt modelId="{4CB29144-7038-4EBB-9C92-C8BE9371893A}">
      <dgm:prSet/>
      <dgm:spPr/>
      <dgm:t>
        <a:bodyPr/>
        <a:lstStyle/>
        <a:p>
          <a:pPr rtl="0"/>
          <a:r>
            <a:rPr lang="en-US" smtClean="0"/>
            <a:t>Model Building </a:t>
          </a:r>
          <a:endParaRPr lang="en-US"/>
        </a:p>
      </dgm:t>
    </dgm:pt>
    <dgm:pt modelId="{712CCFEE-DB76-4ED2-8F8B-3F2DCD3EBFF6}" type="parTrans" cxnId="{C9EA647F-ABE8-4F5E-ABBA-354DF56A9DCC}">
      <dgm:prSet/>
      <dgm:spPr/>
      <dgm:t>
        <a:bodyPr/>
        <a:lstStyle/>
        <a:p>
          <a:endParaRPr lang="en-US"/>
        </a:p>
      </dgm:t>
    </dgm:pt>
    <dgm:pt modelId="{2AD18843-8705-4999-AC37-AE7401B742F8}" type="sibTrans" cxnId="{C9EA647F-ABE8-4F5E-ABBA-354DF56A9DCC}">
      <dgm:prSet/>
      <dgm:spPr/>
      <dgm:t>
        <a:bodyPr/>
        <a:lstStyle/>
        <a:p>
          <a:endParaRPr lang="en-US"/>
        </a:p>
      </dgm:t>
    </dgm:pt>
    <dgm:pt modelId="{B30955FE-DD4B-43A7-9962-E16163B7A42E}">
      <dgm:prSet/>
      <dgm:spPr/>
      <dgm:t>
        <a:bodyPr/>
        <a:lstStyle/>
        <a:p>
          <a:pPr rtl="0"/>
          <a:r>
            <a:rPr lang="en-US" smtClean="0"/>
            <a:t>Training and Evaluation</a:t>
          </a:r>
          <a:endParaRPr lang="en-US"/>
        </a:p>
      </dgm:t>
    </dgm:pt>
    <dgm:pt modelId="{A41DE69F-C8B5-41F1-B86F-87070F78DCFE}" type="parTrans" cxnId="{D7509EA8-AAEB-46CD-B10B-1BBE5DE7A37B}">
      <dgm:prSet/>
      <dgm:spPr/>
      <dgm:t>
        <a:bodyPr/>
        <a:lstStyle/>
        <a:p>
          <a:endParaRPr lang="en-US"/>
        </a:p>
      </dgm:t>
    </dgm:pt>
    <dgm:pt modelId="{B2BA4C00-F4EB-47FB-B774-52585912D076}" type="sibTrans" cxnId="{D7509EA8-AAEB-46CD-B10B-1BBE5DE7A37B}">
      <dgm:prSet/>
      <dgm:spPr/>
      <dgm:t>
        <a:bodyPr/>
        <a:lstStyle/>
        <a:p>
          <a:endParaRPr lang="en-US"/>
        </a:p>
      </dgm:t>
    </dgm:pt>
    <dgm:pt modelId="{F6F792D5-BA95-4FCA-A90E-191F691A7E9F}">
      <dgm:prSet/>
      <dgm:spPr/>
      <dgm:t>
        <a:bodyPr/>
        <a:lstStyle/>
        <a:p>
          <a:pPr rtl="0"/>
          <a:r>
            <a:rPr lang="en-US" b="1" smtClean="0"/>
            <a:t>Visualization </a:t>
          </a:r>
          <a:endParaRPr lang="en-US"/>
        </a:p>
      </dgm:t>
    </dgm:pt>
    <dgm:pt modelId="{093D557B-AF24-4D07-A948-62697403EBAE}" type="parTrans" cxnId="{1E1E4228-0679-4DB3-9E6E-5E5C8DD9BE4F}">
      <dgm:prSet/>
      <dgm:spPr/>
      <dgm:t>
        <a:bodyPr/>
        <a:lstStyle/>
        <a:p>
          <a:endParaRPr lang="en-US"/>
        </a:p>
      </dgm:t>
    </dgm:pt>
    <dgm:pt modelId="{43ED5109-3FA7-49C9-B5A7-9527349FD3A1}" type="sibTrans" cxnId="{1E1E4228-0679-4DB3-9E6E-5E5C8DD9BE4F}">
      <dgm:prSet/>
      <dgm:spPr/>
      <dgm:t>
        <a:bodyPr/>
        <a:lstStyle/>
        <a:p>
          <a:endParaRPr lang="en-US"/>
        </a:p>
      </dgm:t>
    </dgm:pt>
    <dgm:pt modelId="{2E4BB020-E8E8-4288-B97A-4C724AEC896F}">
      <dgm:prSet/>
      <dgm:spPr/>
      <dgm:t>
        <a:bodyPr/>
        <a:lstStyle/>
        <a:p>
          <a:pPr rtl="0"/>
          <a:r>
            <a:rPr lang="en-US" b="1" dirty="0" smtClean="0"/>
            <a:t>Charts and Graphs</a:t>
          </a:r>
          <a:r>
            <a:rPr lang="en-US" dirty="0" smtClean="0"/>
            <a:t> Bar charts, line graphs, scatter plots, etc., for displaying relationships and trends.</a:t>
          </a:r>
          <a:endParaRPr lang="en-US" dirty="0"/>
        </a:p>
      </dgm:t>
    </dgm:pt>
    <dgm:pt modelId="{42E4768D-41ED-40F0-8284-B95A51675C67}" type="parTrans" cxnId="{DA7476FF-D90E-400B-AC81-1A98131E3C4A}">
      <dgm:prSet/>
      <dgm:spPr/>
      <dgm:t>
        <a:bodyPr/>
        <a:lstStyle/>
        <a:p>
          <a:endParaRPr lang="en-US"/>
        </a:p>
      </dgm:t>
    </dgm:pt>
    <dgm:pt modelId="{D0EE0FBB-D31E-4FC7-BA0B-4058BEF33666}" type="sibTrans" cxnId="{DA7476FF-D90E-400B-AC81-1A98131E3C4A}">
      <dgm:prSet/>
      <dgm:spPr/>
      <dgm:t>
        <a:bodyPr/>
        <a:lstStyle/>
        <a:p>
          <a:endParaRPr lang="en-US"/>
        </a:p>
      </dgm:t>
    </dgm:pt>
    <dgm:pt modelId="{05E364E3-FEE2-4EF6-B499-6CA0EE0B194E}">
      <dgm:prSet/>
      <dgm:spPr/>
      <dgm:t>
        <a:bodyPr/>
        <a:lstStyle/>
        <a:p>
          <a:pPr rtl="0"/>
          <a:r>
            <a:rPr lang="en-US" b="1" dirty="0" smtClean="0"/>
            <a:t>Dashboards</a:t>
          </a:r>
          <a:r>
            <a:rPr lang="en-US" dirty="0" smtClean="0"/>
            <a:t> Integrated views of multiple visualizations to provide a comprehensive overview.</a:t>
          </a:r>
          <a:endParaRPr lang="en-US" dirty="0"/>
        </a:p>
      </dgm:t>
    </dgm:pt>
    <dgm:pt modelId="{AB975C12-F0B4-4EDC-B5A0-91FC33B509A0}" type="parTrans" cxnId="{20B144AF-7730-4DAF-AF3C-3D70FF4DD627}">
      <dgm:prSet/>
      <dgm:spPr/>
      <dgm:t>
        <a:bodyPr/>
        <a:lstStyle/>
        <a:p>
          <a:endParaRPr lang="en-US"/>
        </a:p>
      </dgm:t>
    </dgm:pt>
    <dgm:pt modelId="{1D2710F7-D8EA-42CC-8DF5-030163B6EB94}" type="sibTrans" cxnId="{20B144AF-7730-4DAF-AF3C-3D70FF4DD627}">
      <dgm:prSet/>
      <dgm:spPr/>
      <dgm:t>
        <a:bodyPr/>
        <a:lstStyle/>
        <a:p>
          <a:endParaRPr lang="en-US"/>
        </a:p>
      </dgm:t>
    </dgm:pt>
    <dgm:pt modelId="{F8FE1BD5-C18A-48D8-9142-7A10BCBF4091}">
      <dgm:prSet/>
      <dgm:spPr/>
      <dgm:t>
        <a:bodyPr/>
        <a:lstStyle/>
        <a:p>
          <a:pPr rtl="0"/>
          <a:r>
            <a:rPr lang="en-US" b="1" dirty="0" smtClean="0"/>
            <a:t>Infographics</a:t>
          </a:r>
          <a:r>
            <a:rPr lang="en-US" dirty="0" smtClean="0"/>
            <a:t> Visual representations that simplify complex information.</a:t>
          </a:r>
          <a:endParaRPr lang="en-US" dirty="0"/>
        </a:p>
      </dgm:t>
    </dgm:pt>
    <dgm:pt modelId="{E7EF6214-FD39-4C03-89AC-D17686DF492C}" type="parTrans" cxnId="{E0E09F14-379D-4819-BE12-71750FB7B5A9}">
      <dgm:prSet/>
      <dgm:spPr/>
      <dgm:t>
        <a:bodyPr/>
        <a:lstStyle/>
        <a:p>
          <a:endParaRPr lang="en-US"/>
        </a:p>
      </dgm:t>
    </dgm:pt>
    <dgm:pt modelId="{59BC8D05-8EC3-4942-A907-D5C7A1097686}" type="sibTrans" cxnId="{E0E09F14-379D-4819-BE12-71750FB7B5A9}">
      <dgm:prSet/>
      <dgm:spPr/>
      <dgm:t>
        <a:bodyPr/>
        <a:lstStyle/>
        <a:p>
          <a:endParaRPr lang="en-US"/>
        </a:p>
      </dgm:t>
    </dgm:pt>
    <dgm:pt modelId="{873A8CAF-32DA-4DB8-AB50-FBB7210C3022}" type="pres">
      <dgm:prSet presAssocID="{213AFF80-113F-4A6C-8E66-DC8D3A49E51B}" presName="compositeShape" presStyleCnt="0">
        <dgm:presLayoutVars>
          <dgm:chMax val="7"/>
          <dgm:dir/>
          <dgm:resizeHandles val="exact"/>
        </dgm:presLayoutVars>
      </dgm:prSet>
      <dgm:spPr/>
      <dgm:t>
        <a:bodyPr/>
        <a:lstStyle/>
        <a:p>
          <a:endParaRPr lang="en-US"/>
        </a:p>
      </dgm:t>
    </dgm:pt>
    <dgm:pt modelId="{371D1273-9FB0-4AD9-B69C-A71A8EA83323}" type="pres">
      <dgm:prSet presAssocID="{D108960B-2FF4-4D1D-A9F7-4882631E4EA0}" presName="circ1" presStyleLbl="vennNode1" presStyleIdx="0" presStyleCnt="2" custLinFactNeighborY="495"/>
      <dgm:spPr/>
      <dgm:t>
        <a:bodyPr/>
        <a:lstStyle/>
        <a:p>
          <a:endParaRPr lang="en-US"/>
        </a:p>
      </dgm:t>
    </dgm:pt>
    <dgm:pt modelId="{13C3D0C6-9C0D-4D51-BDD7-F5AE129B47C1}" type="pres">
      <dgm:prSet presAssocID="{D108960B-2FF4-4D1D-A9F7-4882631E4EA0}" presName="circ1Tx" presStyleLbl="revTx" presStyleIdx="0" presStyleCnt="0">
        <dgm:presLayoutVars>
          <dgm:chMax val="0"/>
          <dgm:chPref val="0"/>
          <dgm:bulletEnabled val="1"/>
        </dgm:presLayoutVars>
      </dgm:prSet>
      <dgm:spPr/>
      <dgm:t>
        <a:bodyPr/>
        <a:lstStyle/>
        <a:p>
          <a:endParaRPr lang="en-US"/>
        </a:p>
      </dgm:t>
    </dgm:pt>
    <dgm:pt modelId="{3BE8E069-1E18-4AF5-BEC0-21A1A4D07937}" type="pres">
      <dgm:prSet presAssocID="{F6F792D5-BA95-4FCA-A90E-191F691A7E9F}" presName="circ2" presStyleLbl="vennNode1" presStyleIdx="1" presStyleCnt="2"/>
      <dgm:spPr/>
      <dgm:t>
        <a:bodyPr/>
        <a:lstStyle/>
        <a:p>
          <a:endParaRPr lang="en-US"/>
        </a:p>
      </dgm:t>
    </dgm:pt>
    <dgm:pt modelId="{3F3D3111-F291-4DB4-A918-73CF6D4EEDBF}" type="pres">
      <dgm:prSet presAssocID="{F6F792D5-BA95-4FCA-A90E-191F691A7E9F}" presName="circ2Tx" presStyleLbl="revTx" presStyleIdx="0" presStyleCnt="0">
        <dgm:presLayoutVars>
          <dgm:chMax val="0"/>
          <dgm:chPref val="0"/>
          <dgm:bulletEnabled val="1"/>
        </dgm:presLayoutVars>
      </dgm:prSet>
      <dgm:spPr/>
      <dgm:t>
        <a:bodyPr/>
        <a:lstStyle/>
        <a:p>
          <a:endParaRPr lang="en-US"/>
        </a:p>
      </dgm:t>
    </dgm:pt>
  </dgm:ptLst>
  <dgm:cxnLst>
    <dgm:cxn modelId="{D7509EA8-AAEB-46CD-B10B-1BBE5DE7A37B}" srcId="{D108960B-2FF4-4D1D-A9F7-4882631E4EA0}" destId="{B30955FE-DD4B-43A7-9962-E16163B7A42E}" srcOrd="2" destOrd="0" parTransId="{A41DE69F-C8B5-41F1-B86F-87070F78DCFE}" sibTransId="{B2BA4C00-F4EB-47FB-B774-52585912D076}"/>
    <dgm:cxn modelId="{1E1E4228-0679-4DB3-9E6E-5E5C8DD9BE4F}" srcId="{213AFF80-113F-4A6C-8E66-DC8D3A49E51B}" destId="{F6F792D5-BA95-4FCA-A90E-191F691A7E9F}" srcOrd="1" destOrd="0" parTransId="{093D557B-AF24-4D07-A948-62697403EBAE}" sibTransId="{43ED5109-3FA7-49C9-B5A7-9527349FD3A1}"/>
    <dgm:cxn modelId="{770D11A3-186F-4B0D-8A42-25860BD9F416}" srcId="{D108960B-2FF4-4D1D-A9F7-4882631E4EA0}" destId="{2A9682DE-CB6D-4A4C-B4F4-DF93706C1D83}" srcOrd="0" destOrd="0" parTransId="{31F8C3B1-C2D2-4C4A-8D13-246FE84457CE}" sibTransId="{7D78F749-211E-45AD-842C-EA8A4FC33E10}"/>
    <dgm:cxn modelId="{A03A9007-DA11-471C-8A84-3E9D4D3A71E9}" type="presOf" srcId="{F6F792D5-BA95-4FCA-A90E-191F691A7E9F}" destId="{3F3D3111-F291-4DB4-A918-73CF6D4EEDBF}" srcOrd="1" destOrd="0" presId="urn:microsoft.com/office/officeart/2005/8/layout/venn1"/>
    <dgm:cxn modelId="{61633A48-38B4-4594-97D9-1F95789896BB}" type="presOf" srcId="{F8FE1BD5-C18A-48D8-9142-7A10BCBF4091}" destId="{3F3D3111-F291-4DB4-A918-73CF6D4EEDBF}" srcOrd="1" destOrd="3" presId="urn:microsoft.com/office/officeart/2005/8/layout/venn1"/>
    <dgm:cxn modelId="{E0E09F14-379D-4819-BE12-71750FB7B5A9}" srcId="{F6F792D5-BA95-4FCA-A90E-191F691A7E9F}" destId="{F8FE1BD5-C18A-48D8-9142-7A10BCBF4091}" srcOrd="2" destOrd="0" parTransId="{E7EF6214-FD39-4C03-89AC-D17686DF492C}" sibTransId="{59BC8D05-8EC3-4942-A907-D5C7A1097686}"/>
    <dgm:cxn modelId="{18791E7A-7F77-4967-8EE7-882D21153821}" srcId="{213AFF80-113F-4A6C-8E66-DC8D3A49E51B}" destId="{D108960B-2FF4-4D1D-A9F7-4882631E4EA0}" srcOrd="0" destOrd="0" parTransId="{1A909F36-4FBF-4EF9-BF18-49B867719760}" sibTransId="{E02B64CC-72C4-44FB-B27F-FF72E76A8526}"/>
    <dgm:cxn modelId="{4391B69F-2BB8-4AB2-9951-AAE4448B58A1}" type="presOf" srcId="{B30955FE-DD4B-43A7-9962-E16163B7A42E}" destId="{371D1273-9FB0-4AD9-B69C-A71A8EA83323}" srcOrd="0" destOrd="3" presId="urn:microsoft.com/office/officeart/2005/8/layout/venn1"/>
    <dgm:cxn modelId="{75A9E1A4-6547-4C40-B3C3-10F6BCB8D919}" type="presOf" srcId="{2E4BB020-E8E8-4288-B97A-4C724AEC896F}" destId="{3BE8E069-1E18-4AF5-BEC0-21A1A4D07937}" srcOrd="0" destOrd="1" presId="urn:microsoft.com/office/officeart/2005/8/layout/venn1"/>
    <dgm:cxn modelId="{5E6D9396-462F-42FA-851A-7568D1A42833}" type="presOf" srcId="{05E364E3-FEE2-4EF6-B499-6CA0EE0B194E}" destId="{3BE8E069-1E18-4AF5-BEC0-21A1A4D07937}" srcOrd="0" destOrd="2" presId="urn:microsoft.com/office/officeart/2005/8/layout/venn1"/>
    <dgm:cxn modelId="{1328F51A-19CA-4F03-93AA-358CC3DD5D7C}" type="presOf" srcId="{2E4BB020-E8E8-4288-B97A-4C724AEC896F}" destId="{3F3D3111-F291-4DB4-A918-73CF6D4EEDBF}" srcOrd="1" destOrd="1" presId="urn:microsoft.com/office/officeart/2005/8/layout/venn1"/>
    <dgm:cxn modelId="{20B144AF-7730-4DAF-AF3C-3D70FF4DD627}" srcId="{F6F792D5-BA95-4FCA-A90E-191F691A7E9F}" destId="{05E364E3-FEE2-4EF6-B499-6CA0EE0B194E}" srcOrd="1" destOrd="0" parTransId="{AB975C12-F0B4-4EDC-B5A0-91FC33B509A0}" sibTransId="{1D2710F7-D8EA-42CC-8DF5-030163B6EB94}"/>
    <dgm:cxn modelId="{2FB27E41-31FE-4EFC-9F5E-4BF6EB0F2901}" type="presOf" srcId="{B30955FE-DD4B-43A7-9962-E16163B7A42E}" destId="{13C3D0C6-9C0D-4D51-BDD7-F5AE129B47C1}" srcOrd="1" destOrd="3" presId="urn:microsoft.com/office/officeart/2005/8/layout/venn1"/>
    <dgm:cxn modelId="{F8F1BF85-55DF-4C53-93F9-4BB65B75B138}" type="presOf" srcId="{05E364E3-FEE2-4EF6-B499-6CA0EE0B194E}" destId="{3F3D3111-F291-4DB4-A918-73CF6D4EEDBF}" srcOrd="1" destOrd="2" presId="urn:microsoft.com/office/officeart/2005/8/layout/venn1"/>
    <dgm:cxn modelId="{1407E305-AEB9-423D-A52B-2B38EFD1D2A4}" type="presOf" srcId="{F8FE1BD5-C18A-48D8-9142-7A10BCBF4091}" destId="{3BE8E069-1E18-4AF5-BEC0-21A1A4D07937}" srcOrd="0" destOrd="3" presId="urn:microsoft.com/office/officeart/2005/8/layout/venn1"/>
    <dgm:cxn modelId="{E4243025-7397-405C-9CEC-E92F405868A7}" type="presOf" srcId="{4CB29144-7038-4EBB-9C92-C8BE9371893A}" destId="{13C3D0C6-9C0D-4D51-BDD7-F5AE129B47C1}" srcOrd="1" destOrd="2" presId="urn:microsoft.com/office/officeart/2005/8/layout/venn1"/>
    <dgm:cxn modelId="{88907988-6AFF-4448-8214-A51EA6EC2A8F}" type="presOf" srcId="{213AFF80-113F-4A6C-8E66-DC8D3A49E51B}" destId="{873A8CAF-32DA-4DB8-AB50-FBB7210C3022}" srcOrd="0" destOrd="0" presId="urn:microsoft.com/office/officeart/2005/8/layout/venn1"/>
    <dgm:cxn modelId="{5BCB149B-624B-43E5-9FA4-DC977AC67C7C}" type="presOf" srcId="{2A9682DE-CB6D-4A4C-B4F4-DF93706C1D83}" destId="{13C3D0C6-9C0D-4D51-BDD7-F5AE129B47C1}" srcOrd="1" destOrd="1" presId="urn:microsoft.com/office/officeart/2005/8/layout/venn1"/>
    <dgm:cxn modelId="{C9EA647F-ABE8-4F5E-ABBA-354DF56A9DCC}" srcId="{D108960B-2FF4-4D1D-A9F7-4882631E4EA0}" destId="{4CB29144-7038-4EBB-9C92-C8BE9371893A}" srcOrd="1" destOrd="0" parTransId="{712CCFEE-DB76-4ED2-8F8B-3F2DCD3EBFF6}" sibTransId="{2AD18843-8705-4999-AC37-AE7401B742F8}"/>
    <dgm:cxn modelId="{DA7476FF-D90E-400B-AC81-1A98131E3C4A}" srcId="{F6F792D5-BA95-4FCA-A90E-191F691A7E9F}" destId="{2E4BB020-E8E8-4288-B97A-4C724AEC896F}" srcOrd="0" destOrd="0" parTransId="{42E4768D-41ED-40F0-8284-B95A51675C67}" sibTransId="{D0EE0FBB-D31E-4FC7-BA0B-4058BEF33666}"/>
    <dgm:cxn modelId="{142C7781-6692-449F-821B-C0C1E63FB45B}" type="presOf" srcId="{F6F792D5-BA95-4FCA-A90E-191F691A7E9F}" destId="{3BE8E069-1E18-4AF5-BEC0-21A1A4D07937}" srcOrd="0" destOrd="0" presId="urn:microsoft.com/office/officeart/2005/8/layout/venn1"/>
    <dgm:cxn modelId="{90CB8D65-31FD-41AE-999A-2E6D09AA3652}" type="presOf" srcId="{D108960B-2FF4-4D1D-A9F7-4882631E4EA0}" destId="{371D1273-9FB0-4AD9-B69C-A71A8EA83323}" srcOrd="0" destOrd="0" presId="urn:microsoft.com/office/officeart/2005/8/layout/venn1"/>
    <dgm:cxn modelId="{E8B5E903-18B6-4E2A-84D1-36E4350B97FF}" type="presOf" srcId="{2A9682DE-CB6D-4A4C-B4F4-DF93706C1D83}" destId="{371D1273-9FB0-4AD9-B69C-A71A8EA83323}" srcOrd="0" destOrd="1" presId="urn:microsoft.com/office/officeart/2005/8/layout/venn1"/>
    <dgm:cxn modelId="{2FDCE7AB-DA03-4508-B7B6-130969929F03}" type="presOf" srcId="{D108960B-2FF4-4D1D-A9F7-4882631E4EA0}" destId="{13C3D0C6-9C0D-4D51-BDD7-F5AE129B47C1}" srcOrd="1" destOrd="0" presId="urn:microsoft.com/office/officeart/2005/8/layout/venn1"/>
    <dgm:cxn modelId="{F27134D3-BF92-478D-A702-E61CEBD1607F}" type="presOf" srcId="{4CB29144-7038-4EBB-9C92-C8BE9371893A}" destId="{371D1273-9FB0-4AD9-B69C-A71A8EA83323}" srcOrd="0" destOrd="2" presId="urn:microsoft.com/office/officeart/2005/8/layout/venn1"/>
    <dgm:cxn modelId="{C428696B-2A52-4192-B2DE-65F698663507}" type="presParOf" srcId="{873A8CAF-32DA-4DB8-AB50-FBB7210C3022}" destId="{371D1273-9FB0-4AD9-B69C-A71A8EA83323}" srcOrd="0" destOrd="0" presId="urn:microsoft.com/office/officeart/2005/8/layout/venn1"/>
    <dgm:cxn modelId="{8D371D86-88B2-4654-9218-28E85EB0F1E6}" type="presParOf" srcId="{873A8CAF-32DA-4DB8-AB50-FBB7210C3022}" destId="{13C3D0C6-9C0D-4D51-BDD7-F5AE129B47C1}" srcOrd="1" destOrd="0" presId="urn:microsoft.com/office/officeart/2005/8/layout/venn1"/>
    <dgm:cxn modelId="{71766008-E03D-4A99-83AD-15D6F4672ABA}" type="presParOf" srcId="{873A8CAF-32DA-4DB8-AB50-FBB7210C3022}" destId="{3BE8E069-1E18-4AF5-BEC0-21A1A4D07937}" srcOrd="2" destOrd="0" presId="urn:microsoft.com/office/officeart/2005/8/layout/venn1"/>
    <dgm:cxn modelId="{1B727F21-65AB-4AB9-B1E5-14D74FD9F34F}" type="presParOf" srcId="{873A8CAF-32DA-4DB8-AB50-FBB7210C3022}" destId="{3F3D3111-F291-4DB4-A918-73CF6D4EEDBF}"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803AB-EE9B-44CE-963D-3622AE37F809}">
      <dsp:nvSpPr>
        <dsp:cNvPr id="0" name=""/>
        <dsp:cNvSpPr/>
      </dsp:nvSpPr>
      <dsp:spPr>
        <a:xfrm>
          <a:off x="3121152" y="1219"/>
          <a:ext cx="3511296" cy="461804"/>
        </a:xfrm>
        <a:prstGeom prst="roundRect">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smtClean="0"/>
            <a:t>Problem Statement</a:t>
          </a:r>
          <a:endParaRPr lang="en-US" sz="1400" kern="1200"/>
        </a:p>
      </dsp:txBody>
      <dsp:txXfrm>
        <a:off x="3143695" y="23762"/>
        <a:ext cx="3466210" cy="416718"/>
      </dsp:txXfrm>
    </dsp:sp>
    <dsp:sp modelId="{87DB237C-1582-4258-9D51-0E2D81DE78F0}">
      <dsp:nvSpPr>
        <dsp:cNvPr id="0" name=""/>
        <dsp:cNvSpPr/>
      </dsp:nvSpPr>
      <dsp:spPr>
        <a:xfrm>
          <a:off x="3121152" y="486114"/>
          <a:ext cx="3511296" cy="461804"/>
        </a:xfrm>
        <a:prstGeom prst="roundRect">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smtClean="0"/>
            <a:t>Project Overview</a:t>
          </a:r>
          <a:endParaRPr lang="en-US" sz="1400" kern="1200"/>
        </a:p>
      </dsp:txBody>
      <dsp:txXfrm>
        <a:off x="3143695" y="508657"/>
        <a:ext cx="3466210" cy="416718"/>
      </dsp:txXfrm>
    </dsp:sp>
    <dsp:sp modelId="{1AC296B5-E1EF-48AE-9117-21FD926DCC5C}">
      <dsp:nvSpPr>
        <dsp:cNvPr id="0" name=""/>
        <dsp:cNvSpPr/>
      </dsp:nvSpPr>
      <dsp:spPr>
        <a:xfrm>
          <a:off x="3121152" y="971008"/>
          <a:ext cx="3511296" cy="461804"/>
        </a:xfrm>
        <a:prstGeom prst="roundRect">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smtClean="0"/>
            <a:t>Why we need this?</a:t>
          </a:r>
          <a:endParaRPr lang="en-US" sz="1400" kern="1200"/>
        </a:p>
      </dsp:txBody>
      <dsp:txXfrm>
        <a:off x="3143695" y="993551"/>
        <a:ext cx="3466210" cy="416718"/>
      </dsp:txXfrm>
    </dsp:sp>
    <dsp:sp modelId="{77793DD4-6A46-44A3-B3A9-B7C3C866CCE4}">
      <dsp:nvSpPr>
        <dsp:cNvPr id="0" name=""/>
        <dsp:cNvSpPr/>
      </dsp:nvSpPr>
      <dsp:spPr>
        <a:xfrm>
          <a:off x="3121152" y="1455903"/>
          <a:ext cx="3511296" cy="461804"/>
        </a:xfrm>
        <a:prstGeom prst="roundRect">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smtClean="0"/>
            <a:t>How it will help people?</a:t>
          </a:r>
          <a:endParaRPr lang="en-US" sz="1400" kern="1200"/>
        </a:p>
      </dsp:txBody>
      <dsp:txXfrm>
        <a:off x="3143695" y="1478446"/>
        <a:ext cx="3466210" cy="416718"/>
      </dsp:txXfrm>
    </dsp:sp>
    <dsp:sp modelId="{C77129E3-3509-4B65-A237-2A06833BAF22}">
      <dsp:nvSpPr>
        <dsp:cNvPr id="0" name=""/>
        <dsp:cNvSpPr/>
      </dsp:nvSpPr>
      <dsp:spPr>
        <a:xfrm>
          <a:off x="3121152" y="1940797"/>
          <a:ext cx="3511296" cy="461804"/>
        </a:xfrm>
        <a:prstGeom prst="roundRect">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smtClean="0"/>
            <a:t>Solution</a:t>
          </a:r>
          <a:endParaRPr lang="en-US" sz="1400" kern="1200"/>
        </a:p>
      </dsp:txBody>
      <dsp:txXfrm>
        <a:off x="3143695" y="1963340"/>
        <a:ext cx="3466210" cy="416718"/>
      </dsp:txXfrm>
    </dsp:sp>
    <dsp:sp modelId="{0E747727-8250-4F9A-8208-DB0B0A8F2FA8}">
      <dsp:nvSpPr>
        <dsp:cNvPr id="0" name=""/>
        <dsp:cNvSpPr/>
      </dsp:nvSpPr>
      <dsp:spPr>
        <a:xfrm>
          <a:off x="3121152" y="2425692"/>
          <a:ext cx="3511296" cy="461804"/>
        </a:xfrm>
        <a:prstGeom prst="roundRect">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smtClean="0"/>
            <a:t>How it’s Unique</a:t>
          </a:r>
          <a:endParaRPr lang="en-US" sz="1400" kern="1200"/>
        </a:p>
      </dsp:txBody>
      <dsp:txXfrm>
        <a:off x="3143695" y="2448235"/>
        <a:ext cx="3466210" cy="416718"/>
      </dsp:txXfrm>
    </dsp:sp>
    <dsp:sp modelId="{DAFC8E58-A916-4345-B550-3DC8F424619D}">
      <dsp:nvSpPr>
        <dsp:cNvPr id="0" name=""/>
        <dsp:cNvSpPr/>
      </dsp:nvSpPr>
      <dsp:spPr>
        <a:xfrm>
          <a:off x="3121152" y="2910586"/>
          <a:ext cx="3511296" cy="461804"/>
        </a:xfrm>
        <a:prstGeom prst="roundRect">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dirty="0" smtClean="0"/>
            <a:t>Modelling(Analysis Model)And Visualisation</a:t>
          </a:r>
          <a:endParaRPr lang="en-US" sz="1400" kern="1200" dirty="0"/>
        </a:p>
      </dsp:txBody>
      <dsp:txXfrm>
        <a:off x="3143695" y="2933129"/>
        <a:ext cx="3466210" cy="416718"/>
      </dsp:txXfrm>
    </dsp:sp>
    <dsp:sp modelId="{0113312A-452C-4BE8-BCC7-51C38EA37EB5}">
      <dsp:nvSpPr>
        <dsp:cNvPr id="0" name=""/>
        <dsp:cNvSpPr/>
      </dsp:nvSpPr>
      <dsp:spPr>
        <a:xfrm>
          <a:off x="3121152" y="3395481"/>
          <a:ext cx="3511296" cy="461804"/>
        </a:xfrm>
        <a:prstGeom prst="roundRect">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dirty="0" smtClean="0"/>
            <a:t>Live Demo – Analysis Dashboard</a:t>
          </a:r>
          <a:endParaRPr lang="en-US" sz="1400" kern="1200" dirty="0"/>
        </a:p>
      </dsp:txBody>
      <dsp:txXfrm>
        <a:off x="3143695" y="3418024"/>
        <a:ext cx="3466210" cy="416718"/>
      </dsp:txXfrm>
    </dsp:sp>
    <dsp:sp modelId="{D8C8A803-1A7E-4E10-8D2C-C78176AA9D8B}">
      <dsp:nvSpPr>
        <dsp:cNvPr id="0" name=""/>
        <dsp:cNvSpPr/>
      </dsp:nvSpPr>
      <dsp:spPr>
        <a:xfrm>
          <a:off x="3121152" y="3881595"/>
          <a:ext cx="3511296" cy="461804"/>
        </a:xfrm>
        <a:prstGeom prst="roundRect">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dirty="0" smtClean="0"/>
            <a:t>Result(Prediction Model)</a:t>
          </a:r>
          <a:endParaRPr lang="en-US" sz="1400" kern="1200" dirty="0"/>
        </a:p>
      </dsp:txBody>
      <dsp:txXfrm>
        <a:off x="3143695" y="3904138"/>
        <a:ext cx="3466210" cy="416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9675E-3A79-43E2-B02E-76D4C69A5DA1}">
      <dsp:nvSpPr>
        <dsp:cNvPr id="0" name=""/>
        <dsp:cNvSpPr/>
      </dsp:nvSpPr>
      <dsp:spPr>
        <a:xfrm>
          <a:off x="731519" y="0"/>
          <a:ext cx="8290560" cy="434340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0DE43E-2ED4-4C88-9581-14B884A5BC94}">
      <dsp:nvSpPr>
        <dsp:cNvPr id="0" name=""/>
        <dsp:cNvSpPr/>
      </dsp:nvSpPr>
      <dsp:spPr>
        <a:xfrm>
          <a:off x="213360" y="1303020"/>
          <a:ext cx="9326880" cy="1737360"/>
        </a:xfrm>
        <a:prstGeom prst="roundRect">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smtClean="0"/>
            <a:t>The Indian Weather Repository project aims to establish a centralized and comprehensive platform for collecting, managing, and disseminating weather data across India. By addressing existing challenges in data accessibility, accuracy, and user-friendliness, the project seeks to empower various sectors in making informed decisions related to agriculture, disaster management, urban planning, and healthcare.</a:t>
          </a:r>
          <a:endParaRPr lang="en-US" sz="2000" kern="1200"/>
        </a:p>
      </dsp:txBody>
      <dsp:txXfrm>
        <a:off x="298171" y="1387831"/>
        <a:ext cx="9157258" cy="15677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9529D-DA9A-4A0A-A9BC-AFEF44E4E9C3}">
      <dsp:nvSpPr>
        <dsp:cNvPr id="0" name=""/>
        <dsp:cNvSpPr/>
      </dsp:nvSpPr>
      <dsp:spPr>
        <a:xfrm rot="5400000">
          <a:off x="-651509" y="651509"/>
          <a:ext cx="4343400" cy="3040380"/>
        </a:xfrm>
        <a:prstGeom prst="chevron">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rtl="0">
            <a:lnSpc>
              <a:spcPct val="90000"/>
            </a:lnSpc>
            <a:spcBef>
              <a:spcPct val="0"/>
            </a:spcBef>
            <a:spcAft>
              <a:spcPct val="35000"/>
            </a:spcAft>
          </a:pPr>
          <a:endParaRPr lang="en-US" sz="6500" kern="1200"/>
        </a:p>
      </dsp:txBody>
      <dsp:txXfrm rot="-5400000">
        <a:off x="1" y="1520189"/>
        <a:ext cx="3040380" cy="1303020"/>
      </dsp:txXfrm>
    </dsp:sp>
    <dsp:sp modelId="{F571E98B-39B6-484E-A65C-CBF2C1849435}">
      <dsp:nvSpPr>
        <dsp:cNvPr id="0" name=""/>
        <dsp:cNvSpPr/>
      </dsp:nvSpPr>
      <dsp:spPr>
        <a:xfrm rot="5400000">
          <a:off x="4985385" y="-1945005"/>
          <a:ext cx="2823210" cy="6713220"/>
        </a:xfrm>
        <a:prstGeom prst="round2SameRect">
          <a:avLst/>
        </a:prstGeom>
        <a:solidFill>
          <a:schemeClr val="dk2">
            <a:alpha val="90000"/>
            <a:tint val="40000"/>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en-US" sz="1600" b="0" kern="1200" dirty="0" smtClean="0"/>
            <a:t>Timely </a:t>
          </a:r>
          <a:r>
            <a:rPr lang="en-US" sz="1600" b="0" kern="1200" dirty="0" smtClean="0"/>
            <a:t>Weather Information</a:t>
          </a:r>
          <a:endParaRPr lang="en-US" sz="1600" b="0" kern="1200" dirty="0"/>
        </a:p>
        <a:p>
          <a:pPr marL="171450" lvl="1" indent="-171450" algn="l" defTabSz="711200" rtl="0">
            <a:lnSpc>
              <a:spcPct val="90000"/>
            </a:lnSpc>
            <a:spcBef>
              <a:spcPct val="0"/>
            </a:spcBef>
            <a:spcAft>
              <a:spcPct val="15000"/>
            </a:spcAft>
            <a:buChar char="••"/>
          </a:pPr>
          <a:r>
            <a:rPr lang="en-US" sz="1600" b="0" kern="1200" dirty="0" smtClean="0"/>
            <a:t>Agricultural Planning.</a:t>
          </a:r>
          <a:endParaRPr lang="en-US" sz="1600" b="0" kern="1200" dirty="0"/>
        </a:p>
        <a:p>
          <a:pPr marL="171450" lvl="1" indent="-171450" algn="l" defTabSz="711200" rtl="0">
            <a:lnSpc>
              <a:spcPct val="90000"/>
            </a:lnSpc>
            <a:spcBef>
              <a:spcPct val="0"/>
            </a:spcBef>
            <a:spcAft>
              <a:spcPct val="15000"/>
            </a:spcAft>
            <a:buChar char="••"/>
          </a:pPr>
          <a:r>
            <a:rPr lang="en-US" sz="1600" b="0" kern="1200" dirty="0" smtClean="0"/>
            <a:t>Disaster Preparedness and Response</a:t>
          </a:r>
          <a:endParaRPr lang="en-US" sz="1600" b="0" kern="1200" dirty="0"/>
        </a:p>
        <a:p>
          <a:pPr marL="171450" lvl="1" indent="-171450" algn="l" defTabSz="711200" rtl="0">
            <a:lnSpc>
              <a:spcPct val="90000"/>
            </a:lnSpc>
            <a:spcBef>
              <a:spcPct val="0"/>
            </a:spcBef>
            <a:spcAft>
              <a:spcPct val="15000"/>
            </a:spcAft>
            <a:buChar char="••"/>
          </a:pPr>
          <a:r>
            <a:rPr lang="en-US" sz="1600" b="0" kern="1200" dirty="0" smtClean="0"/>
            <a:t>Water Resource Management</a:t>
          </a:r>
          <a:endParaRPr lang="en-US" sz="1600" b="0" kern="1200" dirty="0"/>
        </a:p>
        <a:p>
          <a:pPr marL="171450" lvl="1" indent="-171450" algn="l" defTabSz="711200" rtl="0">
            <a:lnSpc>
              <a:spcPct val="90000"/>
            </a:lnSpc>
            <a:spcBef>
              <a:spcPct val="0"/>
            </a:spcBef>
            <a:spcAft>
              <a:spcPct val="15000"/>
            </a:spcAft>
            <a:buChar char="••"/>
          </a:pPr>
          <a:r>
            <a:rPr lang="en-US" sz="1600" b="0" kern="1200" dirty="0" smtClean="0"/>
            <a:t>Public Health Protection</a:t>
          </a:r>
          <a:endParaRPr lang="en-US" sz="1600" b="0" kern="1200" dirty="0"/>
        </a:p>
        <a:p>
          <a:pPr marL="171450" lvl="1" indent="-171450" algn="l" defTabSz="711200" rtl="0">
            <a:lnSpc>
              <a:spcPct val="90000"/>
            </a:lnSpc>
            <a:spcBef>
              <a:spcPct val="0"/>
            </a:spcBef>
            <a:spcAft>
              <a:spcPct val="15000"/>
            </a:spcAft>
            <a:buChar char="••"/>
          </a:pPr>
          <a:r>
            <a:rPr lang="en-US" sz="1600" b="0" kern="1200" dirty="0" smtClean="0"/>
            <a:t>Energy Sector Optimization</a:t>
          </a:r>
          <a:endParaRPr lang="en-US" sz="1600" b="0" kern="1200" dirty="0"/>
        </a:p>
        <a:p>
          <a:pPr marL="171450" lvl="1" indent="-171450" algn="l" defTabSz="711200">
            <a:lnSpc>
              <a:spcPct val="90000"/>
            </a:lnSpc>
            <a:spcBef>
              <a:spcPct val="0"/>
            </a:spcBef>
            <a:spcAft>
              <a:spcPct val="15000"/>
            </a:spcAft>
            <a:buChar char="••"/>
          </a:pPr>
          <a:r>
            <a:rPr lang="en-US" sz="1600" b="0" i="0" kern="1200" dirty="0" smtClean="0"/>
            <a:t>Environmental Monitoring</a:t>
          </a:r>
          <a:endParaRPr lang="en-US" sz="1600" b="0" kern="1200" dirty="0"/>
        </a:p>
        <a:p>
          <a:pPr marL="171450" lvl="1" indent="-171450" algn="l" defTabSz="711200" rtl="0">
            <a:lnSpc>
              <a:spcPct val="90000"/>
            </a:lnSpc>
            <a:spcBef>
              <a:spcPct val="0"/>
            </a:spcBef>
            <a:spcAft>
              <a:spcPct val="15000"/>
            </a:spcAft>
            <a:buChar char="••"/>
          </a:pPr>
          <a:r>
            <a:rPr lang="en-US" sz="1600" b="0" kern="1200" dirty="0" smtClean="0"/>
            <a:t>Tourism and Recreation Planning</a:t>
          </a:r>
          <a:endParaRPr lang="en-US" sz="1600" b="0" kern="1200" dirty="0"/>
        </a:p>
      </dsp:txBody>
      <dsp:txXfrm rot="-5400000">
        <a:off x="3040380" y="137818"/>
        <a:ext cx="6575402" cy="25475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1D1273-9FB0-4AD9-B69C-A71A8EA83323}">
      <dsp:nvSpPr>
        <dsp:cNvPr id="0" name=""/>
        <dsp:cNvSpPr/>
      </dsp:nvSpPr>
      <dsp:spPr>
        <a:xfrm>
          <a:off x="807902" y="29016"/>
          <a:ext cx="5304983" cy="5304983"/>
        </a:xfrm>
        <a:prstGeom prst="ellipse">
          <a:avLst/>
        </a:prstGeom>
        <a:solidFill>
          <a:schemeClr val="lt1">
            <a:alpha val="50000"/>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1">
          <a:noAutofit/>
        </a:bodyPr>
        <a:lstStyle/>
        <a:p>
          <a:pPr lvl="0" algn="l" defTabSz="1155700" rtl="0">
            <a:lnSpc>
              <a:spcPct val="90000"/>
            </a:lnSpc>
            <a:spcBef>
              <a:spcPct val="0"/>
            </a:spcBef>
            <a:spcAft>
              <a:spcPct val="35000"/>
            </a:spcAft>
          </a:pPr>
          <a:r>
            <a:rPr lang="en-US" sz="2600" b="1" kern="1200" smtClean="0"/>
            <a:t>Process</a:t>
          </a:r>
          <a:endParaRPr lang="en-US" sz="2600" kern="1200"/>
        </a:p>
        <a:p>
          <a:pPr marL="228600" lvl="1" indent="-228600" algn="l" defTabSz="889000" rtl="0">
            <a:lnSpc>
              <a:spcPct val="90000"/>
            </a:lnSpc>
            <a:spcBef>
              <a:spcPct val="0"/>
            </a:spcBef>
            <a:spcAft>
              <a:spcPct val="15000"/>
            </a:spcAft>
            <a:buChar char="••"/>
          </a:pPr>
          <a:r>
            <a:rPr lang="en-US" sz="2000" kern="1200" smtClean="0"/>
            <a:t>Data Preprocessing</a:t>
          </a:r>
          <a:endParaRPr lang="en-US" sz="2000" kern="1200"/>
        </a:p>
        <a:p>
          <a:pPr marL="228600" lvl="1" indent="-228600" algn="l" defTabSz="889000" rtl="0">
            <a:lnSpc>
              <a:spcPct val="90000"/>
            </a:lnSpc>
            <a:spcBef>
              <a:spcPct val="0"/>
            </a:spcBef>
            <a:spcAft>
              <a:spcPct val="15000"/>
            </a:spcAft>
            <a:buChar char="••"/>
          </a:pPr>
          <a:r>
            <a:rPr lang="en-US" sz="2000" kern="1200" smtClean="0"/>
            <a:t>Model Building </a:t>
          </a:r>
          <a:endParaRPr lang="en-US" sz="2000" kern="1200"/>
        </a:p>
        <a:p>
          <a:pPr marL="228600" lvl="1" indent="-228600" algn="l" defTabSz="889000" rtl="0">
            <a:lnSpc>
              <a:spcPct val="90000"/>
            </a:lnSpc>
            <a:spcBef>
              <a:spcPct val="0"/>
            </a:spcBef>
            <a:spcAft>
              <a:spcPct val="15000"/>
            </a:spcAft>
            <a:buChar char="••"/>
          </a:pPr>
          <a:r>
            <a:rPr lang="en-US" sz="2000" kern="1200" smtClean="0"/>
            <a:t>Training and Evaluation</a:t>
          </a:r>
          <a:endParaRPr lang="en-US" sz="2000" kern="1200"/>
        </a:p>
      </dsp:txBody>
      <dsp:txXfrm>
        <a:off x="1548688" y="654588"/>
        <a:ext cx="3058728" cy="4053840"/>
      </dsp:txXfrm>
    </dsp:sp>
    <dsp:sp modelId="{3BE8E069-1E18-4AF5-BEC0-21A1A4D07937}">
      <dsp:nvSpPr>
        <dsp:cNvPr id="0" name=""/>
        <dsp:cNvSpPr/>
      </dsp:nvSpPr>
      <dsp:spPr>
        <a:xfrm>
          <a:off x="4631314" y="14508"/>
          <a:ext cx="5304983" cy="5304983"/>
        </a:xfrm>
        <a:prstGeom prst="ellipse">
          <a:avLst/>
        </a:prstGeom>
        <a:solidFill>
          <a:schemeClr val="lt1">
            <a:alpha val="50000"/>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1">
          <a:noAutofit/>
        </a:bodyPr>
        <a:lstStyle/>
        <a:p>
          <a:pPr lvl="0" algn="l" defTabSz="1155700" rtl="0">
            <a:lnSpc>
              <a:spcPct val="90000"/>
            </a:lnSpc>
            <a:spcBef>
              <a:spcPct val="0"/>
            </a:spcBef>
            <a:spcAft>
              <a:spcPct val="35000"/>
            </a:spcAft>
          </a:pPr>
          <a:r>
            <a:rPr lang="en-US" sz="2600" b="1" kern="1200" smtClean="0"/>
            <a:t>Visualization </a:t>
          </a:r>
          <a:endParaRPr lang="en-US" sz="2600" kern="1200"/>
        </a:p>
        <a:p>
          <a:pPr marL="228600" lvl="1" indent="-228600" algn="l" defTabSz="889000" rtl="0">
            <a:lnSpc>
              <a:spcPct val="90000"/>
            </a:lnSpc>
            <a:spcBef>
              <a:spcPct val="0"/>
            </a:spcBef>
            <a:spcAft>
              <a:spcPct val="15000"/>
            </a:spcAft>
            <a:buChar char="••"/>
          </a:pPr>
          <a:r>
            <a:rPr lang="en-US" sz="2000" b="1" kern="1200" dirty="0" smtClean="0"/>
            <a:t>Charts and Graphs</a:t>
          </a:r>
          <a:r>
            <a:rPr lang="en-US" sz="2000" kern="1200" dirty="0" smtClean="0"/>
            <a:t> Bar charts, line graphs, scatter plots, etc., for displaying relationships and trends.</a:t>
          </a:r>
          <a:endParaRPr lang="en-US" sz="2000" kern="1200" dirty="0"/>
        </a:p>
        <a:p>
          <a:pPr marL="228600" lvl="1" indent="-228600" algn="l" defTabSz="889000" rtl="0">
            <a:lnSpc>
              <a:spcPct val="90000"/>
            </a:lnSpc>
            <a:spcBef>
              <a:spcPct val="0"/>
            </a:spcBef>
            <a:spcAft>
              <a:spcPct val="15000"/>
            </a:spcAft>
            <a:buChar char="••"/>
          </a:pPr>
          <a:r>
            <a:rPr lang="en-US" sz="2000" b="1" kern="1200" dirty="0" smtClean="0"/>
            <a:t>Dashboards</a:t>
          </a:r>
          <a:r>
            <a:rPr lang="en-US" sz="2000" kern="1200" dirty="0" smtClean="0"/>
            <a:t> Integrated views of multiple visualizations to provide a comprehensive overview.</a:t>
          </a:r>
          <a:endParaRPr lang="en-US" sz="2000" kern="1200" dirty="0"/>
        </a:p>
        <a:p>
          <a:pPr marL="228600" lvl="1" indent="-228600" algn="l" defTabSz="889000" rtl="0">
            <a:lnSpc>
              <a:spcPct val="90000"/>
            </a:lnSpc>
            <a:spcBef>
              <a:spcPct val="0"/>
            </a:spcBef>
            <a:spcAft>
              <a:spcPct val="15000"/>
            </a:spcAft>
            <a:buChar char="••"/>
          </a:pPr>
          <a:r>
            <a:rPr lang="en-US" sz="2000" b="1" kern="1200" dirty="0" smtClean="0"/>
            <a:t>Infographics</a:t>
          </a:r>
          <a:r>
            <a:rPr lang="en-US" sz="2000" kern="1200" dirty="0" smtClean="0"/>
            <a:t> Visual representations that simplify complex information.</a:t>
          </a:r>
          <a:endParaRPr lang="en-US" sz="2000" kern="1200" dirty="0"/>
        </a:p>
      </dsp:txBody>
      <dsp:txXfrm>
        <a:off x="6136782" y="640080"/>
        <a:ext cx="3058728" cy="405384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11/4/2023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81528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1008846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2838463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1775677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2274552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888867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B9A365A1-D08F-4163-A48F-574F5A8B08BB}" type="datetime1">
              <a:rPr lang="en-US" smtClean="0"/>
              <a:t>11/4/2023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CC6BD15-6169-4F5B-A109-A869ED88167E}" type="datetime1">
              <a:rPr lang="en-US" smtClean="0"/>
              <a:t>11/4/2023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A94E6EE-E4C7-4C54-AA33-D24FC6441998}" type="datetime1">
              <a:rPr lang="en-US" smtClean="0"/>
              <a:t>11/4/2023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39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6C845AF-672B-488A-881E-6E27F6156EAB}" type="datetime1">
              <a:rPr lang="en-US" smtClean="0"/>
              <a:t>11/4/2023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9AA4940-7F04-44EE-9ED5-BEC598359599}" type="datetime1">
              <a:rPr lang="en-US" smtClean="0"/>
              <a:t>11/4/2023</a:t>
            </a:fld>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9AF4528F-0F96-4C65-B8AF-D2A1168FCCB5}" type="datetime1">
              <a:rPr lang="en-US" smtClean="0"/>
              <a:t>11/4/2023</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C55FFCA8-949B-4C4B-88E3-D1A67566DDFC}" type="datetime1">
              <a:rPr lang="en-US" smtClean="0"/>
              <a:t>11/4/2023</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5E76CA00-3225-4FE5-8887-17546E635ED0}" type="datetime1">
              <a:rPr lang="en-US" smtClean="0"/>
              <a:t>11/4/2023</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264F72E-C84C-4385-A47E-E3DFFC7623FA}" type="datetime1">
              <a:rPr lang="en-US" smtClean="0"/>
              <a:t>11/4/2023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7E3B2C8-FED9-4752-B8D0-935D959144BB}" type="datetime1">
              <a:rPr lang="en-US" smtClean="0"/>
              <a:t>11/4/2023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50B4CC2D-5841-49B5-B101-95A01E3776A5}" type="datetime1">
              <a:rPr lang="en-US" smtClean="0"/>
              <a:t>11/4/2023</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Indian Weather repository</a:t>
            </a:r>
            <a:endParaRPr lang="en-US" dirty="0"/>
          </a:p>
        </p:txBody>
      </p:sp>
      <p:sp>
        <p:nvSpPr>
          <p:cNvPr id="3" name="Subtitle 2"/>
          <p:cNvSpPr>
            <a:spLocks noGrp="1"/>
          </p:cNvSpPr>
          <p:nvPr>
            <p:ph type="subTitle" idx="1"/>
          </p:nvPr>
        </p:nvSpPr>
        <p:spPr/>
        <p:txBody>
          <a:bodyPr/>
          <a:lstStyle/>
          <a:p>
            <a:r>
              <a:rPr lang="en-US" dirty="0"/>
              <a:t>C</a:t>
            </a:r>
            <a:r>
              <a:rPr lang="en-US" dirty="0" smtClean="0"/>
              <a:t>ode X</a:t>
            </a:r>
            <a:r>
              <a:rPr lang="en-US" dirty="0"/>
              <a:t/>
            </a:r>
            <a:br>
              <a:rPr lang="en-US" dirty="0"/>
            </a:br>
            <a:r>
              <a:rPr lang="en-US" dirty="0" smtClean="0"/>
              <a:t>IBM-ADIT</a:t>
            </a:r>
            <a:r>
              <a:rPr lang="en-US" dirty="0"/>
              <a:t/>
            </a:r>
            <a:br>
              <a:rPr lang="en-US" dirty="0"/>
            </a:br>
            <a:r>
              <a:rPr lang="en-US" dirty="0" smtClean="0"/>
              <a:t>2022-2024</a:t>
            </a:r>
            <a:endParaRPr lang="en-US" dirty="0"/>
          </a:p>
        </p:txBody>
      </p:sp>
    </p:spTree>
    <p:extLst>
      <p:ext uri="{BB962C8B-B14F-4D97-AF65-F5344CB8AC3E}">
        <p14:creationId xmlns:p14="http://schemas.microsoft.com/office/powerpoint/2010/main" val="18138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Demo – Analysis Dashboard</a:t>
            </a:r>
            <a:br>
              <a:rPr lang="en-US" dirty="0"/>
            </a:br>
            <a:endParaRPr lang="en-US" dirty="0"/>
          </a:p>
        </p:txBody>
      </p:sp>
      <p:sp>
        <p:nvSpPr>
          <p:cNvPr id="3" name="Content Placeholder 2"/>
          <p:cNvSpPr>
            <a:spLocks noGrp="1"/>
          </p:cNvSpPr>
          <p:nvPr>
            <p:ph idx="1"/>
          </p:nvPr>
        </p:nvSpPr>
        <p:spPr>
          <a:xfrm>
            <a:off x="1293812" y="2362200"/>
            <a:ext cx="9753600" cy="2057400"/>
          </a:xfrm>
        </p:spPr>
        <p:txBody>
          <a:bodyPr/>
          <a:lstStyle/>
          <a:p>
            <a:r>
              <a:rPr lang="en-US" u="sng" dirty="0">
                <a:latin typeface="+mj-lt"/>
              </a:rPr>
              <a:t>https://github.com/aashikaraj/module-5</a:t>
            </a:r>
          </a:p>
        </p:txBody>
      </p:sp>
    </p:spTree>
    <p:extLst>
      <p:ext uri="{BB962C8B-B14F-4D97-AF65-F5344CB8AC3E}">
        <p14:creationId xmlns:p14="http://schemas.microsoft.com/office/powerpoint/2010/main" val="4204874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200400"/>
            <a:ext cx="9753600" cy="2895600"/>
          </a:xfrm>
        </p:spPr>
        <p:txBody>
          <a:bodyPr>
            <a:noAutofit/>
          </a:bodyPr>
          <a:lstStyle/>
          <a:p>
            <a:r>
              <a:rPr lang="en-US" sz="1800" dirty="0">
                <a:latin typeface="+mn-lt"/>
              </a:rPr>
              <a:t>Government </a:t>
            </a:r>
            <a:r>
              <a:rPr lang="en-US" sz="1800" dirty="0" smtClean="0">
                <a:latin typeface="+mn-lt"/>
              </a:rPr>
              <a:t>Agencies</a:t>
            </a:r>
            <a:r>
              <a:rPr lang="en-US" sz="1800" dirty="0">
                <a:latin typeface="+mn-lt"/>
              </a:rPr>
              <a:t/>
            </a:r>
            <a:br>
              <a:rPr lang="en-US" sz="1800" dirty="0">
                <a:latin typeface="+mn-lt"/>
              </a:rPr>
            </a:br>
            <a:r>
              <a:rPr lang="en-US" sz="1800" dirty="0">
                <a:latin typeface="+mn-lt"/>
              </a:rPr>
              <a:t>Agricultural </a:t>
            </a:r>
            <a:r>
              <a:rPr lang="en-US" sz="1800" dirty="0" smtClean="0">
                <a:latin typeface="+mn-lt"/>
              </a:rPr>
              <a:t>Sector</a:t>
            </a:r>
            <a:r>
              <a:rPr lang="en-US" sz="1800" dirty="0">
                <a:latin typeface="+mn-lt"/>
              </a:rPr>
              <a:t/>
            </a:r>
            <a:br>
              <a:rPr lang="en-US" sz="1800" dirty="0">
                <a:latin typeface="+mn-lt"/>
              </a:rPr>
            </a:br>
            <a:r>
              <a:rPr lang="en-US" sz="1800" dirty="0">
                <a:latin typeface="+mn-lt"/>
              </a:rPr>
              <a:t>Aviation </a:t>
            </a:r>
            <a:r>
              <a:rPr lang="en-US" sz="1800" dirty="0" smtClean="0">
                <a:latin typeface="+mn-lt"/>
              </a:rPr>
              <a:t>Industry</a:t>
            </a:r>
            <a:br>
              <a:rPr lang="en-US" sz="1800" dirty="0" smtClean="0">
                <a:latin typeface="+mn-lt"/>
              </a:rPr>
            </a:br>
            <a:r>
              <a:rPr lang="en-US" sz="1800" dirty="0" smtClean="0">
                <a:latin typeface="+mn-lt"/>
              </a:rPr>
              <a:t>Shipping </a:t>
            </a:r>
            <a:r>
              <a:rPr lang="en-US" sz="1800" dirty="0">
                <a:latin typeface="+mn-lt"/>
              </a:rPr>
              <a:t>and Maritime </a:t>
            </a:r>
            <a:r>
              <a:rPr lang="en-US" sz="1800" dirty="0" smtClean="0">
                <a:latin typeface="+mn-lt"/>
              </a:rPr>
              <a:t>Industry</a:t>
            </a:r>
            <a:br>
              <a:rPr lang="en-US" sz="1800" dirty="0" smtClean="0">
                <a:latin typeface="+mn-lt"/>
              </a:rPr>
            </a:br>
            <a:r>
              <a:rPr lang="en-US" sz="1800" dirty="0" smtClean="0">
                <a:latin typeface="+mn-lt"/>
              </a:rPr>
              <a:t>Media</a:t>
            </a:r>
            <a:br>
              <a:rPr lang="en-US" sz="1800" dirty="0" smtClean="0">
                <a:latin typeface="+mn-lt"/>
              </a:rPr>
            </a:br>
            <a:r>
              <a:rPr lang="en-US" sz="1800" dirty="0" smtClean="0">
                <a:latin typeface="+mn-lt"/>
              </a:rPr>
              <a:t>tOURIST</a:t>
            </a:r>
            <a:r>
              <a:rPr lang="en-US" sz="1800" dirty="0">
                <a:latin typeface="+mn-lt"/>
              </a:rPr>
              <a:t/>
            </a:r>
            <a:br>
              <a:rPr lang="en-US" sz="1800" dirty="0">
                <a:latin typeface="+mn-lt"/>
              </a:rPr>
            </a:br>
            <a:r>
              <a:rPr lang="en-US" sz="1800" dirty="0">
                <a:latin typeface="+mn-lt"/>
              </a:rPr>
              <a:t>General </a:t>
            </a:r>
            <a:r>
              <a:rPr lang="en-US" sz="1800" dirty="0" smtClean="0">
                <a:latin typeface="+mn-lt"/>
              </a:rPr>
              <a:t>Public</a:t>
            </a:r>
            <a:r>
              <a:rPr lang="en-US" sz="1800" dirty="0">
                <a:latin typeface="+mn-lt"/>
              </a:rPr>
              <a:t/>
            </a:r>
            <a:br>
              <a:rPr lang="en-US" sz="1800" dirty="0">
                <a:latin typeface="+mn-lt"/>
              </a:rPr>
            </a:br>
            <a:r>
              <a:rPr lang="en-US" sz="1800" dirty="0">
                <a:latin typeface="+mn-lt"/>
              </a:rPr>
              <a:t>Research </a:t>
            </a:r>
            <a:r>
              <a:rPr lang="en-US" sz="1800" dirty="0" smtClean="0">
                <a:latin typeface="+mn-lt"/>
              </a:rPr>
              <a:t>Institutions</a:t>
            </a:r>
            <a:r>
              <a:rPr lang="en-US" sz="1800" dirty="0">
                <a:latin typeface="+mn-lt"/>
              </a:rPr>
              <a:t/>
            </a:r>
            <a:br>
              <a:rPr lang="en-US" sz="1800" dirty="0">
                <a:latin typeface="+mn-lt"/>
              </a:rPr>
            </a:br>
            <a:r>
              <a:rPr lang="en-US" sz="1800" dirty="0">
                <a:latin typeface="+mn-lt"/>
              </a:rPr>
              <a:t>Emergency </a:t>
            </a:r>
            <a:r>
              <a:rPr lang="en-US" sz="1800" dirty="0" smtClean="0">
                <a:latin typeface="+mn-lt"/>
              </a:rPr>
              <a:t>Services</a:t>
            </a:r>
            <a:r>
              <a:rPr lang="en-US" sz="1800" dirty="0">
                <a:latin typeface="+mn-lt"/>
              </a:rPr>
              <a:t/>
            </a:r>
            <a:br>
              <a:rPr lang="en-US" sz="1800" dirty="0">
                <a:latin typeface="+mn-lt"/>
              </a:rPr>
            </a:br>
            <a:r>
              <a:rPr lang="en-US" sz="1800" dirty="0" smtClean="0">
                <a:latin typeface="+mn-lt"/>
              </a:rPr>
              <a:t>Energy Sector</a:t>
            </a:r>
            <a:r>
              <a:rPr lang="en-US" sz="1800" dirty="0">
                <a:latin typeface="+mn-lt"/>
              </a:rPr>
              <a:t/>
            </a:r>
            <a:br>
              <a:rPr lang="en-US" sz="1800" dirty="0">
                <a:latin typeface="+mn-lt"/>
              </a:rPr>
            </a:br>
            <a:endParaRPr lang="en-US" sz="1800" dirty="0">
              <a:latin typeface="+mn-lt"/>
            </a:endParaRPr>
          </a:p>
        </p:txBody>
      </p:sp>
      <p:sp>
        <p:nvSpPr>
          <p:cNvPr id="3" name="Text Placeholder 2"/>
          <p:cNvSpPr>
            <a:spLocks noGrp="1"/>
          </p:cNvSpPr>
          <p:nvPr>
            <p:ph type="body" idx="1"/>
          </p:nvPr>
        </p:nvSpPr>
        <p:spPr>
          <a:xfrm>
            <a:off x="1213150" y="762000"/>
            <a:ext cx="7853063" cy="1524000"/>
          </a:xfrm>
        </p:spPr>
        <p:txBody>
          <a:bodyPr>
            <a:normAutofit/>
          </a:bodyPr>
          <a:lstStyle/>
          <a:p>
            <a:r>
              <a:rPr lang="en-US" sz="4000" dirty="0" smtClean="0">
                <a:latin typeface="+mj-lt"/>
              </a:rPr>
              <a:t>WHO ARE THE END USERS</a:t>
            </a:r>
            <a:endParaRPr lang="en-US" sz="4000" dirty="0">
              <a:latin typeface="+mj-lt"/>
            </a:endParaRPr>
          </a:p>
        </p:txBody>
      </p:sp>
    </p:spTree>
    <p:extLst>
      <p:ext uri="{BB962C8B-B14F-4D97-AF65-F5344CB8AC3E}">
        <p14:creationId xmlns:p14="http://schemas.microsoft.com/office/powerpoint/2010/main" val="138212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Result(Prediction Model)</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2232" y="1828800"/>
            <a:ext cx="9284362" cy="4343400"/>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232" y="1828800"/>
            <a:ext cx="9284362" cy="4343400"/>
          </a:xfrm>
          <a:prstGeom prst="rect">
            <a:avLst/>
          </a:prstGeom>
        </p:spPr>
      </p:pic>
    </p:spTree>
    <p:extLst>
      <p:ext uri="{BB962C8B-B14F-4D97-AF65-F5344CB8AC3E}">
        <p14:creationId xmlns:p14="http://schemas.microsoft.com/office/powerpoint/2010/main" val="3304950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Thank You !! by aexlyii on DeviantArt"/>
          <p:cNvPicPr>
            <a:picLocks noChangeAspect="1"/>
          </p:cNvPicPr>
          <p:nvPr/>
        </p:nvPicPr>
        <p:blipFill>
          <a:blip r:embed="rId2" cstate="print">
            <a:extLst>
              <a:ext uri="{BEBA8EAE-BF5A-486C-A8C5-ECC9F3942E4B}">
                <a14:imgProps xmlns:a14="http://schemas.microsoft.com/office/drawing/2010/main">
                  <a14:imgLayer r:embed="rId3">
                    <a14:imgEffect>
                      <a14:sharpenSoften amount="-25000"/>
                    </a14:imgEffect>
                    <a14:imgEffect>
                      <a14:colorTemperature colorTemp="59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8456612" y="4495800"/>
            <a:ext cx="3445792" cy="17499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5028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p>
            <a:r>
              <a:rPr lang="en-US" dirty="0" smtClean="0"/>
              <a:t>content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85262107"/>
              </p:ext>
            </p:extLst>
          </p:nvPr>
        </p:nvGraphicFramePr>
        <p:xfrm>
          <a:off x="1217614" y="1828800"/>
          <a:ext cx="9753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697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868362"/>
          </a:xfrm>
        </p:spPr>
        <p:txBody>
          <a:bodyPr/>
          <a:lstStyle/>
          <a:p>
            <a:r>
              <a:rPr lang="en-US" dirty="0" smtClean="0"/>
              <a:t>Problem statement</a:t>
            </a:r>
            <a:endParaRPr lang="en-US" dirty="0"/>
          </a:p>
        </p:txBody>
      </p:sp>
      <p:sp>
        <p:nvSpPr>
          <p:cNvPr id="3" name="Content Placeholder 2"/>
          <p:cNvSpPr>
            <a:spLocks noGrp="1"/>
          </p:cNvSpPr>
          <p:nvPr>
            <p:ph idx="1"/>
          </p:nvPr>
        </p:nvSpPr>
        <p:spPr>
          <a:xfrm>
            <a:off x="912812" y="2260909"/>
            <a:ext cx="8915400" cy="3758891"/>
          </a:xfrm>
        </p:spPr>
        <p:txBody>
          <a:bodyPr>
            <a:normAutofit lnSpcReduction="10000"/>
          </a:bodyPr>
          <a:lstStyle/>
          <a:p>
            <a:pPr marL="45720" lvl="0" indent="0">
              <a:buNone/>
            </a:pPr>
            <a:endParaRPr lang="en-US" sz="800" dirty="0"/>
          </a:p>
          <a:p>
            <a:pPr lvl="0"/>
            <a:endParaRPr lang="en-US" sz="800" dirty="0"/>
          </a:p>
          <a:p>
            <a:r>
              <a:rPr lang="en-US" dirty="0"/>
              <a:t>Data </a:t>
            </a:r>
            <a:r>
              <a:rPr lang="en-US" dirty="0" smtClean="0"/>
              <a:t>Inconsistencies</a:t>
            </a:r>
            <a:endParaRPr lang="en-US" dirty="0"/>
          </a:p>
          <a:p>
            <a:r>
              <a:rPr lang="en-US" dirty="0" smtClean="0"/>
              <a:t>Technological Outdatedness</a:t>
            </a:r>
            <a:endParaRPr lang="en-US" dirty="0"/>
          </a:p>
          <a:p>
            <a:r>
              <a:rPr lang="en-US" dirty="0" smtClean="0"/>
              <a:t>Limited </a:t>
            </a:r>
            <a:r>
              <a:rPr lang="en-US" dirty="0"/>
              <a:t>Regional </a:t>
            </a:r>
            <a:r>
              <a:rPr lang="en-US" dirty="0" smtClean="0"/>
              <a:t>Coverage</a:t>
            </a:r>
            <a:endParaRPr lang="en-US" dirty="0"/>
          </a:p>
          <a:p>
            <a:r>
              <a:rPr lang="en-US" dirty="0" smtClean="0"/>
              <a:t>Historical </a:t>
            </a:r>
            <a:r>
              <a:rPr lang="en-US" dirty="0"/>
              <a:t>Data </a:t>
            </a:r>
            <a:r>
              <a:rPr lang="en-US" dirty="0" smtClean="0"/>
              <a:t>Gaps</a:t>
            </a:r>
            <a:endParaRPr lang="en-US" dirty="0"/>
          </a:p>
          <a:p>
            <a:r>
              <a:rPr lang="en-US" dirty="0"/>
              <a:t>Disaster Response </a:t>
            </a:r>
            <a:r>
              <a:rPr lang="en-US" dirty="0" smtClean="0"/>
              <a:t>Challenges</a:t>
            </a:r>
          </a:p>
          <a:p>
            <a:r>
              <a:rPr lang="en-US" dirty="0"/>
              <a:t>Accessibility Hurdles</a:t>
            </a:r>
          </a:p>
          <a:p>
            <a:pPr lvl="0"/>
            <a:endParaRPr lang="en-US" sz="1300" dirty="0"/>
          </a:p>
        </p:txBody>
      </p:sp>
      <p:pic>
        <p:nvPicPr>
          <p:cNvPr id="4" name="Picture 3" descr="Activipeques: El tiempo"/>
          <p:cNvPicPr>
            <a:picLocks noChangeAspect="1"/>
          </p:cNvPicPr>
          <p:nvPr/>
        </p:nvPicPr>
        <p:blipFill>
          <a:blip r:embed="rId3">
            <a:lum bright="70000" contrast="-70000"/>
            <a:extLst>
              <a:ext uri="{BEBA8EAE-BF5A-486C-A8C5-ECC9F3942E4B}">
                <a14:imgProps xmlns:a14="http://schemas.microsoft.com/office/drawing/2010/main">
                  <a14:imgLayer r:embed="rId4">
                    <a14:imgEffect>
                      <a14:artisticGlowEdges/>
                    </a14:imgEffect>
                    <a14:imgEffect>
                      <a14:sharpenSoften amount="-25000"/>
                    </a14:imgEffect>
                    <a14:imgEffect>
                      <a14:colorTemperature colorTemp="59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413052" y="25879"/>
            <a:ext cx="2655978" cy="1955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7054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0"/>
            <a:ext cx="9753600" cy="1447800"/>
          </a:xfrm>
        </p:spPr>
        <p:txBody>
          <a:bodyPr/>
          <a:lstStyle/>
          <a:p>
            <a:r>
              <a:rPr lang="en-US" dirty="0" smtClean="0"/>
              <a:t>Project overview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660651"/>
              </p:ext>
            </p:extLst>
          </p:nvPr>
        </p:nvGraphicFramePr>
        <p:xfrm>
          <a:off x="1217614" y="1828800"/>
          <a:ext cx="9753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717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4506"/>
            <a:ext cx="9753600" cy="1143000"/>
          </a:xfrm>
        </p:spPr>
        <p:txBody>
          <a:bodyPr/>
          <a:lstStyle/>
          <a:p>
            <a:r>
              <a:rPr lang="en-US" dirty="0" smtClean="0"/>
              <a:t>Why we need this?</a:t>
            </a:r>
            <a:endParaRPr lang="en-US" dirty="0"/>
          </a:p>
        </p:txBody>
      </p:sp>
      <p:sp>
        <p:nvSpPr>
          <p:cNvPr id="3" name="Content Placeholder 2"/>
          <p:cNvSpPr>
            <a:spLocks noGrp="1"/>
          </p:cNvSpPr>
          <p:nvPr>
            <p:ph idx="1"/>
          </p:nvPr>
        </p:nvSpPr>
        <p:spPr>
          <a:xfrm>
            <a:off x="1217614" y="1828800"/>
            <a:ext cx="9753600" cy="4876800"/>
          </a:xfrm>
        </p:spPr>
        <p:txBody>
          <a:bodyPr>
            <a:noAutofit/>
          </a:bodyPr>
          <a:lstStyle/>
          <a:p>
            <a:r>
              <a:rPr lang="en-US" sz="1800" dirty="0" smtClean="0"/>
              <a:t>Diverse </a:t>
            </a:r>
            <a:r>
              <a:rPr lang="en-US" sz="1800" dirty="0"/>
              <a:t>Climate </a:t>
            </a:r>
            <a:r>
              <a:rPr lang="en-US" sz="1800" dirty="0" smtClean="0"/>
              <a:t>Zones</a:t>
            </a:r>
            <a:endParaRPr lang="en-US" sz="1800" dirty="0"/>
          </a:p>
          <a:p>
            <a:r>
              <a:rPr lang="en-US" sz="1800" dirty="0" smtClean="0"/>
              <a:t>Agricultural Dependency</a:t>
            </a:r>
            <a:endParaRPr lang="en-US" sz="1800" dirty="0"/>
          </a:p>
          <a:p>
            <a:r>
              <a:rPr lang="en-US" sz="1800" dirty="0" smtClean="0"/>
              <a:t>Vulnerability </a:t>
            </a:r>
            <a:r>
              <a:rPr lang="en-US" sz="1800" dirty="0"/>
              <a:t>to Extreme Weather </a:t>
            </a:r>
            <a:r>
              <a:rPr lang="en-US" sz="1800" dirty="0" smtClean="0"/>
              <a:t>Events</a:t>
            </a:r>
            <a:endParaRPr lang="en-US" sz="1800" dirty="0"/>
          </a:p>
          <a:p>
            <a:r>
              <a:rPr lang="en-US" sz="1800" dirty="0"/>
              <a:t>Water Resource </a:t>
            </a:r>
            <a:r>
              <a:rPr lang="en-US" sz="1800" dirty="0" smtClean="0"/>
              <a:t>Management.</a:t>
            </a:r>
            <a:endParaRPr lang="en-US" sz="1800" dirty="0"/>
          </a:p>
          <a:p>
            <a:r>
              <a:rPr lang="en-US" sz="1800" dirty="0"/>
              <a:t>Urban Planning and Infrastructure </a:t>
            </a:r>
            <a:r>
              <a:rPr lang="en-US" sz="1800" dirty="0" smtClean="0"/>
              <a:t>Development</a:t>
            </a:r>
            <a:endParaRPr lang="en-US" sz="1800" dirty="0"/>
          </a:p>
          <a:p>
            <a:r>
              <a:rPr lang="en-US" sz="1800" dirty="0"/>
              <a:t>Disaster </a:t>
            </a:r>
            <a:r>
              <a:rPr lang="en-US" sz="1800" dirty="0" smtClean="0"/>
              <a:t>Management</a:t>
            </a:r>
            <a:endParaRPr lang="en-US" sz="1800" dirty="0"/>
          </a:p>
          <a:p>
            <a:r>
              <a:rPr lang="en-US" sz="1800" dirty="0"/>
              <a:t>Scientific Research and </a:t>
            </a:r>
            <a:r>
              <a:rPr lang="en-US" sz="1800" dirty="0" smtClean="0"/>
              <a:t>Innovation</a:t>
            </a:r>
            <a:endParaRPr lang="en-US" sz="1800" dirty="0"/>
          </a:p>
          <a:p>
            <a:r>
              <a:rPr lang="en-US" sz="1800" dirty="0" smtClean="0"/>
              <a:t>Public </a:t>
            </a:r>
            <a:r>
              <a:rPr lang="en-US" sz="1800" dirty="0"/>
              <a:t>Awareness and </a:t>
            </a:r>
            <a:r>
              <a:rPr lang="en-US" sz="1800" dirty="0" smtClean="0"/>
              <a:t>Education</a:t>
            </a:r>
            <a:endParaRPr lang="en-US" sz="1800" dirty="0"/>
          </a:p>
        </p:txBody>
      </p:sp>
      <p:pic>
        <p:nvPicPr>
          <p:cNvPr id="4" name="Picture 3" descr="Free vector graphic: Cloudy, Weather, Sunny - Free Image on Pixabay ..."/>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9218612" y="117895"/>
            <a:ext cx="2781618" cy="1964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428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152400"/>
            <a:ext cx="9753600" cy="1143000"/>
          </a:xfrm>
        </p:spPr>
        <p:txBody>
          <a:bodyPr/>
          <a:lstStyle/>
          <a:p>
            <a:r>
              <a:rPr lang="en-US" dirty="0" smtClean="0"/>
              <a:t>How it will help people?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265112"/>
              </p:ext>
            </p:extLst>
          </p:nvPr>
        </p:nvGraphicFramePr>
        <p:xfrm>
          <a:off x="1217614" y="1828800"/>
          <a:ext cx="9753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132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152400"/>
            <a:ext cx="9753600" cy="838200"/>
          </a:xfrm>
        </p:spPr>
        <p:txBody>
          <a:bodyPr>
            <a:normAutofit/>
          </a:bodyPr>
          <a:lstStyle/>
          <a:p>
            <a:r>
              <a:rPr lang="en-US" dirty="0" smtClean="0"/>
              <a:t>Solution</a:t>
            </a:r>
          </a:p>
        </p:txBody>
      </p:sp>
      <p:pic>
        <p:nvPicPr>
          <p:cNvPr id="4" name="Content Placeholder 3"/>
          <p:cNvPicPr>
            <a:picLocks noGrp="1" noChangeAspect="1"/>
          </p:cNvPicPr>
          <p:nvPr>
            <p:ph idx="1"/>
          </p:nvPr>
        </p:nvPicPr>
        <p:blipFill>
          <a:blip r:embed="rId2"/>
          <a:stretch>
            <a:fillRect/>
          </a:stretch>
        </p:blipFill>
        <p:spPr>
          <a:xfrm>
            <a:off x="5865812" y="3093660"/>
            <a:ext cx="6019800" cy="3230940"/>
          </a:xfrm>
          <a:prstGeom prst="rect">
            <a:avLst/>
          </a:prstGeom>
        </p:spPr>
      </p:pic>
      <p:sp>
        <p:nvSpPr>
          <p:cNvPr id="5" name="TextBox 4"/>
          <p:cNvSpPr txBox="1"/>
          <p:nvPr/>
        </p:nvSpPr>
        <p:spPr>
          <a:xfrm>
            <a:off x="1141412" y="1524000"/>
            <a:ext cx="10515600" cy="1569660"/>
          </a:xfrm>
          <a:prstGeom prst="rect">
            <a:avLst/>
          </a:prstGeom>
          <a:noFill/>
        </p:spPr>
        <p:txBody>
          <a:bodyPr wrap="square" rtlCol="0">
            <a:spAutoFit/>
          </a:bodyPr>
          <a:lstStyle/>
          <a:p>
            <a:pPr lvl="0"/>
            <a:r>
              <a:rPr lang="en-US" dirty="0"/>
              <a:t>India, with its diverse geographical and climatic conditions, experiences a wide range of weather phenomena, including monsoons, cyclones, heatwaves, and cold waves. Access to accurate and timely weather data is crucial for various sectors such as agriculture, disaster management, urban planning, and healthcare. While there are existing weather repositories and forecasting systems in India, there are persistent challenges that hinder optimal utilization of weather data</a:t>
            </a:r>
            <a:r>
              <a:rPr lang="en-US" sz="2400" dirty="0"/>
              <a:t>.</a:t>
            </a:r>
          </a:p>
        </p:txBody>
      </p:sp>
    </p:spTree>
    <p:extLst>
      <p:ext uri="{BB962C8B-B14F-4D97-AF65-F5344CB8AC3E}">
        <p14:creationId xmlns:p14="http://schemas.microsoft.com/office/powerpoint/2010/main" val="135087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0"/>
            <a:ext cx="9753600" cy="1371600"/>
          </a:xfrm>
        </p:spPr>
        <p:txBody>
          <a:bodyPr/>
          <a:lstStyle/>
          <a:p>
            <a:r>
              <a:rPr lang="en-US" dirty="0" smtClean="0"/>
              <a:t>How its unique</a:t>
            </a:r>
            <a:endParaRPr lang="en-US" dirty="0"/>
          </a:p>
        </p:txBody>
      </p:sp>
      <p:sp>
        <p:nvSpPr>
          <p:cNvPr id="3" name="Content Placeholder 2"/>
          <p:cNvSpPr>
            <a:spLocks noGrp="1"/>
          </p:cNvSpPr>
          <p:nvPr>
            <p:ph idx="1"/>
          </p:nvPr>
        </p:nvSpPr>
        <p:spPr>
          <a:xfrm>
            <a:off x="1217614" y="2133600"/>
            <a:ext cx="9753600" cy="4038600"/>
          </a:xfrm>
        </p:spPr>
        <p:txBody>
          <a:bodyPr>
            <a:normAutofit/>
          </a:bodyPr>
          <a:lstStyle/>
          <a:p>
            <a:r>
              <a:rPr lang="en-US" sz="1800" dirty="0" smtClean="0"/>
              <a:t>historical </a:t>
            </a:r>
            <a:r>
              <a:rPr lang="en-US" sz="1800" dirty="0"/>
              <a:t>weather data, machine learning models, and a platform to host and deploy these models. This could involve collaboration with meteorologists, data scientists, and experts in the field</a:t>
            </a:r>
            <a:endParaRPr lang="en-US" sz="1800" dirty="0" smtClean="0"/>
          </a:p>
          <a:p>
            <a:r>
              <a:rPr lang="en-US" sz="1800" dirty="0"/>
              <a:t>engagement by allowing users to contribute data or report local weather conditions. This can enhance the accuracy and timeliness of the information</a:t>
            </a:r>
            <a:r>
              <a:rPr lang="en-US" sz="1800" dirty="0" smtClean="0"/>
              <a:t>.</a:t>
            </a:r>
          </a:p>
          <a:p>
            <a:r>
              <a:rPr lang="en-US" sz="1800" dirty="0"/>
              <a:t>Design the solution to be scalable, considering the potential increase in data volume over time. Cloud </a:t>
            </a:r>
            <a:r>
              <a:rPr lang="en-US" sz="1800" dirty="0" smtClean="0"/>
              <a:t>platforms </a:t>
            </a:r>
            <a:r>
              <a:rPr lang="en-US" sz="1800" dirty="0"/>
              <a:t>like AWS, Azure, or Google Cloud can provide scalable infrastructure</a:t>
            </a:r>
            <a:r>
              <a:rPr lang="en-US" sz="1800" dirty="0" smtClean="0"/>
              <a:t>.</a:t>
            </a:r>
          </a:p>
          <a:p>
            <a:r>
              <a:rPr lang="en-US" sz="1800" dirty="0"/>
              <a:t>Store historical weather data to allow users to analyze trends and patterns over time. Historical data is valuable for research, planning, and decision-making.</a:t>
            </a:r>
            <a:endParaRPr lang="en-US" sz="1800" dirty="0" smtClean="0"/>
          </a:p>
        </p:txBody>
      </p:sp>
    </p:spTree>
    <p:extLst>
      <p:ext uri="{BB962C8B-B14F-4D97-AF65-F5344CB8AC3E}">
        <p14:creationId xmlns:p14="http://schemas.microsoft.com/office/powerpoint/2010/main" val="408441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0"/>
            <a:ext cx="9753600" cy="1295400"/>
          </a:xfrm>
        </p:spPr>
        <p:txBody>
          <a:bodyPr>
            <a:normAutofit fontScale="90000"/>
          </a:bodyPr>
          <a:lstStyle/>
          <a:p>
            <a:r>
              <a:rPr lang="en-US" dirty="0"/>
              <a:t>Modelling(Analysis Model)And Visualisation</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0638871"/>
              </p:ext>
            </p:extLst>
          </p:nvPr>
        </p:nvGraphicFramePr>
        <p:xfrm>
          <a:off x="836612" y="1447800"/>
          <a:ext cx="107442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640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State history report presentation</Template>
  <TotalTime>754</TotalTime>
  <Words>456</Words>
  <Application>Microsoft Office PowerPoint</Application>
  <PresentationFormat>Custom</PresentationFormat>
  <Paragraphs>68</Paragraphs>
  <Slides>13</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State history report presentation</vt:lpstr>
      <vt:lpstr>Indian Weather repository</vt:lpstr>
      <vt:lpstr>content</vt:lpstr>
      <vt:lpstr>Problem statement</vt:lpstr>
      <vt:lpstr>Project overview</vt:lpstr>
      <vt:lpstr>Why we need this?</vt:lpstr>
      <vt:lpstr>How it will help people?</vt:lpstr>
      <vt:lpstr>Solution</vt:lpstr>
      <vt:lpstr>How its unique</vt:lpstr>
      <vt:lpstr>Modelling(Analysis Model)And Visualisation </vt:lpstr>
      <vt:lpstr> Demo – Analysis Dashboard </vt:lpstr>
      <vt:lpstr>Government Agencies Agricultural Sector Aviation Industry Shipping and Maritime Industry Media tOURIST General Public Research Institutions Emergency Services Energy Sector </vt:lpstr>
      <vt:lpstr>Result(Prediction Model)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Weather repository</dc:title>
  <dc:creator>admi</dc:creator>
  <cp:lastModifiedBy>admi</cp:lastModifiedBy>
  <cp:revision>35</cp:revision>
  <dcterms:created xsi:type="dcterms:W3CDTF">2023-11-01T10:04:08Z</dcterms:created>
  <dcterms:modified xsi:type="dcterms:W3CDTF">2023-11-04T09:19:01Z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