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70" r:id="rId8"/>
    <p:sldId id="269" r:id="rId9"/>
    <p:sldId id="266" r:id="rId10"/>
    <p:sldId id="272" r:id="rId11"/>
    <p:sldId id="271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1D952-227B-46CB-BFB4-ED7D7BF5317F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510343-6EEE-44B4-B35D-0F4C6AAE6998}" type="pres">
      <dgm:prSet presAssocID="{9001D952-227B-46CB-BFB4-ED7D7BF5317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16ECC2D-C59A-44D1-B894-66D70241C78D}" type="presOf" srcId="{9001D952-227B-46CB-BFB4-ED7D7BF5317F}" destId="{90510343-6EEE-44B4-B35D-0F4C6AAE699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EC2FD-2A92-47EF-AA7C-61B7A0AC1D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73BD8D-5338-44D9-806E-937DEE614D53}">
      <dgm:prSet/>
      <dgm:spPr/>
      <dgm:t>
        <a:bodyPr/>
        <a:lstStyle/>
        <a:p>
          <a:r>
            <a:rPr lang="en-US"/>
            <a:t>The website is for helping people who have no idea about unknown places and unknown food because we people facing many problems as a new comer in new places so this website is specially useful for them.</a:t>
          </a:r>
        </a:p>
      </dgm:t>
    </dgm:pt>
    <dgm:pt modelId="{E201DC08-8674-469A-AD11-3CA5A57E4C74}" type="parTrans" cxnId="{74107448-0F53-48BC-B30F-57DC5FA915BF}">
      <dgm:prSet/>
      <dgm:spPr/>
      <dgm:t>
        <a:bodyPr/>
        <a:lstStyle/>
        <a:p>
          <a:endParaRPr lang="en-US"/>
        </a:p>
      </dgm:t>
    </dgm:pt>
    <dgm:pt modelId="{F15096BF-52FB-4FDB-8032-1331B31DCF0F}" type="sibTrans" cxnId="{74107448-0F53-48BC-B30F-57DC5FA915BF}">
      <dgm:prSet/>
      <dgm:spPr/>
      <dgm:t>
        <a:bodyPr/>
        <a:lstStyle/>
        <a:p>
          <a:endParaRPr lang="en-US"/>
        </a:p>
      </dgm:t>
    </dgm:pt>
    <dgm:pt modelId="{25E3CF58-3F01-49FC-A7F6-D676652AD8BF}">
      <dgm:prSet/>
      <dgm:spPr/>
      <dgm:t>
        <a:bodyPr/>
        <a:lstStyle/>
        <a:p>
          <a:r>
            <a:rPr lang="en-US"/>
            <a:t>Our website takes pride in showcasing lesser-known places that are off the beaten path. </a:t>
          </a:r>
        </a:p>
      </dgm:t>
    </dgm:pt>
    <dgm:pt modelId="{89C31522-29A5-4961-BB7B-5749C8AA9889}" type="parTrans" cxnId="{52056E3E-2D54-4319-A088-AF0C0DD8FD90}">
      <dgm:prSet/>
      <dgm:spPr/>
      <dgm:t>
        <a:bodyPr/>
        <a:lstStyle/>
        <a:p>
          <a:endParaRPr lang="en-US"/>
        </a:p>
      </dgm:t>
    </dgm:pt>
    <dgm:pt modelId="{EBF90D14-93CD-4758-93F3-7287539A2E62}" type="sibTrans" cxnId="{52056E3E-2D54-4319-A088-AF0C0DD8FD90}">
      <dgm:prSet/>
      <dgm:spPr/>
      <dgm:t>
        <a:bodyPr/>
        <a:lstStyle/>
        <a:p>
          <a:endParaRPr lang="en-US"/>
        </a:p>
      </dgm:t>
    </dgm:pt>
    <dgm:pt modelId="{DBA8F314-368C-4E84-AD57-6B062B07C85B}" type="pres">
      <dgm:prSet presAssocID="{322EC2FD-2A92-47EF-AA7C-61B7A0AC1D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88ECB1-4B1D-4534-8AFF-753660486830}" type="pres">
      <dgm:prSet presAssocID="{A373BD8D-5338-44D9-806E-937DEE614D53}" presName="hierRoot1" presStyleCnt="0"/>
      <dgm:spPr/>
    </dgm:pt>
    <dgm:pt modelId="{638C6389-3E2D-47C0-82E5-5EC988149331}" type="pres">
      <dgm:prSet presAssocID="{A373BD8D-5338-44D9-806E-937DEE614D53}" presName="composite" presStyleCnt="0"/>
      <dgm:spPr/>
    </dgm:pt>
    <dgm:pt modelId="{FED080C5-36F9-4210-90B4-3683CE3AB194}" type="pres">
      <dgm:prSet presAssocID="{A373BD8D-5338-44D9-806E-937DEE614D53}" presName="background" presStyleLbl="node0" presStyleIdx="0" presStyleCnt="2"/>
      <dgm:spPr/>
    </dgm:pt>
    <dgm:pt modelId="{504E0E3D-16E6-4B6B-BA78-1B55F80AA329}" type="pres">
      <dgm:prSet presAssocID="{A373BD8D-5338-44D9-806E-937DEE614D53}" presName="text" presStyleLbl="fgAcc0" presStyleIdx="0" presStyleCnt="2">
        <dgm:presLayoutVars>
          <dgm:chPref val="3"/>
        </dgm:presLayoutVars>
      </dgm:prSet>
      <dgm:spPr/>
    </dgm:pt>
    <dgm:pt modelId="{8DC889FF-23DB-487E-B8EA-2CC416745E62}" type="pres">
      <dgm:prSet presAssocID="{A373BD8D-5338-44D9-806E-937DEE614D53}" presName="hierChild2" presStyleCnt="0"/>
      <dgm:spPr/>
    </dgm:pt>
    <dgm:pt modelId="{38446785-2A41-4ABC-BF69-466CF38C0E5E}" type="pres">
      <dgm:prSet presAssocID="{25E3CF58-3F01-49FC-A7F6-D676652AD8BF}" presName="hierRoot1" presStyleCnt="0"/>
      <dgm:spPr/>
    </dgm:pt>
    <dgm:pt modelId="{8B7EF991-3B31-4EA1-9D53-CAEB476F35C0}" type="pres">
      <dgm:prSet presAssocID="{25E3CF58-3F01-49FC-A7F6-D676652AD8BF}" presName="composite" presStyleCnt="0"/>
      <dgm:spPr/>
    </dgm:pt>
    <dgm:pt modelId="{817F7D71-0828-4565-A5D0-4B407536143F}" type="pres">
      <dgm:prSet presAssocID="{25E3CF58-3F01-49FC-A7F6-D676652AD8BF}" presName="background" presStyleLbl="node0" presStyleIdx="1" presStyleCnt="2"/>
      <dgm:spPr/>
    </dgm:pt>
    <dgm:pt modelId="{2CECB0AC-74C8-4D9E-9C53-DF435B47474F}" type="pres">
      <dgm:prSet presAssocID="{25E3CF58-3F01-49FC-A7F6-D676652AD8BF}" presName="text" presStyleLbl="fgAcc0" presStyleIdx="1" presStyleCnt="2">
        <dgm:presLayoutVars>
          <dgm:chPref val="3"/>
        </dgm:presLayoutVars>
      </dgm:prSet>
      <dgm:spPr/>
    </dgm:pt>
    <dgm:pt modelId="{4FAAEC0C-7E8B-4AC0-B106-7A9A4626327F}" type="pres">
      <dgm:prSet presAssocID="{25E3CF58-3F01-49FC-A7F6-D676652AD8BF}" presName="hierChild2" presStyleCnt="0"/>
      <dgm:spPr/>
    </dgm:pt>
  </dgm:ptLst>
  <dgm:cxnLst>
    <dgm:cxn modelId="{570B1930-990B-4E9B-BFBC-13B49642BA19}" type="presOf" srcId="{A373BD8D-5338-44D9-806E-937DEE614D53}" destId="{504E0E3D-16E6-4B6B-BA78-1B55F80AA329}" srcOrd="0" destOrd="0" presId="urn:microsoft.com/office/officeart/2005/8/layout/hierarchy1"/>
    <dgm:cxn modelId="{52056E3E-2D54-4319-A088-AF0C0DD8FD90}" srcId="{322EC2FD-2A92-47EF-AA7C-61B7A0AC1D9F}" destId="{25E3CF58-3F01-49FC-A7F6-D676652AD8BF}" srcOrd="1" destOrd="0" parTransId="{89C31522-29A5-4961-BB7B-5749C8AA9889}" sibTransId="{EBF90D14-93CD-4758-93F3-7287539A2E62}"/>
    <dgm:cxn modelId="{74107448-0F53-48BC-B30F-57DC5FA915BF}" srcId="{322EC2FD-2A92-47EF-AA7C-61B7A0AC1D9F}" destId="{A373BD8D-5338-44D9-806E-937DEE614D53}" srcOrd="0" destOrd="0" parTransId="{E201DC08-8674-469A-AD11-3CA5A57E4C74}" sibTransId="{F15096BF-52FB-4FDB-8032-1331B31DCF0F}"/>
    <dgm:cxn modelId="{51DE3A55-7FA5-4D04-B497-D895461F2381}" type="presOf" srcId="{322EC2FD-2A92-47EF-AA7C-61B7A0AC1D9F}" destId="{DBA8F314-368C-4E84-AD57-6B062B07C85B}" srcOrd="0" destOrd="0" presId="urn:microsoft.com/office/officeart/2005/8/layout/hierarchy1"/>
    <dgm:cxn modelId="{32BDDAF1-5E25-4015-A4FA-5A3A9F38BAFA}" type="presOf" srcId="{25E3CF58-3F01-49FC-A7F6-D676652AD8BF}" destId="{2CECB0AC-74C8-4D9E-9C53-DF435B47474F}" srcOrd="0" destOrd="0" presId="urn:microsoft.com/office/officeart/2005/8/layout/hierarchy1"/>
    <dgm:cxn modelId="{B74F437D-B353-44C8-A6F3-57112D60FFC8}" type="presParOf" srcId="{DBA8F314-368C-4E84-AD57-6B062B07C85B}" destId="{DF88ECB1-4B1D-4534-8AFF-753660486830}" srcOrd="0" destOrd="0" presId="urn:microsoft.com/office/officeart/2005/8/layout/hierarchy1"/>
    <dgm:cxn modelId="{A7B6880C-2A61-4849-839A-B879946BD160}" type="presParOf" srcId="{DF88ECB1-4B1D-4534-8AFF-753660486830}" destId="{638C6389-3E2D-47C0-82E5-5EC988149331}" srcOrd="0" destOrd="0" presId="urn:microsoft.com/office/officeart/2005/8/layout/hierarchy1"/>
    <dgm:cxn modelId="{5B5BE8B3-B259-4FB7-B043-29BB061614A2}" type="presParOf" srcId="{638C6389-3E2D-47C0-82E5-5EC988149331}" destId="{FED080C5-36F9-4210-90B4-3683CE3AB194}" srcOrd="0" destOrd="0" presId="urn:microsoft.com/office/officeart/2005/8/layout/hierarchy1"/>
    <dgm:cxn modelId="{94DABCCD-CBA3-43A1-9500-2FF1F8E9691D}" type="presParOf" srcId="{638C6389-3E2D-47C0-82E5-5EC988149331}" destId="{504E0E3D-16E6-4B6B-BA78-1B55F80AA329}" srcOrd="1" destOrd="0" presId="urn:microsoft.com/office/officeart/2005/8/layout/hierarchy1"/>
    <dgm:cxn modelId="{62964A75-BEA0-44FB-9786-A00FE78EF0CE}" type="presParOf" srcId="{DF88ECB1-4B1D-4534-8AFF-753660486830}" destId="{8DC889FF-23DB-487E-B8EA-2CC416745E62}" srcOrd="1" destOrd="0" presId="urn:microsoft.com/office/officeart/2005/8/layout/hierarchy1"/>
    <dgm:cxn modelId="{B0306AFD-E1C9-4D2C-B6F8-106DC29FB9ED}" type="presParOf" srcId="{DBA8F314-368C-4E84-AD57-6B062B07C85B}" destId="{38446785-2A41-4ABC-BF69-466CF38C0E5E}" srcOrd="1" destOrd="0" presId="urn:microsoft.com/office/officeart/2005/8/layout/hierarchy1"/>
    <dgm:cxn modelId="{058D4066-8F81-41ED-A615-772464F2EAB0}" type="presParOf" srcId="{38446785-2A41-4ABC-BF69-466CF38C0E5E}" destId="{8B7EF991-3B31-4EA1-9D53-CAEB476F35C0}" srcOrd="0" destOrd="0" presId="urn:microsoft.com/office/officeart/2005/8/layout/hierarchy1"/>
    <dgm:cxn modelId="{0C172375-FFBD-474E-970C-42EEB00D2749}" type="presParOf" srcId="{8B7EF991-3B31-4EA1-9D53-CAEB476F35C0}" destId="{817F7D71-0828-4565-A5D0-4B407536143F}" srcOrd="0" destOrd="0" presId="urn:microsoft.com/office/officeart/2005/8/layout/hierarchy1"/>
    <dgm:cxn modelId="{7194CC66-B8DB-4C81-8A5B-DB6F58A28304}" type="presParOf" srcId="{8B7EF991-3B31-4EA1-9D53-CAEB476F35C0}" destId="{2CECB0AC-74C8-4D9E-9C53-DF435B47474F}" srcOrd="1" destOrd="0" presId="urn:microsoft.com/office/officeart/2005/8/layout/hierarchy1"/>
    <dgm:cxn modelId="{C3FC560B-C474-471E-9F55-2794FF1924B5}" type="presParOf" srcId="{38446785-2A41-4ABC-BF69-466CF38C0E5E}" destId="{4FAAEC0C-7E8B-4AC0-B106-7A9A462632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CCFBB9-0277-4745-A7D7-B31822F4B8B0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07FBF4-99A6-4183-B04E-82E76FB0930D}">
      <dgm:prSet/>
      <dgm:spPr/>
      <dgm:t>
        <a:bodyPr/>
        <a:lstStyle/>
        <a:p>
          <a:r>
            <a:rPr lang="en-US"/>
            <a:t>Discover</a:t>
          </a:r>
        </a:p>
      </dgm:t>
    </dgm:pt>
    <dgm:pt modelId="{DFD5EE19-BBBD-499D-8858-D21784C1DEAE}" type="parTrans" cxnId="{72FEF3F5-0083-479F-B083-E52CC4033F36}">
      <dgm:prSet/>
      <dgm:spPr/>
      <dgm:t>
        <a:bodyPr/>
        <a:lstStyle/>
        <a:p>
          <a:endParaRPr lang="en-US"/>
        </a:p>
      </dgm:t>
    </dgm:pt>
    <dgm:pt modelId="{4A38841A-D1A1-45E2-9188-1DC868CFB767}" type="sibTrans" cxnId="{72FEF3F5-0083-479F-B083-E52CC4033F36}">
      <dgm:prSet/>
      <dgm:spPr/>
      <dgm:t>
        <a:bodyPr/>
        <a:lstStyle/>
        <a:p>
          <a:endParaRPr lang="en-US"/>
        </a:p>
      </dgm:t>
    </dgm:pt>
    <dgm:pt modelId="{9E372C0C-F156-453E-A6E6-B45AC9A09B00}">
      <dgm:prSet/>
      <dgm:spPr/>
      <dgm:t>
        <a:bodyPr/>
        <a:lstStyle/>
        <a:p>
          <a:r>
            <a:rPr lang="en-US"/>
            <a:t>Discover hidden gems in towns and cities with our website, offering unique experiences and authentic cuisine. </a:t>
          </a:r>
        </a:p>
      </dgm:t>
    </dgm:pt>
    <dgm:pt modelId="{173936EC-BDE2-4897-AD84-31B55AD0CE1F}" type="parTrans" cxnId="{C6DF35CB-350F-4A69-BC2B-74A735A4130D}">
      <dgm:prSet/>
      <dgm:spPr/>
      <dgm:t>
        <a:bodyPr/>
        <a:lstStyle/>
        <a:p>
          <a:endParaRPr lang="en-US"/>
        </a:p>
      </dgm:t>
    </dgm:pt>
    <dgm:pt modelId="{C26E20C3-FF7D-4484-9E7C-50296B69679B}" type="sibTrans" cxnId="{C6DF35CB-350F-4A69-BC2B-74A735A4130D}">
      <dgm:prSet/>
      <dgm:spPr/>
      <dgm:t>
        <a:bodyPr/>
        <a:lstStyle/>
        <a:p>
          <a:endParaRPr lang="en-US"/>
        </a:p>
      </dgm:t>
    </dgm:pt>
    <dgm:pt modelId="{CA1B9699-F742-4B0B-8D93-0AE1DEADA11E}">
      <dgm:prSet/>
      <dgm:spPr/>
      <dgm:t>
        <a:bodyPr/>
        <a:lstStyle/>
        <a:p>
          <a:r>
            <a:rPr lang="en-US"/>
            <a:t>Explore</a:t>
          </a:r>
        </a:p>
      </dgm:t>
    </dgm:pt>
    <dgm:pt modelId="{1D73E882-66E3-4F8F-9771-43F9BE3EAFF1}" type="parTrans" cxnId="{8B3A1608-35A0-419B-B051-FFB73011ABFC}">
      <dgm:prSet/>
      <dgm:spPr/>
      <dgm:t>
        <a:bodyPr/>
        <a:lstStyle/>
        <a:p>
          <a:endParaRPr lang="en-US"/>
        </a:p>
      </dgm:t>
    </dgm:pt>
    <dgm:pt modelId="{BE16F32E-E662-4FFC-8F30-2CE8DF373850}" type="sibTrans" cxnId="{8B3A1608-35A0-419B-B051-FFB73011ABFC}">
      <dgm:prSet/>
      <dgm:spPr/>
      <dgm:t>
        <a:bodyPr/>
        <a:lstStyle/>
        <a:p>
          <a:endParaRPr lang="en-US"/>
        </a:p>
      </dgm:t>
    </dgm:pt>
    <dgm:pt modelId="{0F34D1C1-B467-47D7-960A-CFCB97C449AB}">
      <dgm:prSet/>
      <dgm:spPr/>
      <dgm:t>
        <a:bodyPr/>
        <a:lstStyle/>
        <a:p>
          <a:r>
            <a:rPr lang="en-US"/>
            <a:t>Explore lesser-known places, discover hidden gems, and indulge in authentic dishes. </a:t>
          </a:r>
        </a:p>
      </dgm:t>
    </dgm:pt>
    <dgm:pt modelId="{7B0DBD01-0FC3-4E17-A980-D0927EFF100B}" type="parTrans" cxnId="{93DB54A1-08B1-4B8B-9934-3575B3C8171C}">
      <dgm:prSet/>
      <dgm:spPr/>
      <dgm:t>
        <a:bodyPr/>
        <a:lstStyle/>
        <a:p>
          <a:endParaRPr lang="en-US"/>
        </a:p>
      </dgm:t>
    </dgm:pt>
    <dgm:pt modelId="{BE86638D-519F-43C7-B4C3-835D32C3CF1F}" type="sibTrans" cxnId="{93DB54A1-08B1-4B8B-9934-3575B3C8171C}">
      <dgm:prSet/>
      <dgm:spPr/>
      <dgm:t>
        <a:bodyPr/>
        <a:lstStyle/>
        <a:p>
          <a:endParaRPr lang="en-US"/>
        </a:p>
      </dgm:t>
    </dgm:pt>
    <dgm:pt modelId="{085F5A69-EE9C-4F3A-BFD5-CA79EDA2028E}">
      <dgm:prSet/>
      <dgm:spPr/>
      <dgm:t>
        <a:bodyPr/>
        <a:lstStyle/>
        <a:p>
          <a:r>
            <a:rPr lang="en-US"/>
            <a:t>Experience</a:t>
          </a:r>
        </a:p>
      </dgm:t>
    </dgm:pt>
    <dgm:pt modelId="{F0DA1C01-4C2F-4DC8-BC09-AA244CDBB7F5}" type="parTrans" cxnId="{3AC3A658-BA57-4130-B5E3-EEDDFEE64450}">
      <dgm:prSet/>
      <dgm:spPr/>
      <dgm:t>
        <a:bodyPr/>
        <a:lstStyle/>
        <a:p>
          <a:endParaRPr lang="en-US"/>
        </a:p>
      </dgm:t>
    </dgm:pt>
    <dgm:pt modelId="{2D5A1A0D-D442-4AEE-B761-718ABC2BDCAB}" type="sibTrans" cxnId="{3AC3A658-BA57-4130-B5E3-EEDDFEE64450}">
      <dgm:prSet/>
      <dgm:spPr/>
      <dgm:t>
        <a:bodyPr/>
        <a:lstStyle/>
        <a:p>
          <a:endParaRPr lang="en-US"/>
        </a:p>
      </dgm:t>
    </dgm:pt>
    <dgm:pt modelId="{FBBD272F-2757-4621-BC67-DAAA884AE6C7}">
      <dgm:prSet/>
      <dgm:spPr/>
      <dgm:t>
        <a:bodyPr/>
        <a:lstStyle/>
        <a:p>
          <a:r>
            <a:rPr lang="en-US"/>
            <a:t>Experience a journey of exploration, culture, and gastronomy like never before with our user-friendly and intuitive website.</a:t>
          </a:r>
        </a:p>
      </dgm:t>
    </dgm:pt>
    <dgm:pt modelId="{95889D3E-1DBB-42CB-A643-F1F311BE74CB}" type="parTrans" cxnId="{C81BFBB8-9E21-459C-A77E-4559F9C931DA}">
      <dgm:prSet/>
      <dgm:spPr/>
      <dgm:t>
        <a:bodyPr/>
        <a:lstStyle/>
        <a:p>
          <a:endParaRPr lang="en-US"/>
        </a:p>
      </dgm:t>
    </dgm:pt>
    <dgm:pt modelId="{044768CD-80CF-4887-99A3-FA6B5E0E3B17}" type="sibTrans" cxnId="{C81BFBB8-9E21-459C-A77E-4559F9C931DA}">
      <dgm:prSet/>
      <dgm:spPr/>
      <dgm:t>
        <a:bodyPr/>
        <a:lstStyle/>
        <a:p>
          <a:endParaRPr lang="en-US"/>
        </a:p>
      </dgm:t>
    </dgm:pt>
    <dgm:pt modelId="{57B1B9F1-AA58-4577-9CBD-1911E248FF9B}" type="pres">
      <dgm:prSet presAssocID="{3FCCFBB9-0277-4745-A7D7-B31822F4B8B0}" presName="Name0" presStyleCnt="0">
        <dgm:presLayoutVars>
          <dgm:dir/>
          <dgm:animLvl val="lvl"/>
          <dgm:resizeHandles val="exact"/>
        </dgm:presLayoutVars>
      </dgm:prSet>
      <dgm:spPr/>
    </dgm:pt>
    <dgm:pt modelId="{7C954A41-BC7F-4F36-9798-8E5D2AC2BE5D}" type="pres">
      <dgm:prSet presAssocID="{0707FBF4-99A6-4183-B04E-82E76FB0930D}" presName="composite" presStyleCnt="0"/>
      <dgm:spPr/>
    </dgm:pt>
    <dgm:pt modelId="{986D6950-AD75-42A2-BC88-75A6CC2FCFF8}" type="pres">
      <dgm:prSet presAssocID="{0707FBF4-99A6-4183-B04E-82E76FB0930D}" presName="parTx" presStyleLbl="alignNode1" presStyleIdx="0" presStyleCnt="3">
        <dgm:presLayoutVars>
          <dgm:chMax val="0"/>
          <dgm:chPref val="0"/>
        </dgm:presLayoutVars>
      </dgm:prSet>
      <dgm:spPr/>
    </dgm:pt>
    <dgm:pt modelId="{B643258E-EFAA-43EE-9962-3D19D58B7E97}" type="pres">
      <dgm:prSet presAssocID="{0707FBF4-99A6-4183-B04E-82E76FB0930D}" presName="desTx" presStyleLbl="alignAccFollowNode1" presStyleIdx="0" presStyleCnt="3">
        <dgm:presLayoutVars/>
      </dgm:prSet>
      <dgm:spPr/>
    </dgm:pt>
    <dgm:pt modelId="{D9CD48FB-F57B-444C-A911-B81BED68EA35}" type="pres">
      <dgm:prSet presAssocID="{4A38841A-D1A1-45E2-9188-1DC868CFB767}" presName="space" presStyleCnt="0"/>
      <dgm:spPr/>
    </dgm:pt>
    <dgm:pt modelId="{E7B164E3-7948-4A3A-B2B8-2A0C97F6E071}" type="pres">
      <dgm:prSet presAssocID="{CA1B9699-F742-4B0B-8D93-0AE1DEADA11E}" presName="composite" presStyleCnt="0"/>
      <dgm:spPr/>
    </dgm:pt>
    <dgm:pt modelId="{48F90306-3143-4153-BAE2-8B1BCE21DE40}" type="pres">
      <dgm:prSet presAssocID="{CA1B9699-F742-4B0B-8D93-0AE1DEADA11E}" presName="parTx" presStyleLbl="alignNode1" presStyleIdx="1" presStyleCnt="3">
        <dgm:presLayoutVars>
          <dgm:chMax val="0"/>
          <dgm:chPref val="0"/>
        </dgm:presLayoutVars>
      </dgm:prSet>
      <dgm:spPr/>
    </dgm:pt>
    <dgm:pt modelId="{230C21E3-0584-405D-98AC-2D0094F22CB7}" type="pres">
      <dgm:prSet presAssocID="{CA1B9699-F742-4B0B-8D93-0AE1DEADA11E}" presName="desTx" presStyleLbl="alignAccFollowNode1" presStyleIdx="1" presStyleCnt="3">
        <dgm:presLayoutVars/>
      </dgm:prSet>
      <dgm:spPr/>
    </dgm:pt>
    <dgm:pt modelId="{CCC48A7C-4754-434E-958D-72C12A422DED}" type="pres">
      <dgm:prSet presAssocID="{BE16F32E-E662-4FFC-8F30-2CE8DF373850}" presName="space" presStyleCnt="0"/>
      <dgm:spPr/>
    </dgm:pt>
    <dgm:pt modelId="{52CAF408-EA34-4DF5-929B-1C90F65F86E8}" type="pres">
      <dgm:prSet presAssocID="{085F5A69-EE9C-4F3A-BFD5-CA79EDA2028E}" presName="composite" presStyleCnt="0"/>
      <dgm:spPr/>
    </dgm:pt>
    <dgm:pt modelId="{459B1BBA-32FB-4C01-86F1-D78C06272494}" type="pres">
      <dgm:prSet presAssocID="{085F5A69-EE9C-4F3A-BFD5-CA79EDA2028E}" presName="parTx" presStyleLbl="alignNode1" presStyleIdx="2" presStyleCnt="3">
        <dgm:presLayoutVars>
          <dgm:chMax val="0"/>
          <dgm:chPref val="0"/>
        </dgm:presLayoutVars>
      </dgm:prSet>
      <dgm:spPr/>
    </dgm:pt>
    <dgm:pt modelId="{281917A8-49B8-4076-B0C1-E93F1D892194}" type="pres">
      <dgm:prSet presAssocID="{085F5A69-EE9C-4F3A-BFD5-CA79EDA2028E}" presName="desTx" presStyleLbl="alignAccFollowNode1" presStyleIdx="2" presStyleCnt="3">
        <dgm:presLayoutVars/>
      </dgm:prSet>
      <dgm:spPr/>
    </dgm:pt>
  </dgm:ptLst>
  <dgm:cxnLst>
    <dgm:cxn modelId="{8B3A1608-35A0-419B-B051-FFB73011ABFC}" srcId="{3FCCFBB9-0277-4745-A7D7-B31822F4B8B0}" destId="{CA1B9699-F742-4B0B-8D93-0AE1DEADA11E}" srcOrd="1" destOrd="0" parTransId="{1D73E882-66E3-4F8F-9771-43F9BE3EAFF1}" sibTransId="{BE16F32E-E662-4FFC-8F30-2CE8DF373850}"/>
    <dgm:cxn modelId="{7A3BD55F-605A-433D-8B53-BF4E25EC2D0F}" type="presOf" srcId="{CA1B9699-F742-4B0B-8D93-0AE1DEADA11E}" destId="{48F90306-3143-4153-BAE2-8B1BCE21DE40}" srcOrd="0" destOrd="0" presId="urn:microsoft.com/office/officeart/2016/7/layout/ChevronBlockProcess"/>
    <dgm:cxn modelId="{61295B4D-FA6C-49BB-BFA7-7E63A17CB011}" type="presOf" srcId="{3FCCFBB9-0277-4745-A7D7-B31822F4B8B0}" destId="{57B1B9F1-AA58-4577-9CBD-1911E248FF9B}" srcOrd="0" destOrd="0" presId="urn:microsoft.com/office/officeart/2016/7/layout/ChevronBlockProcess"/>
    <dgm:cxn modelId="{D239C274-0222-4DB4-8DCF-2DFD54E29E3A}" type="presOf" srcId="{085F5A69-EE9C-4F3A-BFD5-CA79EDA2028E}" destId="{459B1BBA-32FB-4C01-86F1-D78C06272494}" srcOrd="0" destOrd="0" presId="urn:microsoft.com/office/officeart/2016/7/layout/ChevronBlockProcess"/>
    <dgm:cxn modelId="{3AC3A658-BA57-4130-B5E3-EEDDFEE64450}" srcId="{3FCCFBB9-0277-4745-A7D7-B31822F4B8B0}" destId="{085F5A69-EE9C-4F3A-BFD5-CA79EDA2028E}" srcOrd="2" destOrd="0" parTransId="{F0DA1C01-4C2F-4DC8-BC09-AA244CDBB7F5}" sibTransId="{2D5A1A0D-D442-4AEE-B761-718ABC2BDCAB}"/>
    <dgm:cxn modelId="{9280D25A-370B-4ECE-AC34-9FE927107C45}" type="presOf" srcId="{0F34D1C1-B467-47D7-960A-CFCB97C449AB}" destId="{230C21E3-0584-405D-98AC-2D0094F22CB7}" srcOrd="0" destOrd="0" presId="urn:microsoft.com/office/officeart/2016/7/layout/ChevronBlockProcess"/>
    <dgm:cxn modelId="{93DB54A1-08B1-4B8B-9934-3575B3C8171C}" srcId="{CA1B9699-F742-4B0B-8D93-0AE1DEADA11E}" destId="{0F34D1C1-B467-47D7-960A-CFCB97C449AB}" srcOrd="0" destOrd="0" parTransId="{7B0DBD01-0FC3-4E17-A980-D0927EFF100B}" sibTransId="{BE86638D-519F-43C7-B4C3-835D32C3CF1F}"/>
    <dgm:cxn modelId="{C81BFBB8-9E21-459C-A77E-4559F9C931DA}" srcId="{085F5A69-EE9C-4F3A-BFD5-CA79EDA2028E}" destId="{FBBD272F-2757-4621-BC67-DAAA884AE6C7}" srcOrd="0" destOrd="0" parTransId="{95889D3E-1DBB-42CB-A643-F1F311BE74CB}" sibTransId="{044768CD-80CF-4887-99A3-FA6B5E0E3B17}"/>
    <dgm:cxn modelId="{C6DF35CB-350F-4A69-BC2B-74A735A4130D}" srcId="{0707FBF4-99A6-4183-B04E-82E76FB0930D}" destId="{9E372C0C-F156-453E-A6E6-B45AC9A09B00}" srcOrd="0" destOrd="0" parTransId="{173936EC-BDE2-4897-AD84-31B55AD0CE1F}" sibTransId="{C26E20C3-FF7D-4484-9E7C-50296B69679B}"/>
    <dgm:cxn modelId="{0B16DECC-9A07-49AA-840B-4B168D5F81AD}" type="presOf" srcId="{0707FBF4-99A6-4183-B04E-82E76FB0930D}" destId="{986D6950-AD75-42A2-BC88-75A6CC2FCFF8}" srcOrd="0" destOrd="0" presId="urn:microsoft.com/office/officeart/2016/7/layout/ChevronBlockProcess"/>
    <dgm:cxn modelId="{2396E5D2-B5E5-42FF-BB44-850D7698D199}" type="presOf" srcId="{FBBD272F-2757-4621-BC67-DAAA884AE6C7}" destId="{281917A8-49B8-4076-B0C1-E93F1D892194}" srcOrd="0" destOrd="0" presId="urn:microsoft.com/office/officeart/2016/7/layout/ChevronBlockProcess"/>
    <dgm:cxn modelId="{72FEF3F5-0083-479F-B083-E52CC4033F36}" srcId="{3FCCFBB9-0277-4745-A7D7-B31822F4B8B0}" destId="{0707FBF4-99A6-4183-B04E-82E76FB0930D}" srcOrd="0" destOrd="0" parTransId="{DFD5EE19-BBBD-499D-8858-D21784C1DEAE}" sibTransId="{4A38841A-D1A1-45E2-9188-1DC868CFB767}"/>
    <dgm:cxn modelId="{82B0BFFF-3E1C-4E64-8BF8-D84A9D30814E}" type="presOf" srcId="{9E372C0C-F156-453E-A6E6-B45AC9A09B00}" destId="{B643258E-EFAA-43EE-9962-3D19D58B7E97}" srcOrd="0" destOrd="0" presId="urn:microsoft.com/office/officeart/2016/7/layout/ChevronBlockProcess"/>
    <dgm:cxn modelId="{EDE384F1-2B65-49F0-AB01-A7C3CD4E40BF}" type="presParOf" srcId="{57B1B9F1-AA58-4577-9CBD-1911E248FF9B}" destId="{7C954A41-BC7F-4F36-9798-8E5D2AC2BE5D}" srcOrd="0" destOrd="0" presId="urn:microsoft.com/office/officeart/2016/7/layout/ChevronBlockProcess"/>
    <dgm:cxn modelId="{59D12554-8B9A-458C-8395-BBFBA4703F0E}" type="presParOf" srcId="{7C954A41-BC7F-4F36-9798-8E5D2AC2BE5D}" destId="{986D6950-AD75-42A2-BC88-75A6CC2FCFF8}" srcOrd="0" destOrd="0" presId="urn:microsoft.com/office/officeart/2016/7/layout/ChevronBlockProcess"/>
    <dgm:cxn modelId="{D663BC7F-BBEF-4DF0-8710-1F78C52C184B}" type="presParOf" srcId="{7C954A41-BC7F-4F36-9798-8E5D2AC2BE5D}" destId="{B643258E-EFAA-43EE-9962-3D19D58B7E97}" srcOrd="1" destOrd="0" presId="urn:microsoft.com/office/officeart/2016/7/layout/ChevronBlockProcess"/>
    <dgm:cxn modelId="{FB9FB250-1D68-438B-8E01-C79B4AF57D07}" type="presParOf" srcId="{57B1B9F1-AA58-4577-9CBD-1911E248FF9B}" destId="{D9CD48FB-F57B-444C-A911-B81BED68EA35}" srcOrd="1" destOrd="0" presId="urn:microsoft.com/office/officeart/2016/7/layout/ChevronBlockProcess"/>
    <dgm:cxn modelId="{8D4D7EA0-AA8D-46B7-BE5B-2075E5148C60}" type="presParOf" srcId="{57B1B9F1-AA58-4577-9CBD-1911E248FF9B}" destId="{E7B164E3-7948-4A3A-B2B8-2A0C97F6E071}" srcOrd="2" destOrd="0" presId="urn:microsoft.com/office/officeart/2016/7/layout/ChevronBlockProcess"/>
    <dgm:cxn modelId="{F6BF26AB-7E90-4C9C-AAF0-5D095247E059}" type="presParOf" srcId="{E7B164E3-7948-4A3A-B2B8-2A0C97F6E071}" destId="{48F90306-3143-4153-BAE2-8B1BCE21DE40}" srcOrd="0" destOrd="0" presId="urn:microsoft.com/office/officeart/2016/7/layout/ChevronBlockProcess"/>
    <dgm:cxn modelId="{6CD3B08A-7BCE-4A3F-BF76-C5B00F3A3781}" type="presParOf" srcId="{E7B164E3-7948-4A3A-B2B8-2A0C97F6E071}" destId="{230C21E3-0584-405D-98AC-2D0094F22CB7}" srcOrd="1" destOrd="0" presId="urn:microsoft.com/office/officeart/2016/7/layout/ChevronBlockProcess"/>
    <dgm:cxn modelId="{8B2667D1-BF19-4B0F-8CBA-5ED6AC8694F3}" type="presParOf" srcId="{57B1B9F1-AA58-4577-9CBD-1911E248FF9B}" destId="{CCC48A7C-4754-434E-958D-72C12A422DED}" srcOrd="3" destOrd="0" presId="urn:microsoft.com/office/officeart/2016/7/layout/ChevronBlockProcess"/>
    <dgm:cxn modelId="{58840E73-B748-44DA-9AB4-C69F67066850}" type="presParOf" srcId="{57B1B9F1-AA58-4577-9CBD-1911E248FF9B}" destId="{52CAF408-EA34-4DF5-929B-1C90F65F86E8}" srcOrd="4" destOrd="0" presId="urn:microsoft.com/office/officeart/2016/7/layout/ChevronBlockProcess"/>
    <dgm:cxn modelId="{CA6C05DA-5A2B-4EF5-9C5D-389422BF2FDC}" type="presParOf" srcId="{52CAF408-EA34-4DF5-929B-1C90F65F86E8}" destId="{459B1BBA-32FB-4C01-86F1-D78C06272494}" srcOrd="0" destOrd="0" presId="urn:microsoft.com/office/officeart/2016/7/layout/ChevronBlockProcess"/>
    <dgm:cxn modelId="{E521CF80-0262-4D4D-A2D6-873A6A30C307}" type="presParOf" srcId="{52CAF408-EA34-4DF5-929B-1C90F65F86E8}" destId="{281917A8-49B8-4076-B0C1-E93F1D892194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15CFE2-A378-4836-8E69-1BF8F79CFE2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53AD4DB-A2C9-4425-ACA4-08EBD9F07EC8}">
      <dgm:prSet/>
      <dgm:spPr>
        <a:solidFill>
          <a:schemeClr val="bg2">
            <a:lumMod val="7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/>
            <a:t>Our website aims to introduce you to unique things of Kolkata.</a:t>
          </a:r>
        </a:p>
      </dgm:t>
    </dgm:pt>
    <dgm:pt modelId="{176A49B5-CC69-48E1-AA81-5A4DDD1EB324}" type="parTrans" cxnId="{85F95F63-565E-438E-B78C-678D958D7B6C}">
      <dgm:prSet/>
      <dgm:spPr/>
      <dgm:t>
        <a:bodyPr/>
        <a:lstStyle/>
        <a:p>
          <a:endParaRPr lang="en-US"/>
        </a:p>
      </dgm:t>
    </dgm:pt>
    <dgm:pt modelId="{8CEC32B0-0E4D-426E-B1C3-DEEC85C754B1}" type="sibTrans" cxnId="{85F95F63-565E-438E-B78C-678D958D7B6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3C19563-C02C-4F4F-8DDC-D50A2A82FB36}">
      <dgm:prSet/>
      <dgm:spPr>
        <a:solidFill>
          <a:schemeClr val="bg2">
            <a:lumMod val="7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dirty="0"/>
            <a:t>From seeking unique adventure or local looking to discover hidden gems in Kolkata city.</a:t>
          </a:r>
        </a:p>
      </dgm:t>
    </dgm:pt>
    <dgm:pt modelId="{946B96F0-B5B3-47E8-B1E5-3F34BF5D5F51}" type="parTrans" cxnId="{A1BB94FC-1304-471C-A1E0-5949793C2F39}">
      <dgm:prSet/>
      <dgm:spPr/>
      <dgm:t>
        <a:bodyPr/>
        <a:lstStyle/>
        <a:p>
          <a:endParaRPr lang="en-US"/>
        </a:p>
      </dgm:t>
    </dgm:pt>
    <dgm:pt modelId="{C3464E73-8E8C-4A9E-B68C-9946B41EF036}" type="sibTrans" cxnId="{A1BB94FC-1304-471C-A1E0-5949793C2F3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875DCFC4-A095-4956-B3B4-B46AFEBC3863}">
      <dgm:prSet/>
      <dgm:spPr>
        <a:solidFill>
          <a:schemeClr val="bg2">
            <a:lumMod val="7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/>
            <a:t> We have curated a list of delighted famous foods .</a:t>
          </a:r>
          <a:endParaRPr lang="en-IN"/>
        </a:p>
      </dgm:t>
    </dgm:pt>
    <dgm:pt modelId="{08CAF039-8E2B-4DEE-9DF5-5E6D7728F564}" type="parTrans" cxnId="{32DCE78B-BB8E-4083-880D-5474749CA3B8}">
      <dgm:prSet/>
      <dgm:spPr/>
      <dgm:t>
        <a:bodyPr/>
        <a:lstStyle/>
        <a:p>
          <a:endParaRPr lang="en-IN"/>
        </a:p>
      </dgm:t>
    </dgm:pt>
    <dgm:pt modelId="{B2915036-7F84-46F5-9D94-E8677EDD29C4}" type="sibTrans" cxnId="{32DCE78B-BB8E-4083-880D-5474749CA3B8}">
      <dgm:prSet phldrT="02"/>
      <dgm:spPr/>
      <dgm:t>
        <a:bodyPr/>
        <a:lstStyle/>
        <a:p>
          <a:r>
            <a:rPr lang="en-IN"/>
            <a:t>02</a:t>
          </a:r>
        </a:p>
      </dgm:t>
    </dgm:pt>
    <dgm:pt modelId="{F505919F-3317-4EA4-A860-D35106820259}" type="pres">
      <dgm:prSet presAssocID="{EF15CFE2-A378-4836-8E69-1BF8F79CFE23}" presName="Name0" presStyleCnt="0">
        <dgm:presLayoutVars>
          <dgm:animLvl val="lvl"/>
          <dgm:resizeHandles val="exact"/>
        </dgm:presLayoutVars>
      </dgm:prSet>
      <dgm:spPr/>
    </dgm:pt>
    <dgm:pt modelId="{E63176F8-04B5-4940-8951-C3B73A3EE73E}" type="pres">
      <dgm:prSet presAssocID="{C53AD4DB-A2C9-4425-ACA4-08EBD9F07EC8}" presName="compositeNode" presStyleCnt="0">
        <dgm:presLayoutVars>
          <dgm:bulletEnabled val="1"/>
        </dgm:presLayoutVars>
      </dgm:prSet>
      <dgm:spPr/>
    </dgm:pt>
    <dgm:pt modelId="{8E25C6B6-B4FB-4A7C-8191-49B740B5DAB3}" type="pres">
      <dgm:prSet presAssocID="{C53AD4DB-A2C9-4425-ACA4-08EBD9F07EC8}" presName="bgRect" presStyleLbl="alignNode1" presStyleIdx="0" presStyleCnt="3"/>
      <dgm:spPr/>
    </dgm:pt>
    <dgm:pt modelId="{36EDE18D-E699-42E4-B0FB-D846EAC3E5D7}" type="pres">
      <dgm:prSet presAssocID="{8CEC32B0-0E4D-426E-B1C3-DEEC85C754B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5BD372F-347E-4CBB-BFC3-31586550FA33}" type="pres">
      <dgm:prSet presAssocID="{C53AD4DB-A2C9-4425-ACA4-08EBD9F07EC8}" presName="nodeRect" presStyleLbl="alignNode1" presStyleIdx="0" presStyleCnt="3">
        <dgm:presLayoutVars>
          <dgm:bulletEnabled val="1"/>
        </dgm:presLayoutVars>
      </dgm:prSet>
      <dgm:spPr/>
    </dgm:pt>
    <dgm:pt modelId="{253E2E3C-534D-4DCD-95A9-A427D4DBF4A8}" type="pres">
      <dgm:prSet presAssocID="{8CEC32B0-0E4D-426E-B1C3-DEEC85C754B1}" presName="sibTrans" presStyleCnt="0"/>
      <dgm:spPr/>
    </dgm:pt>
    <dgm:pt modelId="{E315A3CB-AE2E-4032-9BA6-DD699DC1E9BA}" type="pres">
      <dgm:prSet presAssocID="{875DCFC4-A095-4956-B3B4-B46AFEBC3863}" presName="compositeNode" presStyleCnt="0">
        <dgm:presLayoutVars>
          <dgm:bulletEnabled val="1"/>
        </dgm:presLayoutVars>
      </dgm:prSet>
      <dgm:spPr/>
    </dgm:pt>
    <dgm:pt modelId="{06D878E9-D074-4DDD-9209-16C093CAED19}" type="pres">
      <dgm:prSet presAssocID="{875DCFC4-A095-4956-B3B4-B46AFEBC3863}" presName="bgRect" presStyleLbl="alignNode1" presStyleIdx="1" presStyleCnt="3"/>
      <dgm:spPr/>
    </dgm:pt>
    <dgm:pt modelId="{8AA48828-6AAE-4380-B4B1-062B11AD47F5}" type="pres">
      <dgm:prSet presAssocID="{B2915036-7F84-46F5-9D94-E8677EDD29C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E80AC0F-982A-4860-A180-F8577EF693E7}" type="pres">
      <dgm:prSet presAssocID="{875DCFC4-A095-4956-B3B4-B46AFEBC3863}" presName="nodeRect" presStyleLbl="alignNode1" presStyleIdx="1" presStyleCnt="3">
        <dgm:presLayoutVars>
          <dgm:bulletEnabled val="1"/>
        </dgm:presLayoutVars>
      </dgm:prSet>
      <dgm:spPr/>
    </dgm:pt>
    <dgm:pt modelId="{2FBF065C-3923-4494-8948-9C0A04D0DC9F}" type="pres">
      <dgm:prSet presAssocID="{B2915036-7F84-46F5-9D94-E8677EDD29C4}" presName="sibTrans" presStyleCnt="0"/>
      <dgm:spPr/>
    </dgm:pt>
    <dgm:pt modelId="{66ED2BFA-2C61-44E1-B5DD-57E4162CC91F}" type="pres">
      <dgm:prSet presAssocID="{13C19563-C02C-4F4F-8DDC-D50A2A82FB36}" presName="compositeNode" presStyleCnt="0">
        <dgm:presLayoutVars>
          <dgm:bulletEnabled val="1"/>
        </dgm:presLayoutVars>
      </dgm:prSet>
      <dgm:spPr/>
    </dgm:pt>
    <dgm:pt modelId="{B708F4E4-E28B-499E-A56E-44944F9214E8}" type="pres">
      <dgm:prSet presAssocID="{13C19563-C02C-4F4F-8DDC-D50A2A82FB36}" presName="bgRect" presStyleLbl="alignNode1" presStyleIdx="2" presStyleCnt="3"/>
      <dgm:spPr/>
    </dgm:pt>
    <dgm:pt modelId="{77F79DBD-332E-4F5C-B28E-E3C5BD4403CE}" type="pres">
      <dgm:prSet presAssocID="{C3464E73-8E8C-4A9E-B68C-9946B41EF03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973F080-8F71-47BE-A626-88521F3DAB07}" type="pres">
      <dgm:prSet presAssocID="{13C19563-C02C-4F4F-8DDC-D50A2A82FB3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22CE922-27E6-4224-8818-AB95F3A86D4A}" type="presOf" srcId="{13C19563-C02C-4F4F-8DDC-D50A2A82FB36}" destId="{B708F4E4-E28B-499E-A56E-44944F9214E8}" srcOrd="0" destOrd="0" presId="urn:microsoft.com/office/officeart/2016/7/layout/LinearBlockProcessNumbered"/>
    <dgm:cxn modelId="{85F95F63-565E-438E-B78C-678D958D7B6C}" srcId="{EF15CFE2-A378-4836-8E69-1BF8F79CFE23}" destId="{C53AD4DB-A2C9-4425-ACA4-08EBD9F07EC8}" srcOrd="0" destOrd="0" parTransId="{176A49B5-CC69-48E1-AA81-5A4DDD1EB324}" sibTransId="{8CEC32B0-0E4D-426E-B1C3-DEEC85C754B1}"/>
    <dgm:cxn modelId="{F3B1B64B-9DDD-4D9A-AA95-BE1E41FB8C7A}" type="presOf" srcId="{C3464E73-8E8C-4A9E-B68C-9946B41EF036}" destId="{77F79DBD-332E-4F5C-B28E-E3C5BD4403CE}" srcOrd="0" destOrd="0" presId="urn:microsoft.com/office/officeart/2016/7/layout/LinearBlockProcessNumbered"/>
    <dgm:cxn modelId="{9451F173-90C6-4339-97D6-DB8F02C599E3}" type="presOf" srcId="{C53AD4DB-A2C9-4425-ACA4-08EBD9F07EC8}" destId="{D5BD372F-347E-4CBB-BFC3-31586550FA33}" srcOrd="1" destOrd="0" presId="urn:microsoft.com/office/officeart/2016/7/layout/LinearBlockProcessNumbered"/>
    <dgm:cxn modelId="{AB93EC84-A296-4F93-9B24-5934ECA873CC}" type="presOf" srcId="{C53AD4DB-A2C9-4425-ACA4-08EBD9F07EC8}" destId="{8E25C6B6-B4FB-4A7C-8191-49B740B5DAB3}" srcOrd="0" destOrd="0" presId="urn:microsoft.com/office/officeart/2016/7/layout/LinearBlockProcessNumbered"/>
    <dgm:cxn modelId="{684A6E8B-2687-467D-8CBC-E5643AB0225A}" type="presOf" srcId="{8CEC32B0-0E4D-426E-B1C3-DEEC85C754B1}" destId="{36EDE18D-E699-42E4-B0FB-D846EAC3E5D7}" srcOrd="0" destOrd="0" presId="urn:microsoft.com/office/officeart/2016/7/layout/LinearBlockProcessNumbered"/>
    <dgm:cxn modelId="{32DCE78B-BB8E-4083-880D-5474749CA3B8}" srcId="{EF15CFE2-A378-4836-8E69-1BF8F79CFE23}" destId="{875DCFC4-A095-4956-B3B4-B46AFEBC3863}" srcOrd="1" destOrd="0" parTransId="{08CAF039-8E2B-4DEE-9DF5-5E6D7728F564}" sibTransId="{B2915036-7F84-46F5-9D94-E8677EDD29C4}"/>
    <dgm:cxn modelId="{936F5F8E-BB5D-4EDC-839C-B3BC7C647178}" type="presOf" srcId="{13C19563-C02C-4F4F-8DDC-D50A2A82FB36}" destId="{8973F080-8F71-47BE-A626-88521F3DAB07}" srcOrd="1" destOrd="0" presId="urn:microsoft.com/office/officeart/2016/7/layout/LinearBlockProcessNumbered"/>
    <dgm:cxn modelId="{40DF1EB4-F160-4341-94EE-BBF342A181A5}" type="presOf" srcId="{875DCFC4-A095-4956-B3B4-B46AFEBC3863}" destId="{06D878E9-D074-4DDD-9209-16C093CAED19}" srcOrd="0" destOrd="0" presId="urn:microsoft.com/office/officeart/2016/7/layout/LinearBlockProcessNumbered"/>
    <dgm:cxn modelId="{D50F29C3-72AE-4BA1-B32C-D4DE83BD736B}" type="presOf" srcId="{875DCFC4-A095-4956-B3B4-B46AFEBC3863}" destId="{6E80AC0F-982A-4860-A180-F8577EF693E7}" srcOrd="1" destOrd="0" presId="urn:microsoft.com/office/officeart/2016/7/layout/LinearBlockProcessNumbered"/>
    <dgm:cxn modelId="{54A279C6-965C-414A-A1C3-A4822CD7509C}" type="presOf" srcId="{B2915036-7F84-46F5-9D94-E8677EDD29C4}" destId="{8AA48828-6AAE-4380-B4B1-062B11AD47F5}" srcOrd="0" destOrd="0" presId="urn:microsoft.com/office/officeart/2016/7/layout/LinearBlockProcessNumbered"/>
    <dgm:cxn modelId="{A1BB94FC-1304-471C-A1E0-5949793C2F39}" srcId="{EF15CFE2-A378-4836-8E69-1BF8F79CFE23}" destId="{13C19563-C02C-4F4F-8DDC-D50A2A82FB36}" srcOrd="2" destOrd="0" parTransId="{946B96F0-B5B3-47E8-B1E5-3F34BF5D5F51}" sibTransId="{C3464E73-8E8C-4A9E-B68C-9946B41EF036}"/>
    <dgm:cxn modelId="{B05988FE-4E30-4BAE-9ED9-06C113D3B8E6}" type="presOf" srcId="{EF15CFE2-A378-4836-8E69-1BF8F79CFE23}" destId="{F505919F-3317-4EA4-A860-D35106820259}" srcOrd="0" destOrd="0" presId="urn:microsoft.com/office/officeart/2016/7/layout/LinearBlockProcessNumbered"/>
    <dgm:cxn modelId="{151C8530-9D23-42A4-8CBE-76B42D9E42E8}" type="presParOf" srcId="{F505919F-3317-4EA4-A860-D35106820259}" destId="{E63176F8-04B5-4940-8951-C3B73A3EE73E}" srcOrd="0" destOrd="0" presId="urn:microsoft.com/office/officeart/2016/7/layout/LinearBlockProcessNumbered"/>
    <dgm:cxn modelId="{EAC893CF-5260-4D4C-A48B-BEDDC5DFAC12}" type="presParOf" srcId="{E63176F8-04B5-4940-8951-C3B73A3EE73E}" destId="{8E25C6B6-B4FB-4A7C-8191-49B740B5DAB3}" srcOrd="0" destOrd="0" presId="urn:microsoft.com/office/officeart/2016/7/layout/LinearBlockProcessNumbered"/>
    <dgm:cxn modelId="{6DF13417-25D4-4D58-95A4-3F41729F917A}" type="presParOf" srcId="{E63176F8-04B5-4940-8951-C3B73A3EE73E}" destId="{36EDE18D-E699-42E4-B0FB-D846EAC3E5D7}" srcOrd="1" destOrd="0" presId="urn:microsoft.com/office/officeart/2016/7/layout/LinearBlockProcessNumbered"/>
    <dgm:cxn modelId="{473C221A-961E-46A4-B3D2-450774F1D129}" type="presParOf" srcId="{E63176F8-04B5-4940-8951-C3B73A3EE73E}" destId="{D5BD372F-347E-4CBB-BFC3-31586550FA33}" srcOrd="2" destOrd="0" presId="urn:microsoft.com/office/officeart/2016/7/layout/LinearBlockProcessNumbered"/>
    <dgm:cxn modelId="{F6293E97-AE8A-43B6-BEEB-A48CC03AD6C0}" type="presParOf" srcId="{F505919F-3317-4EA4-A860-D35106820259}" destId="{253E2E3C-534D-4DCD-95A9-A427D4DBF4A8}" srcOrd="1" destOrd="0" presId="urn:microsoft.com/office/officeart/2016/7/layout/LinearBlockProcessNumbered"/>
    <dgm:cxn modelId="{B0562393-7E2B-44BC-AB54-683A0569DC99}" type="presParOf" srcId="{F505919F-3317-4EA4-A860-D35106820259}" destId="{E315A3CB-AE2E-4032-9BA6-DD699DC1E9BA}" srcOrd="2" destOrd="0" presId="urn:microsoft.com/office/officeart/2016/7/layout/LinearBlockProcessNumbered"/>
    <dgm:cxn modelId="{1411D59C-18DF-479A-9A15-42FCE2643E4C}" type="presParOf" srcId="{E315A3CB-AE2E-4032-9BA6-DD699DC1E9BA}" destId="{06D878E9-D074-4DDD-9209-16C093CAED19}" srcOrd="0" destOrd="0" presId="urn:microsoft.com/office/officeart/2016/7/layout/LinearBlockProcessNumbered"/>
    <dgm:cxn modelId="{ACA0D5E3-5B5E-44F1-A9F3-B86827B22611}" type="presParOf" srcId="{E315A3CB-AE2E-4032-9BA6-DD699DC1E9BA}" destId="{8AA48828-6AAE-4380-B4B1-062B11AD47F5}" srcOrd="1" destOrd="0" presId="urn:microsoft.com/office/officeart/2016/7/layout/LinearBlockProcessNumbered"/>
    <dgm:cxn modelId="{D5FFB009-9A06-4203-A7FB-BED81535E2F5}" type="presParOf" srcId="{E315A3CB-AE2E-4032-9BA6-DD699DC1E9BA}" destId="{6E80AC0F-982A-4860-A180-F8577EF693E7}" srcOrd="2" destOrd="0" presId="urn:microsoft.com/office/officeart/2016/7/layout/LinearBlockProcessNumbered"/>
    <dgm:cxn modelId="{0A2A6C27-2E17-43DB-8215-217E91236E54}" type="presParOf" srcId="{F505919F-3317-4EA4-A860-D35106820259}" destId="{2FBF065C-3923-4494-8948-9C0A04D0DC9F}" srcOrd="3" destOrd="0" presId="urn:microsoft.com/office/officeart/2016/7/layout/LinearBlockProcessNumbered"/>
    <dgm:cxn modelId="{F28994EC-0857-432D-9378-B64426DE20EE}" type="presParOf" srcId="{F505919F-3317-4EA4-A860-D35106820259}" destId="{66ED2BFA-2C61-44E1-B5DD-57E4162CC91F}" srcOrd="4" destOrd="0" presId="urn:microsoft.com/office/officeart/2016/7/layout/LinearBlockProcessNumbered"/>
    <dgm:cxn modelId="{24488D14-3CCB-4A4E-8D27-D983DC8D2BDE}" type="presParOf" srcId="{66ED2BFA-2C61-44E1-B5DD-57E4162CC91F}" destId="{B708F4E4-E28B-499E-A56E-44944F9214E8}" srcOrd="0" destOrd="0" presId="urn:microsoft.com/office/officeart/2016/7/layout/LinearBlockProcessNumbered"/>
    <dgm:cxn modelId="{B5CE4A79-5598-4590-B05B-A0BE491D8B8B}" type="presParOf" srcId="{66ED2BFA-2C61-44E1-B5DD-57E4162CC91F}" destId="{77F79DBD-332E-4F5C-B28E-E3C5BD4403CE}" srcOrd="1" destOrd="0" presId="urn:microsoft.com/office/officeart/2016/7/layout/LinearBlockProcessNumbered"/>
    <dgm:cxn modelId="{9005ED1B-2CD8-40CB-8E03-B2BFB39F60E8}" type="presParOf" srcId="{66ED2BFA-2C61-44E1-B5DD-57E4162CC91F}" destId="{8973F080-8F71-47BE-A626-88521F3DAB0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ABD003-F381-4B20-B154-01D0FBB11B7D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757A632-119A-495B-95F7-A0B0BD2742EC}">
      <dgm:prSet custT="1"/>
      <dgm:spPr/>
      <dgm:t>
        <a:bodyPr/>
        <a:lstStyle/>
        <a:p>
          <a:r>
            <a:rPr lang="en-US" sz="4000" dirty="0"/>
            <a:t>Manjima Bhattacharyya</a:t>
          </a:r>
        </a:p>
      </dgm:t>
    </dgm:pt>
    <dgm:pt modelId="{2B192941-0B59-40D5-B456-3A276989703F}" type="parTrans" cxnId="{897908FC-6619-479D-85B1-1F7F293C8CED}">
      <dgm:prSet/>
      <dgm:spPr/>
      <dgm:t>
        <a:bodyPr/>
        <a:lstStyle/>
        <a:p>
          <a:endParaRPr lang="en-US"/>
        </a:p>
      </dgm:t>
    </dgm:pt>
    <dgm:pt modelId="{1E5E2F7F-3235-4303-8E6B-B473339ED15D}" type="sibTrans" cxnId="{897908FC-6619-479D-85B1-1F7F293C8CED}">
      <dgm:prSet/>
      <dgm:spPr/>
      <dgm:t>
        <a:bodyPr/>
        <a:lstStyle/>
        <a:p>
          <a:endParaRPr lang="en-US"/>
        </a:p>
      </dgm:t>
    </dgm:pt>
    <dgm:pt modelId="{E82C29A6-B073-4165-8E4F-4983826E9076}">
      <dgm:prSet custT="1"/>
      <dgm:spPr/>
      <dgm:t>
        <a:bodyPr/>
        <a:lstStyle/>
        <a:p>
          <a:r>
            <a:rPr lang="en-US" sz="4400" dirty="0"/>
            <a:t>Aashika Raj</a:t>
          </a:r>
        </a:p>
      </dgm:t>
    </dgm:pt>
    <dgm:pt modelId="{422B349B-DBAC-416F-8C09-BE18AFE45C0B}" type="parTrans" cxnId="{139ED314-007A-4499-AFFA-4485C4322B8B}">
      <dgm:prSet/>
      <dgm:spPr/>
      <dgm:t>
        <a:bodyPr/>
        <a:lstStyle/>
        <a:p>
          <a:endParaRPr lang="en-US"/>
        </a:p>
      </dgm:t>
    </dgm:pt>
    <dgm:pt modelId="{1696F9AF-9C02-47E7-8220-4F9DEBC41B3A}" type="sibTrans" cxnId="{139ED314-007A-4499-AFFA-4485C4322B8B}">
      <dgm:prSet/>
      <dgm:spPr/>
      <dgm:t>
        <a:bodyPr/>
        <a:lstStyle/>
        <a:p>
          <a:endParaRPr lang="en-US"/>
        </a:p>
      </dgm:t>
    </dgm:pt>
    <dgm:pt modelId="{12D993C8-A61E-4E3A-BB18-7A7002664150}">
      <dgm:prSet custT="1"/>
      <dgm:spPr/>
      <dgm:t>
        <a:bodyPr/>
        <a:lstStyle/>
        <a:p>
          <a:r>
            <a:rPr lang="en-US" sz="4400" dirty="0"/>
            <a:t>Srimana Maity</a:t>
          </a:r>
        </a:p>
      </dgm:t>
    </dgm:pt>
    <dgm:pt modelId="{50208011-0264-48A0-824F-79DB036C1693}" type="parTrans" cxnId="{63E7EADF-D695-406B-BCD2-BB0794C4747D}">
      <dgm:prSet/>
      <dgm:spPr/>
      <dgm:t>
        <a:bodyPr/>
        <a:lstStyle/>
        <a:p>
          <a:endParaRPr lang="en-US"/>
        </a:p>
      </dgm:t>
    </dgm:pt>
    <dgm:pt modelId="{00E57755-20D9-4560-BE48-9998393478B4}" type="sibTrans" cxnId="{63E7EADF-D695-406B-BCD2-BB0794C4747D}">
      <dgm:prSet/>
      <dgm:spPr/>
      <dgm:t>
        <a:bodyPr/>
        <a:lstStyle/>
        <a:p>
          <a:endParaRPr lang="en-US"/>
        </a:p>
      </dgm:t>
    </dgm:pt>
    <dgm:pt modelId="{362CCF9E-76F5-4684-9191-0F7739426AC7}" type="pres">
      <dgm:prSet presAssocID="{35ABD003-F381-4B20-B154-01D0FBB11B7D}" presName="vert0" presStyleCnt="0">
        <dgm:presLayoutVars>
          <dgm:dir/>
          <dgm:animOne val="branch"/>
          <dgm:animLvl val="lvl"/>
        </dgm:presLayoutVars>
      </dgm:prSet>
      <dgm:spPr/>
    </dgm:pt>
    <dgm:pt modelId="{EFCC0557-7AA2-458C-BBCF-A1688176D55E}" type="pres">
      <dgm:prSet presAssocID="{A757A632-119A-495B-95F7-A0B0BD2742EC}" presName="thickLine" presStyleLbl="alignNode1" presStyleIdx="0" presStyleCnt="3"/>
      <dgm:spPr/>
    </dgm:pt>
    <dgm:pt modelId="{DD579E0D-8491-4CC5-9D1A-DC60F377E2EB}" type="pres">
      <dgm:prSet presAssocID="{A757A632-119A-495B-95F7-A0B0BD2742EC}" presName="horz1" presStyleCnt="0"/>
      <dgm:spPr/>
    </dgm:pt>
    <dgm:pt modelId="{517CE9AD-72B5-4324-BB0F-9347619B219B}" type="pres">
      <dgm:prSet presAssocID="{A757A632-119A-495B-95F7-A0B0BD2742EC}" presName="tx1" presStyleLbl="revTx" presStyleIdx="0" presStyleCnt="3"/>
      <dgm:spPr/>
    </dgm:pt>
    <dgm:pt modelId="{14F8CE5B-969D-44FC-B3A1-EA81BB64261F}" type="pres">
      <dgm:prSet presAssocID="{A757A632-119A-495B-95F7-A0B0BD2742EC}" presName="vert1" presStyleCnt="0"/>
      <dgm:spPr/>
    </dgm:pt>
    <dgm:pt modelId="{EE97650B-B711-437B-9875-0E3E8F45A8F0}" type="pres">
      <dgm:prSet presAssocID="{E82C29A6-B073-4165-8E4F-4983826E9076}" presName="thickLine" presStyleLbl="alignNode1" presStyleIdx="1" presStyleCnt="3"/>
      <dgm:spPr/>
    </dgm:pt>
    <dgm:pt modelId="{F13407BF-DF12-436F-A57E-19B986587E08}" type="pres">
      <dgm:prSet presAssocID="{E82C29A6-B073-4165-8E4F-4983826E9076}" presName="horz1" presStyleCnt="0"/>
      <dgm:spPr/>
    </dgm:pt>
    <dgm:pt modelId="{F3EAA798-F7B1-49FC-9C8D-9B787E2391EC}" type="pres">
      <dgm:prSet presAssocID="{E82C29A6-B073-4165-8E4F-4983826E9076}" presName="tx1" presStyleLbl="revTx" presStyleIdx="1" presStyleCnt="3"/>
      <dgm:spPr/>
    </dgm:pt>
    <dgm:pt modelId="{A025FC04-4956-4D4C-A1F3-41DFF367F6F6}" type="pres">
      <dgm:prSet presAssocID="{E82C29A6-B073-4165-8E4F-4983826E9076}" presName="vert1" presStyleCnt="0"/>
      <dgm:spPr/>
    </dgm:pt>
    <dgm:pt modelId="{3135E213-ECEB-4462-8896-AA52FF4B6503}" type="pres">
      <dgm:prSet presAssocID="{12D993C8-A61E-4E3A-BB18-7A7002664150}" presName="thickLine" presStyleLbl="alignNode1" presStyleIdx="2" presStyleCnt="3"/>
      <dgm:spPr/>
    </dgm:pt>
    <dgm:pt modelId="{86D5DA3B-BDF5-453D-AF05-F693D3E29C2A}" type="pres">
      <dgm:prSet presAssocID="{12D993C8-A61E-4E3A-BB18-7A7002664150}" presName="horz1" presStyleCnt="0"/>
      <dgm:spPr/>
    </dgm:pt>
    <dgm:pt modelId="{927183FD-944A-47ED-A2B0-B71CE0A9DE42}" type="pres">
      <dgm:prSet presAssocID="{12D993C8-A61E-4E3A-BB18-7A7002664150}" presName="tx1" presStyleLbl="revTx" presStyleIdx="2" presStyleCnt="3"/>
      <dgm:spPr/>
    </dgm:pt>
    <dgm:pt modelId="{447A9B15-1C84-4F8B-BA31-6BD5DA726055}" type="pres">
      <dgm:prSet presAssocID="{12D993C8-A61E-4E3A-BB18-7A7002664150}" presName="vert1" presStyleCnt="0"/>
      <dgm:spPr/>
    </dgm:pt>
  </dgm:ptLst>
  <dgm:cxnLst>
    <dgm:cxn modelId="{139ED314-007A-4499-AFFA-4485C4322B8B}" srcId="{35ABD003-F381-4B20-B154-01D0FBB11B7D}" destId="{E82C29A6-B073-4165-8E4F-4983826E9076}" srcOrd="1" destOrd="0" parTransId="{422B349B-DBAC-416F-8C09-BE18AFE45C0B}" sibTransId="{1696F9AF-9C02-47E7-8220-4F9DEBC41B3A}"/>
    <dgm:cxn modelId="{2F0E8136-6E14-4869-9774-BB772B368ADE}" type="presOf" srcId="{E82C29A6-B073-4165-8E4F-4983826E9076}" destId="{F3EAA798-F7B1-49FC-9C8D-9B787E2391EC}" srcOrd="0" destOrd="0" presId="urn:microsoft.com/office/officeart/2008/layout/LinedList"/>
    <dgm:cxn modelId="{66279189-BEB8-45D4-B336-24B8A4031039}" type="presOf" srcId="{35ABD003-F381-4B20-B154-01D0FBB11B7D}" destId="{362CCF9E-76F5-4684-9191-0F7739426AC7}" srcOrd="0" destOrd="0" presId="urn:microsoft.com/office/officeart/2008/layout/LinedList"/>
    <dgm:cxn modelId="{7D3251B0-E855-435B-9F06-5761713119DF}" type="presOf" srcId="{A757A632-119A-495B-95F7-A0B0BD2742EC}" destId="{517CE9AD-72B5-4324-BB0F-9347619B219B}" srcOrd="0" destOrd="0" presId="urn:microsoft.com/office/officeart/2008/layout/LinedList"/>
    <dgm:cxn modelId="{18D1EAC4-9683-439E-AB4C-C2D34A0E0C83}" type="presOf" srcId="{12D993C8-A61E-4E3A-BB18-7A7002664150}" destId="{927183FD-944A-47ED-A2B0-B71CE0A9DE42}" srcOrd="0" destOrd="0" presId="urn:microsoft.com/office/officeart/2008/layout/LinedList"/>
    <dgm:cxn modelId="{63E7EADF-D695-406B-BCD2-BB0794C4747D}" srcId="{35ABD003-F381-4B20-B154-01D0FBB11B7D}" destId="{12D993C8-A61E-4E3A-BB18-7A7002664150}" srcOrd="2" destOrd="0" parTransId="{50208011-0264-48A0-824F-79DB036C1693}" sibTransId="{00E57755-20D9-4560-BE48-9998393478B4}"/>
    <dgm:cxn modelId="{897908FC-6619-479D-85B1-1F7F293C8CED}" srcId="{35ABD003-F381-4B20-B154-01D0FBB11B7D}" destId="{A757A632-119A-495B-95F7-A0B0BD2742EC}" srcOrd="0" destOrd="0" parTransId="{2B192941-0B59-40D5-B456-3A276989703F}" sibTransId="{1E5E2F7F-3235-4303-8E6B-B473339ED15D}"/>
    <dgm:cxn modelId="{618447AC-276E-4C30-8129-2A139F9196BE}" type="presParOf" srcId="{362CCF9E-76F5-4684-9191-0F7739426AC7}" destId="{EFCC0557-7AA2-458C-BBCF-A1688176D55E}" srcOrd="0" destOrd="0" presId="urn:microsoft.com/office/officeart/2008/layout/LinedList"/>
    <dgm:cxn modelId="{1890D939-1F33-48B7-8EA8-9A220D6A7722}" type="presParOf" srcId="{362CCF9E-76F5-4684-9191-0F7739426AC7}" destId="{DD579E0D-8491-4CC5-9D1A-DC60F377E2EB}" srcOrd="1" destOrd="0" presId="urn:microsoft.com/office/officeart/2008/layout/LinedList"/>
    <dgm:cxn modelId="{ECD4F7A9-95DA-4B25-9D01-0AA4D1290AEE}" type="presParOf" srcId="{DD579E0D-8491-4CC5-9D1A-DC60F377E2EB}" destId="{517CE9AD-72B5-4324-BB0F-9347619B219B}" srcOrd="0" destOrd="0" presId="urn:microsoft.com/office/officeart/2008/layout/LinedList"/>
    <dgm:cxn modelId="{8A7FEDA9-FB97-4765-8FD1-49337E807905}" type="presParOf" srcId="{DD579E0D-8491-4CC5-9D1A-DC60F377E2EB}" destId="{14F8CE5B-969D-44FC-B3A1-EA81BB64261F}" srcOrd="1" destOrd="0" presId="urn:microsoft.com/office/officeart/2008/layout/LinedList"/>
    <dgm:cxn modelId="{F73B530E-D28C-44CC-BADA-A03E7D9347C9}" type="presParOf" srcId="{362CCF9E-76F5-4684-9191-0F7739426AC7}" destId="{EE97650B-B711-437B-9875-0E3E8F45A8F0}" srcOrd="2" destOrd="0" presId="urn:microsoft.com/office/officeart/2008/layout/LinedList"/>
    <dgm:cxn modelId="{9E0A45DD-31F4-4FEF-B8B1-9683ED122299}" type="presParOf" srcId="{362CCF9E-76F5-4684-9191-0F7739426AC7}" destId="{F13407BF-DF12-436F-A57E-19B986587E08}" srcOrd="3" destOrd="0" presId="urn:microsoft.com/office/officeart/2008/layout/LinedList"/>
    <dgm:cxn modelId="{72CFC7BD-E189-4D89-9498-F71F01F49388}" type="presParOf" srcId="{F13407BF-DF12-436F-A57E-19B986587E08}" destId="{F3EAA798-F7B1-49FC-9C8D-9B787E2391EC}" srcOrd="0" destOrd="0" presId="urn:microsoft.com/office/officeart/2008/layout/LinedList"/>
    <dgm:cxn modelId="{DA1939CB-B5FF-444D-B6A5-6ED4E9C87B55}" type="presParOf" srcId="{F13407BF-DF12-436F-A57E-19B986587E08}" destId="{A025FC04-4956-4D4C-A1F3-41DFF367F6F6}" srcOrd="1" destOrd="0" presId="urn:microsoft.com/office/officeart/2008/layout/LinedList"/>
    <dgm:cxn modelId="{DCCC8BE9-552F-41A2-8879-23754259252F}" type="presParOf" srcId="{362CCF9E-76F5-4684-9191-0F7739426AC7}" destId="{3135E213-ECEB-4462-8896-AA52FF4B6503}" srcOrd="4" destOrd="0" presId="urn:microsoft.com/office/officeart/2008/layout/LinedList"/>
    <dgm:cxn modelId="{3B17E4FB-E19F-47FD-8FB1-BE7B3AF5CEE8}" type="presParOf" srcId="{362CCF9E-76F5-4684-9191-0F7739426AC7}" destId="{86D5DA3B-BDF5-453D-AF05-F693D3E29C2A}" srcOrd="5" destOrd="0" presId="urn:microsoft.com/office/officeart/2008/layout/LinedList"/>
    <dgm:cxn modelId="{C5AFC6D9-5094-4150-8BCC-3CC0EBFBF96C}" type="presParOf" srcId="{86D5DA3B-BDF5-453D-AF05-F693D3E29C2A}" destId="{927183FD-944A-47ED-A2B0-B71CE0A9DE42}" srcOrd="0" destOrd="0" presId="urn:microsoft.com/office/officeart/2008/layout/LinedList"/>
    <dgm:cxn modelId="{2A94F66A-2FEF-4FC1-B712-808C5691C457}" type="presParOf" srcId="{86D5DA3B-BDF5-453D-AF05-F693D3E29C2A}" destId="{447A9B15-1C84-4F8B-BA31-6BD5DA7260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080C5-36F9-4210-90B4-3683CE3AB194}">
      <dsp:nvSpPr>
        <dsp:cNvPr id="0" name=""/>
        <dsp:cNvSpPr/>
      </dsp:nvSpPr>
      <dsp:spPr>
        <a:xfrm>
          <a:off x="1172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E0E3D-16E6-4B6B-BA78-1B55F80AA329}">
      <dsp:nvSpPr>
        <dsp:cNvPr id="0" name=""/>
        <dsp:cNvSpPr/>
      </dsp:nvSpPr>
      <dsp:spPr>
        <a:xfrm>
          <a:off x="458260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website is for helping people who have no idea about unknown places and unknown food because we people facing many problems as a new comer in new places so this website is specially useful for them.</a:t>
          </a:r>
        </a:p>
      </dsp:txBody>
      <dsp:txXfrm>
        <a:off x="534770" y="778196"/>
        <a:ext cx="3960775" cy="2459240"/>
      </dsp:txXfrm>
    </dsp:sp>
    <dsp:sp modelId="{817F7D71-0828-4565-A5D0-4B407536143F}">
      <dsp:nvSpPr>
        <dsp:cNvPr id="0" name=""/>
        <dsp:cNvSpPr/>
      </dsp:nvSpPr>
      <dsp:spPr>
        <a:xfrm>
          <a:off x="5029144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CB0AC-74C8-4D9E-9C53-DF435B47474F}">
      <dsp:nvSpPr>
        <dsp:cNvPr id="0" name=""/>
        <dsp:cNvSpPr/>
      </dsp:nvSpPr>
      <dsp:spPr>
        <a:xfrm>
          <a:off x="5486232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website takes pride in showcasing lesser-known places that are off the beaten path. </a:t>
          </a:r>
        </a:p>
      </dsp:txBody>
      <dsp:txXfrm>
        <a:off x="5562742" y="778196"/>
        <a:ext cx="3960775" cy="2459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D6950-AD75-42A2-BC88-75A6CC2FCFF8}">
      <dsp:nvSpPr>
        <dsp:cNvPr id="0" name=""/>
        <dsp:cNvSpPr/>
      </dsp:nvSpPr>
      <dsp:spPr>
        <a:xfrm>
          <a:off x="8281" y="48556"/>
          <a:ext cx="3277630" cy="983289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09" tIns="121409" rIns="121409" bIns="1214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Discover</a:t>
          </a:r>
        </a:p>
      </dsp:txBody>
      <dsp:txXfrm>
        <a:off x="303268" y="48556"/>
        <a:ext cx="2687656" cy="983289"/>
      </dsp:txXfrm>
    </dsp:sp>
    <dsp:sp modelId="{B643258E-EFAA-43EE-9962-3D19D58B7E97}">
      <dsp:nvSpPr>
        <dsp:cNvPr id="0" name=""/>
        <dsp:cNvSpPr/>
      </dsp:nvSpPr>
      <dsp:spPr>
        <a:xfrm>
          <a:off x="8281" y="1031845"/>
          <a:ext cx="2982643" cy="2270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695" tIns="235695" rIns="235695" bIns="47139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Discover hidden gems in towns and cities with our website, offering unique experiences and authentic cuisine. </a:t>
          </a:r>
        </a:p>
      </dsp:txBody>
      <dsp:txXfrm>
        <a:off x="8281" y="1031845"/>
        <a:ext cx="2982643" cy="2270040"/>
      </dsp:txXfrm>
    </dsp:sp>
    <dsp:sp modelId="{48F90306-3143-4153-BAE2-8B1BCE21DE40}">
      <dsp:nvSpPr>
        <dsp:cNvPr id="0" name=""/>
        <dsp:cNvSpPr/>
      </dsp:nvSpPr>
      <dsp:spPr>
        <a:xfrm>
          <a:off x="3237199" y="48556"/>
          <a:ext cx="3277630" cy="983289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09" tIns="121409" rIns="121409" bIns="1214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3532186" y="48556"/>
        <a:ext cx="2687656" cy="983289"/>
      </dsp:txXfrm>
    </dsp:sp>
    <dsp:sp modelId="{230C21E3-0584-405D-98AC-2D0094F22CB7}">
      <dsp:nvSpPr>
        <dsp:cNvPr id="0" name=""/>
        <dsp:cNvSpPr/>
      </dsp:nvSpPr>
      <dsp:spPr>
        <a:xfrm>
          <a:off x="3237199" y="1031845"/>
          <a:ext cx="2982643" cy="2270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695" tIns="235695" rIns="235695" bIns="47139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Explore lesser-known places, discover hidden gems, and indulge in authentic dishes. </a:t>
          </a:r>
        </a:p>
      </dsp:txBody>
      <dsp:txXfrm>
        <a:off x="3237199" y="1031845"/>
        <a:ext cx="2982643" cy="2270040"/>
      </dsp:txXfrm>
    </dsp:sp>
    <dsp:sp modelId="{459B1BBA-32FB-4C01-86F1-D78C06272494}">
      <dsp:nvSpPr>
        <dsp:cNvPr id="0" name=""/>
        <dsp:cNvSpPr/>
      </dsp:nvSpPr>
      <dsp:spPr>
        <a:xfrm>
          <a:off x="6466116" y="48556"/>
          <a:ext cx="3277630" cy="983289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409" tIns="121409" rIns="121409" bIns="12140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Experience</a:t>
          </a:r>
        </a:p>
      </dsp:txBody>
      <dsp:txXfrm>
        <a:off x="6761103" y="48556"/>
        <a:ext cx="2687656" cy="983289"/>
      </dsp:txXfrm>
    </dsp:sp>
    <dsp:sp modelId="{281917A8-49B8-4076-B0C1-E93F1D892194}">
      <dsp:nvSpPr>
        <dsp:cNvPr id="0" name=""/>
        <dsp:cNvSpPr/>
      </dsp:nvSpPr>
      <dsp:spPr>
        <a:xfrm>
          <a:off x="6466116" y="1031845"/>
          <a:ext cx="2982643" cy="2270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695" tIns="235695" rIns="235695" bIns="47139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Experience a journey of exploration, culture, and gastronomy like never before with our user-friendly and intuitive website.</a:t>
          </a:r>
        </a:p>
      </dsp:txBody>
      <dsp:txXfrm>
        <a:off x="6466116" y="1031845"/>
        <a:ext cx="2982643" cy="2270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5C6B6-B4FB-4A7C-8191-49B740B5DAB3}">
      <dsp:nvSpPr>
        <dsp:cNvPr id="0" name=""/>
        <dsp:cNvSpPr/>
      </dsp:nvSpPr>
      <dsp:spPr>
        <a:xfrm>
          <a:off x="750" y="0"/>
          <a:ext cx="3037879" cy="3581400"/>
        </a:xfrm>
        <a:prstGeom prst="rect">
          <a:avLst/>
        </a:prstGeom>
        <a:solidFill>
          <a:schemeClr val="bg2">
            <a:lumMod val="75000"/>
          </a:schemeClr>
        </a:solidFill>
        <a:ln w="34925" cap="flat" cmpd="sng" algn="in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Our website aims to introduce you to unique things of Kolkata.</a:t>
          </a:r>
        </a:p>
      </dsp:txBody>
      <dsp:txXfrm>
        <a:off x="750" y="1432559"/>
        <a:ext cx="3037879" cy="2148840"/>
      </dsp:txXfrm>
    </dsp:sp>
    <dsp:sp modelId="{36EDE18D-E699-42E4-B0FB-D846EAC3E5D7}">
      <dsp:nvSpPr>
        <dsp:cNvPr id="0" name=""/>
        <dsp:cNvSpPr/>
      </dsp:nvSpPr>
      <dsp:spPr>
        <a:xfrm>
          <a:off x="750" y="0"/>
          <a:ext cx="3037879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0" y="0"/>
        <a:ext cx="3037879" cy="1432560"/>
      </dsp:txXfrm>
    </dsp:sp>
    <dsp:sp modelId="{06D878E9-D074-4DDD-9209-16C093CAED19}">
      <dsp:nvSpPr>
        <dsp:cNvPr id="0" name=""/>
        <dsp:cNvSpPr/>
      </dsp:nvSpPr>
      <dsp:spPr>
        <a:xfrm>
          <a:off x="3281660" y="0"/>
          <a:ext cx="3037879" cy="3581400"/>
        </a:xfrm>
        <a:prstGeom prst="rect">
          <a:avLst/>
        </a:prstGeom>
        <a:solidFill>
          <a:schemeClr val="bg2">
            <a:lumMod val="75000"/>
          </a:schemeClr>
        </a:solidFill>
        <a:ln w="34925" cap="flat" cmpd="sng" algn="in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 We have curated a list of delighted famous foods .</a:t>
          </a:r>
          <a:endParaRPr lang="en-IN" sz="2300" kern="1200"/>
        </a:p>
      </dsp:txBody>
      <dsp:txXfrm>
        <a:off x="3281660" y="1432559"/>
        <a:ext cx="3037879" cy="2148840"/>
      </dsp:txXfrm>
    </dsp:sp>
    <dsp:sp modelId="{8AA48828-6AAE-4380-B4B1-062B11AD47F5}">
      <dsp:nvSpPr>
        <dsp:cNvPr id="0" name=""/>
        <dsp:cNvSpPr/>
      </dsp:nvSpPr>
      <dsp:spPr>
        <a:xfrm>
          <a:off x="3281660" y="0"/>
          <a:ext cx="3037879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600" kern="1200"/>
            <a:t>02</a:t>
          </a:r>
        </a:p>
      </dsp:txBody>
      <dsp:txXfrm>
        <a:off x="3281660" y="0"/>
        <a:ext cx="3037879" cy="1432560"/>
      </dsp:txXfrm>
    </dsp:sp>
    <dsp:sp modelId="{B708F4E4-E28B-499E-A56E-44944F9214E8}">
      <dsp:nvSpPr>
        <dsp:cNvPr id="0" name=""/>
        <dsp:cNvSpPr/>
      </dsp:nvSpPr>
      <dsp:spPr>
        <a:xfrm>
          <a:off x="6562570" y="0"/>
          <a:ext cx="3037879" cy="3581400"/>
        </a:xfrm>
        <a:prstGeom prst="rect">
          <a:avLst/>
        </a:prstGeom>
        <a:solidFill>
          <a:schemeClr val="bg2">
            <a:lumMod val="75000"/>
          </a:schemeClr>
        </a:solidFill>
        <a:ln w="34925" cap="flat" cmpd="sng" algn="in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From seeking unique adventure or local looking to discover hidden gems in Kolkata city.</a:t>
          </a:r>
        </a:p>
      </dsp:txBody>
      <dsp:txXfrm>
        <a:off x="6562570" y="1432559"/>
        <a:ext cx="3037879" cy="2148840"/>
      </dsp:txXfrm>
    </dsp:sp>
    <dsp:sp modelId="{77F79DBD-332E-4F5C-B28E-E3C5BD4403CE}">
      <dsp:nvSpPr>
        <dsp:cNvPr id="0" name=""/>
        <dsp:cNvSpPr/>
      </dsp:nvSpPr>
      <dsp:spPr>
        <a:xfrm>
          <a:off x="6562570" y="0"/>
          <a:ext cx="3037879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62570" y="0"/>
        <a:ext cx="3037879" cy="1432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C0557-7AA2-458C-BBCF-A1688176D55E}">
      <dsp:nvSpPr>
        <dsp:cNvPr id="0" name=""/>
        <dsp:cNvSpPr/>
      </dsp:nvSpPr>
      <dsp:spPr>
        <a:xfrm>
          <a:off x="0" y="1748"/>
          <a:ext cx="57934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7CE9AD-72B5-4324-BB0F-9347619B219B}">
      <dsp:nvSpPr>
        <dsp:cNvPr id="0" name=""/>
        <dsp:cNvSpPr/>
      </dsp:nvSpPr>
      <dsp:spPr>
        <a:xfrm>
          <a:off x="0" y="1748"/>
          <a:ext cx="5793475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Manjima Bhattacharyya</a:t>
          </a:r>
        </a:p>
      </dsp:txBody>
      <dsp:txXfrm>
        <a:off x="0" y="1748"/>
        <a:ext cx="5793475" cy="1192634"/>
      </dsp:txXfrm>
    </dsp:sp>
    <dsp:sp modelId="{EE97650B-B711-437B-9875-0E3E8F45A8F0}">
      <dsp:nvSpPr>
        <dsp:cNvPr id="0" name=""/>
        <dsp:cNvSpPr/>
      </dsp:nvSpPr>
      <dsp:spPr>
        <a:xfrm>
          <a:off x="0" y="1194382"/>
          <a:ext cx="57934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EAA798-F7B1-49FC-9C8D-9B787E2391EC}">
      <dsp:nvSpPr>
        <dsp:cNvPr id="0" name=""/>
        <dsp:cNvSpPr/>
      </dsp:nvSpPr>
      <dsp:spPr>
        <a:xfrm>
          <a:off x="0" y="1194382"/>
          <a:ext cx="5793475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Aashika Raj</a:t>
          </a:r>
        </a:p>
      </dsp:txBody>
      <dsp:txXfrm>
        <a:off x="0" y="1194382"/>
        <a:ext cx="5793475" cy="1192634"/>
      </dsp:txXfrm>
    </dsp:sp>
    <dsp:sp modelId="{3135E213-ECEB-4462-8896-AA52FF4B6503}">
      <dsp:nvSpPr>
        <dsp:cNvPr id="0" name=""/>
        <dsp:cNvSpPr/>
      </dsp:nvSpPr>
      <dsp:spPr>
        <a:xfrm>
          <a:off x="0" y="2387017"/>
          <a:ext cx="57934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7183FD-944A-47ED-A2B0-B71CE0A9DE42}">
      <dsp:nvSpPr>
        <dsp:cNvPr id="0" name=""/>
        <dsp:cNvSpPr/>
      </dsp:nvSpPr>
      <dsp:spPr>
        <a:xfrm>
          <a:off x="0" y="2387017"/>
          <a:ext cx="5793475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Srimana Maity</a:t>
          </a:r>
        </a:p>
      </dsp:txBody>
      <dsp:txXfrm>
        <a:off x="0" y="2387017"/>
        <a:ext cx="5793475" cy="1192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6.jp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7.jp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Smile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AB73A-BF78-745A-1F04-6E6C59C2E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anchor="ctr">
            <a:normAutofit/>
          </a:bodyPr>
          <a:lstStyle/>
          <a:p>
            <a:pPr algn="r"/>
            <a:r>
              <a:rPr lang="en-US" sz="4800"/>
              <a:t>Wandering tales</a:t>
            </a:r>
            <a:endParaRPr lang="en-IN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85542-E0C6-D910-D5D9-8B628D2B2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b="1"/>
              <a:t>Team united</a:t>
            </a:r>
            <a:endParaRPr lang="en-IN" sz="2000" b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60943-FEEF-04D6-C1D5-245B50DF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MEET OUR TEAM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B4B387-F207-4F31-BF5F-57A3C88B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803" y="643467"/>
            <a:ext cx="1794643" cy="174977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0D583-86B5-4923-8E74-6C8D030FE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896" y="2554112"/>
            <a:ext cx="1097984" cy="17497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99E1C-252F-476A-A869-39A1DFE40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472" y="4464756"/>
            <a:ext cx="1294834" cy="1749776"/>
          </a:xfrm>
          <a:prstGeom prst="rect">
            <a:avLst/>
          </a:prstGeom>
        </p:spPr>
      </p:pic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9952F8C8-96FA-AAD2-3B1A-85043E290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852657"/>
              </p:ext>
            </p:extLst>
          </p:nvPr>
        </p:nvGraphicFramePr>
        <p:xfrm>
          <a:off x="798580" y="2066081"/>
          <a:ext cx="57934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6979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FAFDC-9D91-4D93-8DCA-6C5950D1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486" y="1480929"/>
            <a:ext cx="5791426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 dirty="0"/>
              <a:t>Thank  you</a:t>
            </a:r>
            <a:br>
              <a:rPr lang="en-US" sz="7000" cap="all" dirty="0"/>
            </a:br>
            <a:endParaRPr lang="en-US" sz="7000" cap="all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Thumbs up sign">
            <a:extLst>
              <a:ext uri="{FF2B5EF4-FFF2-40B4-BE49-F238E27FC236}">
                <a16:creationId xmlns:a16="http://schemas.microsoft.com/office/drawing/2014/main" id="{1704C614-2331-43E7-96A5-824332161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DC6909-8E39-4156-90F4-F53505A2E5B4}"/>
              </a:ext>
            </a:extLst>
          </p:cNvPr>
          <p:cNvSpPr txBox="1"/>
          <p:nvPr/>
        </p:nvSpPr>
        <p:spPr>
          <a:xfrm>
            <a:off x="9830456" y="6870700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en.wikipedia.org/wiki/Smil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4DD68-1D70-70F3-5AE0-281D76A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714750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041BC7-1A5D-0F60-025A-A35C44B24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866050"/>
              </p:ext>
            </p:extLst>
          </p:nvPr>
        </p:nvGraphicFramePr>
        <p:xfrm>
          <a:off x="4901472" y="811529"/>
          <a:ext cx="6894288" cy="5829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D492C2-D252-4197-9562-89F8E556125E}"/>
              </a:ext>
            </a:extLst>
          </p:cNvPr>
          <p:cNvSpPr/>
          <p:nvPr/>
        </p:nvSpPr>
        <p:spPr>
          <a:xfrm>
            <a:off x="6623724" y="1292203"/>
            <a:ext cx="2931736" cy="704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63BAB-EE20-443D-AD00-DC27A3DD5C27}"/>
              </a:ext>
            </a:extLst>
          </p:cNvPr>
          <p:cNvSpPr/>
          <p:nvPr/>
        </p:nvSpPr>
        <p:spPr>
          <a:xfrm>
            <a:off x="6609584" y="2090658"/>
            <a:ext cx="2931736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D784D1-C5DC-47EA-9BFA-8CAD5ACAB611}"/>
              </a:ext>
            </a:extLst>
          </p:cNvPr>
          <p:cNvSpPr/>
          <p:nvPr/>
        </p:nvSpPr>
        <p:spPr>
          <a:xfrm>
            <a:off x="6603476" y="2872369"/>
            <a:ext cx="2931736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solution and its proposition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F9CE32-D2C0-4785-8169-2008992CD896}"/>
              </a:ext>
            </a:extLst>
          </p:cNvPr>
          <p:cNvSpPr/>
          <p:nvPr/>
        </p:nvSpPr>
        <p:spPr>
          <a:xfrm>
            <a:off x="6603476" y="4334323"/>
            <a:ext cx="2997724" cy="688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Modelling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54CD76-785F-4BFA-9093-E13E9571E79D}"/>
              </a:ext>
            </a:extLst>
          </p:cNvPr>
          <p:cNvSpPr/>
          <p:nvPr/>
        </p:nvSpPr>
        <p:spPr>
          <a:xfrm>
            <a:off x="6570482" y="5841247"/>
            <a:ext cx="2997724" cy="66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835935-FE3A-4F4D-AFD0-AE873A42206B}"/>
              </a:ext>
            </a:extLst>
          </p:cNvPr>
          <p:cNvSpPr/>
          <p:nvPr/>
        </p:nvSpPr>
        <p:spPr>
          <a:xfrm>
            <a:off x="6636470" y="3617800"/>
            <a:ext cx="2931736" cy="66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 are the end users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DB952-8A9C-4889-9B46-21291F970B5C}"/>
              </a:ext>
            </a:extLst>
          </p:cNvPr>
          <p:cNvSpPr/>
          <p:nvPr/>
        </p:nvSpPr>
        <p:spPr>
          <a:xfrm>
            <a:off x="6570482" y="5124336"/>
            <a:ext cx="2997724" cy="61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wow in your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28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28BB-5811-C3AC-6042-FD6001AA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42" y="63866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FD31F01-1CA3-D79A-30B7-17875A9D8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52688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6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1BFFE-B762-BD7A-4917-AE46A452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PROJECT  OVERVIEW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360351C-0C21-3764-A2CB-B49A161279C8}"/>
              </a:ext>
            </a:extLst>
          </p:cNvPr>
          <p:cNvGraphicFramePr/>
          <p:nvPr/>
        </p:nvGraphicFramePr>
        <p:xfrm>
          <a:off x="1371599" y="2516956"/>
          <a:ext cx="9752029" cy="3350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17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F4D0-CF2D-2580-3AA5-3B67D66C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dirty="0">
                <a:latin typeface="+mn-lt"/>
              </a:rPr>
              <a:t>YOUR SOLUTION AND ITS VALUE PROPOSITION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B7FA-885B-47EF-CC51-3831384D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/>
              <a:t>Our website is your ultimate guide to uncovering the hidden gems of any town or city. Whether you're a seasoned traveler or a curious newcomer, we've got you covered with hidden gems.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/>
              <a:t>Our website takes pride in showcasing lesser-known places that are off the beaten path.</a:t>
            </a:r>
          </a:p>
        </p:txBody>
      </p:sp>
      <p:pic>
        <p:nvPicPr>
          <p:cNvPr id="29" name="Graphic 28" descr="Lightbulb">
            <a:extLst>
              <a:ext uri="{FF2B5EF4-FFF2-40B4-BE49-F238E27FC236}">
                <a16:creationId xmlns:a16="http://schemas.microsoft.com/office/drawing/2014/main" id="{7BD38AF4-90B8-7B0D-A59F-E1E97A686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3054" y="2350235"/>
            <a:ext cx="3542618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4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ABB31-D1DC-4521-86DB-B2039EAC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164" y="118871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bg2"/>
                </a:solidFill>
              </a:rPr>
              <a:t>Who are the end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80BAE-DF79-4C56-AC06-CD44F09A5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4015" y="1188717"/>
            <a:ext cx="2594343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300"/>
              <a:t>The end users are specially tourist and our new visitors outsiders citizens etc.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Freeform: Shape 17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2397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F261-FA97-498D-8A3E-0EFC0CEB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MODELLING</a:t>
            </a:r>
            <a:endParaRPr lang="en-IN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DA6EF-89A1-4B13-964F-AB60A324C6AC}"/>
              </a:ext>
            </a:extLst>
          </p:cNvPr>
          <p:cNvSpPr/>
          <p:nvPr/>
        </p:nvSpPr>
        <p:spPr>
          <a:xfrm>
            <a:off x="2649718" y="2162467"/>
            <a:ext cx="7758260" cy="87944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Wandering Tales of </a:t>
            </a:r>
            <a:r>
              <a:rPr lang="en-US" sz="2800" dirty="0">
                <a:latin typeface="+mj-lt"/>
              </a:rPr>
              <a:t>Kolkata</a:t>
            </a:r>
            <a:endParaRPr lang="en-IN" sz="2800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16DB7E-B1C7-4B3F-ADB2-762BAE7169BD}"/>
              </a:ext>
            </a:extLst>
          </p:cNvPr>
          <p:cNvSpPr/>
          <p:nvPr/>
        </p:nvSpPr>
        <p:spPr>
          <a:xfrm>
            <a:off x="1289116" y="3737729"/>
            <a:ext cx="1668544" cy="5938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A170F8-70D4-4BAC-91BE-168AB457AD26}"/>
              </a:ext>
            </a:extLst>
          </p:cNvPr>
          <p:cNvSpPr/>
          <p:nvPr/>
        </p:nvSpPr>
        <p:spPr>
          <a:xfrm>
            <a:off x="10138528" y="3737729"/>
            <a:ext cx="1668544" cy="5938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24A3C5-8518-4AD9-9D12-AB9B263A8F76}"/>
              </a:ext>
            </a:extLst>
          </p:cNvPr>
          <p:cNvSpPr/>
          <p:nvPr/>
        </p:nvSpPr>
        <p:spPr>
          <a:xfrm>
            <a:off x="3491846" y="3728303"/>
            <a:ext cx="1668544" cy="5938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US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0213AB-B5E9-4F1F-9132-C08A408D0EB1}"/>
              </a:ext>
            </a:extLst>
          </p:cNvPr>
          <p:cNvSpPr/>
          <p:nvPr/>
        </p:nvSpPr>
        <p:spPr>
          <a:xfrm>
            <a:off x="5694576" y="3728303"/>
            <a:ext cx="1668544" cy="5938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C6581B-356F-4F57-8573-09735A9CA121}"/>
              </a:ext>
            </a:extLst>
          </p:cNvPr>
          <p:cNvSpPr/>
          <p:nvPr/>
        </p:nvSpPr>
        <p:spPr>
          <a:xfrm>
            <a:off x="7935798" y="3750298"/>
            <a:ext cx="1668544" cy="59388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CUISINE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A0E46C8-7697-4BB0-9E4C-675D7A83B20F}"/>
              </a:ext>
            </a:extLst>
          </p:cNvPr>
          <p:cNvSpPr/>
          <p:nvPr/>
        </p:nvSpPr>
        <p:spPr>
          <a:xfrm>
            <a:off x="2994582" y="4047242"/>
            <a:ext cx="476054" cy="15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7F72E6-965C-4571-BAFD-6010BD1F9BCA}"/>
              </a:ext>
            </a:extLst>
          </p:cNvPr>
          <p:cNvSpPr/>
          <p:nvPr/>
        </p:nvSpPr>
        <p:spPr>
          <a:xfrm>
            <a:off x="5189456" y="4034673"/>
            <a:ext cx="476054" cy="15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479C80-6201-43A7-B695-E38FF1D0D14E}"/>
              </a:ext>
            </a:extLst>
          </p:cNvPr>
          <p:cNvSpPr/>
          <p:nvPr/>
        </p:nvSpPr>
        <p:spPr>
          <a:xfrm>
            <a:off x="7411432" y="4034673"/>
            <a:ext cx="476054" cy="15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275A6A-48E8-4B0A-AAA5-C775D3751AB1}"/>
              </a:ext>
            </a:extLst>
          </p:cNvPr>
          <p:cNvSpPr/>
          <p:nvPr/>
        </p:nvSpPr>
        <p:spPr>
          <a:xfrm>
            <a:off x="9633408" y="4138370"/>
            <a:ext cx="476054" cy="15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42F6AEAF-F46F-46A7-8E3E-729878A284D5}"/>
              </a:ext>
            </a:extLst>
          </p:cNvPr>
          <p:cNvSpPr/>
          <p:nvPr/>
        </p:nvSpPr>
        <p:spPr>
          <a:xfrm>
            <a:off x="2986726" y="3912123"/>
            <a:ext cx="430098" cy="113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458B17C-E1FF-4847-86B9-C7681F384B2B}"/>
              </a:ext>
            </a:extLst>
          </p:cNvPr>
          <p:cNvSpPr/>
          <p:nvPr/>
        </p:nvSpPr>
        <p:spPr>
          <a:xfrm>
            <a:off x="5208702" y="3858705"/>
            <a:ext cx="430098" cy="113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F224031C-9443-472E-A4A2-CFE92B91AB03}"/>
              </a:ext>
            </a:extLst>
          </p:cNvPr>
          <p:cNvSpPr/>
          <p:nvPr/>
        </p:nvSpPr>
        <p:spPr>
          <a:xfrm>
            <a:off x="7418896" y="3858708"/>
            <a:ext cx="430098" cy="113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F5973DD8-FC91-49E2-BAE7-7F24EE04D0F9}"/>
              </a:ext>
            </a:extLst>
          </p:cNvPr>
          <p:cNvSpPr/>
          <p:nvPr/>
        </p:nvSpPr>
        <p:spPr>
          <a:xfrm>
            <a:off x="9656386" y="3940405"/>
            <a:ext cx="430098" cy="113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9ADDA23-8A00-44B2-85D5-A891CAFBC3BE}"/>
              </a:ext>
            </a:extLst>
          </p:cNvPr>
          <p:cNvSpPr/>
          <p:nvPr/>
        </p:nvSpPr>
        <p:spPr>
          <a:xfrm>
            <a:off x="3944333" y="4344186"/>
            <a:ext cx="386499" cy="359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B0B792-B6F1-460F-9C9E-94DA22529F3C}"/>
              </a:ext>
            </a:extLst>
          </p:cNvPr>
          <p:cNvSpPr/>
          <p:nvPr/>
        </p:nvSpPr>
        <p:spPr>
          <a:xfrm>
            <a:off x="3262853" y="4725970"/>
            <a:ext cx="1749457" cy="67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4F46540-2F4D-4617-9177-E7118A133BF9}"/>
              </a:ext>
            </a:extLst>
          </p:cNvPr>
          <p:cNvSpPr/>
          <p:nvPr/>
        </p:nvSpPr>
        <p:spPr>
          <a:xfrm>
            <a:off x="6160810" y="4368538"/>
            <a:ext cx="386499" cy="359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7DECFB-8EE5-4F5A-9545-F2BC9451ED78}"/>
              </a:ext>
            </a:extLst>
          </p:cNvPr>
          <p:cNvSpPr/>
          <p:nvPr/>
        </p:nvSpPr>
        <p:spPr>
          <a:xfrm>
            <a:off x="5344999" y="4774674"/>
            <a:ext cx="2018122" cy="6268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HERITAGE PLACES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151A37-35D1-462F-9CA0-5D6271600392}"/>
              </a:ext>
            </a:extLst>
          </p:cNvPr>
          <p:cNvSpPr/>
          <p:nvPr/>
        </p:nvSpPr>
        <p:spPr>
          <a:xfrm>
            <a:off x="7761501" y="4750322"/>
            <a:ext cx="1871907" cy="675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HERITAGE FOOD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EB7E9BE-AB73-44ED-9230-5FC9FA236C7A}"/>
              </a:ext>
            </a:extLst>
          </p:cNvPr>
          <p:cNvSpPr/>
          <p:nvPr/>
        </p:nvSpPr>
        <p:spPr>
          <a:xfrm>
            <a:off x="8415682" y="4359895"/>
            <a:ext cx="386499" cy="359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7B996-8D7F-42DC-B8F4-23CB6B34C41D}"/>
              </a:ext>
            </a:extLst>
          </p:cNvPr>
          <p:cNvCxnSpPr/>
          <p:nvPr/>
        </p:nvCxnSpPr>
        <p:spPr>
          <a:xfrm>
            <a:off x="1828800" y="5938887"/>
            <a:ext cx="904973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C69CF3-878A-4549-B57B-0B5DACA5CE56}"/>
              </a:ext>
            </a:extLst>
          </p:cNvPr>
          <p:cNvCxnSpPr/>
          <p:nvPr/>
        </p:nvCxnSpPr>
        <p:spPr>
          <a:xfrm flipV="1">
            <a:off x="1828800" y="4449452"/>
            <a:ext cx="0" cy="1489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ACAB31-6209-43A2-AEAE-FDC337203CD0}"/>
              </a:ext>
            </a:extLst>
          </p:cNvPr>
          <p:cNvCxnSpPr/>
          <p:nvPr/>
        </p:nvCxnSpPr>
        <p:spPr>
          <a:xfrm flipV="1">
            <a:off x="1630837" y="4449452"/>
            <a:ext cx="197963" cy="2545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95FC9A-DFE8-4A79-95F0-A696CAF2D637}"/>
              </a:ext>
            </a:extLst>
          </p:cNvPr>
          <p:cNvCxnSpPr>
            <a:cxnSpLocks/>
          </p:cNvCxnSpPr>
          <p:nvPr/>
        </p:nvCxnSpPr>
        <p:spPr>
          <a:xfrm>
            <a:off x="1830371" y="4449452"/>
            <a:ext cx="196392" cy="252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0B7B68-5111-4D30-87A9-1379078A8119}"/>
              </a:ext>
            </a:extLst>
          </p:cNvPr>
          <p:cNvCxnSpPr/>
          <p:nvPr/>
        </p:nvCxnSpPr>
        <p:spPr>
          <a:xfrm flipV="1">
            <a:off x="10878532" y="4322191"/>
            <a:ext cx="0" cy="16166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6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0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482D2-F565-41D0-8A8D-55C76D4F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95" y="764749"/>
            <a:ext cx="9483365" cy="15212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b="1" dirty="0">
                <a:latin typeface="+mn-lt"/>
              </a:rPr>
              <a:t>              </a:t>
            </a:r>
            <a:r>
              <a:rPr lang="en-US" dirty="0"/>
              <a:t>THE WOW IN YOUR SOLUTION</a:t>
            </a:r>
          </a:p>
        </p:txBody>
      </p:sp>
      <p:graphicFrame>
        <p:nvGraphicFramePr>
          <p:cNvPr id="16" name="TextBox 4">
            <a:extLst>
              <a:ext uri="{FF2B5EF4-FFF2-40B4-BE49-F238E27FC236}">
                <a16:creationId xmlns:a16="http://schemas.microsoft.com/office/drawing/2014/main" id="{588185CF-BB45-1743-37C7-46DBE0874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8319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94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169F6-682B-EF90-6A64-5E34D3EB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cap="all" dirty="0"/>
              <a:t>RESULTS</a:t>
            </a:r>
            <a:r>
              <a:rPr lang="en-US" sz="6000" cap="al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71A4-A3D1-4401-F832-674CA1C8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People can find heritage food and places through our website easily.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31815-3D92-4F7F-ACCE-4A986E84B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2226975"/>
            <a:ext cx="5659222" cy="2603242"/>
          </a:xfrm>
          <a:prstGeom prst="rect">
            <a:avLst/>
          </a:pr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9FF305-2C47-43BE-8817-CD04082AE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3" b="5441"/>
          <a:stretch/>
        </p:blipFill>
        <p:spPr>
          <a:xfrm>
            <a:off x="1226410" y="2060634"/>
            <a:ext cx="5902811" cy="298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496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81e5d7-f4f6-47ac-bbd5-dc5e91184e2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FCB274D910C478E653640A31BE046" ma:contentTypeVersion="15" ma:contentTypeDescription="Create a new document." ma:contentTypeScope="" ma:versionID="538b64e3425d3a0df45f810cd5ebb783">
  <xsd:schema xmlns:xsd="http://www.w3.org/2001/XMLSchema" xmlns:xs="http://www.w3.org/2001/XMLSchema" xmlns:p="http://schemas.microsoft.com/office/2006/metadata/properties" xmlns:ns3="2081e5d7-f4f6-47ac-bbd5-dc5e91184e20" xmlns:ns4="aeb9c99d-b56a-44d7-ba51-e09114b3e757" targetNamespace="http://schemas.microsoft.com/office/2006/metadata/properties" ma:root="true" ma:fieldsID="9ac1bf5abf9183592f4e61027774c58c" ns3:_="" ns4:_="">
    <xsd:import namespace="2081e5d7-f4f6-47ac-bbd5-dc5e91184e20"/>
    <xsd:import namespace="aeb9c99d-b56a-44d7-ba51-e09114b3e7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1e5d7-f4f6-47ac-bbd5-dc5e91184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9c99d-b56a-44d7-ba51-e09114b3e7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82EE4-9AAC-4237-9930-7CBA21586C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70D75A-D82E-4B0C-8D7E-FD9B5D313F37}">
  <ds:schemaRefs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aeb9c99d-b56a-44d7-ba51-e09114b3e757"/>
    <ds:schemaRef ds:uri="http://schemas.microsoft.com/office/2006/metadata/properties"/>
    <ds:schemaRef ds:uri="http://schemas.microsoft.com/office/infopath/2007/PartnerControls"/>
    <ds:schemaRef ds:uri="2081e5d7-f4f6-47ac-bbd5-dc5e91184e20"/>
  </ds:schemaRefs>
</ds:datastoreItem>
</file>

<file path=customXml/itemProps3.xml><?xml version="1.0" encoding="utf-8"?>
<ds:datastoreItem xmlns:ds="http://schemas.openxmlformats.org/officeDocument/2006/customXml" ds:itemID="{5D5E5F00-3619-47A3-B3A5-B9BF908EB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1e5d7-f4f6-47ac-bbd5-dc5e91184e20"/>
    <ds:schemaRef ds:uri="aeb9c99d-b56a-44d7-ba51-e09114b3e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Wandering tales</vt:lpstr>
      <vt:lpstr>AGENDA</vt:lpstr>
      <vt:lpstr>PROBLEM  STATEMENT</vt:lpstr>
      <vt:lpstr>PROJECT  OVERVIEW</vt:lpstr>
      <vt:lpstr>YOUR SOLUTION AND ITS VALUE PROPOSITION</vt:lpstr>
      <vt:lpstr>Who are the end user</vt:lpstr>
      <vt:lpstr>MODELLING</vt:lpstr>
      <vt:lpstr>              THE WOW IN YOUR SOLUTION</vt:lpstr>
      <vt:lpstr>RESULTS </vt:lpstr>
      <vt:lpstr>MEET OUR TEAM</vt:lpstr>
      <vt:lpstr>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Wandering tales</dc:title>
  <dc:creator>IBM</dc:creator>
  <cp:lastModifiedBy>IBM</cp:lastModifiedBy>
  <cp:revision>12</cp:revision>
  <dcterms:created xsi:type="dcterms:W3CDTF">2023-07-06T05:32:17Z</dcterms:created>
  <dcterms:modified xsi:type="dcterms:W3CDTF">2023-07-06T11:14:19Z</dcterms:modified>
</cp:coreProperties>
</file>