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59" r:id="rId3"/>
    <p:sldId id="260" r:id="rId4"/>
    <p:sldId id="266" r:id="rId5"/>
    <p:sldId id="264" r:id="rId6"/>
    <p:sldId id="267" r:id="rId7"/>
    <p:sldId id="268" r:id="rId8"/>
    <p:sldId id="269" r:id="rId9"/>
    <p:sldId id="263" r:id="rId10"/>
    <p:sldId id="272" r:id="rId11"/>
    <p:sldId id="270" r:id="rId12"/>
    <p:sldId id="271" r:id="rId13"/>
    <p:sldId id="274" r:id="rId14"/>
    <p:sldId id="273" r:id="rId15"/>
    <p:sldId id="276" r:id="rId16"/>
    <p:sldId id="277" r:id="rId17"/>
    <p:sldId id="279" r:id="rId18"/>
    <p:sldId id="281" r:id="rId19"/>
    <p:sldId id="282" r:id="rId20"/>
    <p:sldId id="284" r:id="rId21"/>
    <p:sldId id="288" r:id="rId22"/>
    <p:sldId id="285" r:id="rId23"/>
    <p:sldId id="286" r:id="rId24"/>
    <p:sldId id="287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1E2"/>
    <a:srgbClr val="FED73D"/>
    <a:srgbClr val="00AECD"/>
    <a:srgbClr val="64539E"/>
    <a:srgbClr val="CC499B"/>
    <a:srgbClr val="F9951F"/>
    <a:srgbClr val="FFD539"/>
    <a:srgbClr val="00ACBE"/>
    <a:srgbClr val="60509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D823-9E96-4FEC-8CE2-8988BDC7766E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FDFE-F0F8-4C62-8598-B3BB3A01B3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3500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28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138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97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806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15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552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99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781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874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9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329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C0FE-805F-49DC-AF7D-9117F6B50B77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069C-D8FA-4A1E-BB87-37B6E1AAC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377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D51037A-5E61-4F87-975A-F3E75BD19B3B}"/>
              </a:ext>
            </a:extLst>
          </p:cNvPr>
          <p:cNvSpPr/>
          <p:nvPr/>
        </p:nvSpPr>
        <p:spPr>
          <a:xfrm>
            <a:off x="3958538" y="674557"/>
            <a:ext cx="8219607" cy="55763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E9CC1D3-166A-4CD0-9769-B39D289471AA}"/>
              </a:ext>
            </a:extLst>
          </p:cNvPr>
          <p:cNvSpPr/>
          <p:nvPr/>
        </p:nvSpPr>
        <p:spPr>
          <a:xfrm>
            <a:off x="0" y="674557"/>
            <a:ext cx="3972393" cy="5576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xmlns="" id="{5DAA9812-C3D9-48AA-BB7B-101BA9FC3AF1}"/>
              </a:ext>
            </a:extLst>
          </p:cNvPr>
          <p:cNvGrpSpPr/>
          <p:nvPr/>
        </p:nvGrpSpPr>
        <p:grpSpPr>
          <a:xfrm>
            <a:off x="4416059" y="1568318"/>
            <a:ext cx="3116497" cy="564018"/>
            <a:chOff x="4416059" y="1568318"/>
            <a:chExt cx="3116497" cy="5640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62CC755-85AE-438D-83D0-2269347D2A7D}"/>
                </a:ext>
              </a:extLst>
            </p:cNvPr>
            <p:cNvSpPr txBox="1"/>
            <p:nvPr/>
          </p:nvSpPr>
          <p:spPr>
            <a:xfrm>
              <a:off x="5898628" y="1568318"/>
              <a:ext cx="1633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400" spc="3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E500DF1-BEEA-4E7A-B9E1-7B6691BD9ECB}"/>
                </a:ext>
              </a:extLst>
            </p:cNvPr>
            <p:cNvSpPr txBox="1"/>
            <p:nvPr/>
          </p:nvSpPr>
          <p:spPr>
            <a:xfrm>
              <a:off x="4416059" y="1878420"/>
              <a:ext cx="3116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050" spc="300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xmlns="" id="{22B6A2A5-ACB0-4DC8-B603-3DD96464C980}"/>
              </a:ext>
            </a:extLst>
          </p:cNvPr>
          <p:cNvGrpSpPr/>
          <p:nvPr/>
        </p:nvGrpSpPr>
        <p:grpSpPr>
          <a:xfrm>
            <a:off x="4416059" y="3022425"/>
            <a:ext cx="3116497" cy="564018"/>
            <a:chOff x="4416059" y="1568318"/>
            <a:chExt cx="3116497" cy="5640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3D9F4E7-BAD5-4F3F-9115-1B74AE4A4ED6}"/>
                </a:ext>
              </a:extLst>
            </p:cNvPr>
            <p:cNvSpPr txBox="1"/>
            <p:nvPr/>
          </p:nvSpPr>
          <p:spPr>
            <a:xfrm>
              <a:off x="5898628" y="1568318"/>
              <a:ext cx="1633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400" spc="3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121DC27-6862-42AD-9BD2-1784B4211CC2}"/>
                </a:ext>
              </a:extLst>
            </p:cNvPr>
            <p:cNvSpPr txBox="1"/>
            <p:nvPr/>
          </p:nvSpPr>
          <p:spPr>
            <a:xfrm>
              <a:off x="4416059" y="1878420"/>
              <a:ext cx="3116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050" spc="300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xmlns="" id="{7FB516A3-DA84-4182-90CC-03A5AE07572F}"/>
              </a:ext>
            </a:extLst>
          </p:cNvPr>
          <p:cNvGrpSpPr/>
          <p:nvPr/>
        </p:nvGrpSpPr>
        <p:grpSpPr>
          <a:xfrm>
            <a:off x="4416059" y="4457136"/>
            <a:ext cx="3116497" cy="564018"/>
            <a:chOff x="4416059" y="1568318"/>
            <a:chExt cx="3116497" cy="5640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62D6049-AC96-4628-9225-B31C3C51819E}"/>
                </a:ext>
              </a:extLst>
            </p:cNvPr>
            <p:cNvSpPr txBox="1"/>
            <p:nvPr/>
          </p:nvSpPr>
          <p:spPr>
            <a:xfrm>
              <a:off x="5898628" y="1568318"/>
              <a:ext cx="1633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400" spc="3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A59A724-D701-4062-B973-ED1386ED8CAE}"/>
                </a:ext>
              </a:extLst>
            </p:cNvPr>
            <p:cNvSpPr txBox="1"/>
            <p:nvPr/>
          </p:nvSpPr>
          <p:spPr>
            <a:xfrm>
              <a:off x="4416059" y="1878420"/>
              <a:ext cx="3116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050" spc="300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F7AD433-2B70-4F10-B07A-29136E35B13F}"/>
              </a:ext>
            </a:extLst>
          </p:cNvPr>
          <p:cNvSpPr txBox="1"/>
          <p:nvPr/>
        </p:nvSpPr>
        <p:spPr>
          <a:xfrm>
            <a:off x="4627418" y="1824585"/>
            <a:ext cx="75645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chemeClr val="bg1"/>
                </a:solidFill>
                <a:latin typeface="Nexa Bold" panose="02000000000000000000" pitchFamily="50" charset="0"/>
              </a:rPr>
              <a:t>  </a:t>
            </a:r>
            <a:r>
              <a:rPr lang="en-IN" sz="6600" dirty="0" smtClean="0">
                <a:solidFill>
                  <a:schemeClr val="bg1"/>
                </a:solidFill>
                <a:latin typeface="Nexa Bold" panose="02000000000000000000" pitchFamily="50" charset="0"/>
              </a:rPr>
              <a:t>Web </a:t>
            </a:r>
            <a:r>
              <a:rPr lang="en-IN" sz="6600" dirty="0" smtClean="0">
                <a:solidFill>
                  <a:schemeClr val="bg1"/>
                </a:solidFill>
                <a:latin typeface="Nexa Bold" panose="02000000000000000000" pitchFamily="50" charset="0"/>
              </a:rPr>
              <a:t>page</a:t>
            </a:r>
          </a:p>
          <a:p>
            <a:r>
              <a:rPr lang="en-IN" sz="6600" dirty="0" smtClean="0">
                <a:solidFill>
                  <a:schemeClr val="bg1"/>
                </a:solidFill>
                <a:latin typeface="Nexa Bold" panose="02000000000000000000" pitchFamily="50" charset="0"/>
              </a:rPr>
              <a:t>presentation</a:t>
            </a:r>
            <a:endParaRPr lang="en-IN" sz="6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9053EE63-97ED-4840-BEDB-9C6AED0224AC}"/>
              </a:ext>
            </a:extLst>
          </p:cNvPr>
          <p:cNvCxnSpPr/>
          <p:nvPr/>
        </p:nvCxnSpPr>
        <p:spPr>
          <a:xfrm>
            <a:off x="11309783" y="74944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1673" y="4710545"/>
            <a:ext cx="347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Presented by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36073" y="5430982"/>
            <a:ext cx="275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  Mohamed </a:t>
            </a:r>
            <a:r>
              <a:rPr lang="en-US" dirty="0" err="1" smtClean="0">
                <a:solidFill>
                  <a:schemeClr val="bg1"/>
                </a:solidFill>
              </a:rPr>
              <a:t>aashik.N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666851" y="4042403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652784" y="3334764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652785" y="2613058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680922" y="190542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539606" y="1197783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 smtClean="0">
                <a:latin typeface="Agency FB" panose="020B0503020202020204" pitchFamily="34" charset="0"/>
              </a:rPr>
              <a:t>01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281354" y="619125"/>
            <a:ext cx="1111348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982351" y="872197"/>
            <a:ext cx="7526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Homepage</a:t>
            </a:r>
            <a:endParaRPr lang="en-US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25218" y="2236763"/>
            <a:ext cx="52331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Textbox &amp; button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Animations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Images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Nav</a:t>
            </a:r>
            <a:r>
              <a:rPr lang="en-US" sz="2800" dirty="0" smtClean="0"/>
              <a:t> bar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666851" y="4042403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652784" y="3334764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652785" y="2613058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1027297" y="190542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179376" y="1197783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 smtClean="0">
                <a:latin typeface="Agency FB" panose="020B0503020202020204" pitchFamily="34" charset="0"/>
              </a:rPr>
              <a:t>01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0" y="619125"/>
            <a:ext cx="1392702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715065" y="225083"/>
            <a:ext cx="7526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Text box &amp; button</a:t>
            </a:r>
            <a:endParaRPr lang="en-US" sz="4400" dirty="0"/>
          </a:p>
        </p:txBody>
      </p:sp>
      <p:pic>
        <p:nvPicPr>
          <p:cNvPr id="10" name="Picture 9" descr="textbo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25" y="1330278"/>
            <a:ext cx="9481992" cy="46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673" y="0"/>
            <a:ext cx="1241367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666851" y="4042403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652784" y="3334764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1179275" y="2613058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680922" y="190542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193231" y="1197783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 smtClean="0">
                <a:latin typeface="Agency FB" panose="020B0503020202020204" pitchFamily="34" charset="0"/>
              </a:rPr>
              <a:t>01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0" y="619125"/>
            <a:ext cx="1392702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117255" y="886691"/>
            <a:ext cx="361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Animations:</a:t>
            </a:r>
            <a:endParaRPr lang="en-US" sz="4000" dirty="0"/>
          </a:p>
        </p:txBody>
      </p:sp>
      <p:pic>
        <p:nvPicPr>
          <p:cNvPr id="14" name="Picture 1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22" y="1623654"/>
            <a:ext cx="4900087" cy="3585655"/>
          </a:xfrm>
          <a:prstGeom prst="rect">
            <a:avLst/>
          </a:prstGeom>
        </p:spPr>
      </p:pic>
      <p:pic>
        <p:nvPicPr>
          <p:cNvPr id="15" name="Picture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97" y="5306290"/>
            <a:ext cx="3982006" cy="15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666851" y="4042403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1193129" y="3334764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652785" y="2613058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680922" y="190542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207086" y="1197783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 smtClean="0">
                <a:latin typeface="Agency FB" panose="020B0503020202020204" pitchFamily="34" charset="0"/>
              </a:rPr>
              <a:t>01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0" y="619125"/>
            <a:ext cx="1392702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660040" y="277071"/>
            <a:ext cx="361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Images:</a:t>
            </a:r>
            <a:endParaRPr lang="en-US" sz="4000" dirty="0"/>
          </a:p>
        </p:txBody>
      </p:sp>
      <p:pic>
        <p:nvPicPr>
          <p:cNvPr id="11" name="Picture 10" descr="i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48" y="1422237"/>
            <a:ext cx="8740477" cy="449425"/>
          </a:xfrm>
          <a:prstGeom prst="rect">
            <a:avLst/>
          </a:prstGeom>
        </p:spPr>
      </p:pic>
      <p:pic>
        <p:nvPicPr>
          <p:cNvPr id="12" name="Picture 11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55" y="2386177"/>
            <a:ext cx="8465253" cy="40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999371" y="4042403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652784" y="3334764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652785" y="2613058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680922" y="190542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151666" y="1197783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 smtClean="0">
                <a:latin typeface="Agency FB" panose="020B0503020202020204" pitchFamily="34" charset="0"/>
              </a:rPr>
              <a:t>01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0" y="619125"/>
            <a:ext cx="1392702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117255" y="886691"/>
            <a:ext cx="361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Nav</a:t>
            </a:r>
            <a:r>
              <a:rPr lang="en-US" sz="4000" dirty="0" smtClean="0"/>
              <a:t> bar </a:t>
            </a:r>
            <a:endParaRPr lang="en-US" sz="4000" dirty="0"/>
          </a:p>
        </p:txBody>
      </p:sp>
      <p:pic>
        <p:nvPicPr>
          <p:cNvPr id="14" name="Picture 1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67" y="1514043"/>
            <a:ext cx="7056633" cy="2239500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4" y="4500749"/>
            <a:ext cx="9878290" cy="17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/>
          <p:nvPr/>
        </p:nvGrpSpPr>
        <p:grpSpPr>
          <a:xfrm>
            <a:off x="998554" y="794467"/>
            <a:ext cx="10320610" cy="5376300"/>
            <a:chOff x="1478383" y="794467"/>
            <a:chExt cx="10320610" cy="5376300"/>
          </a:xfrm>
        </p:grpSpPr>
        <p:sp>
          <p:nvSpPr>
            <p:cNvPr id="3" name="Oval 2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19"/>
            <p:cNvSpPr/>
            <p:nvPr/>
          </p:nvSpPr>
          <p:spPr>
            <a:xfrm>
              <a:off x="7062595" y="1036078"/>
              <a:ext cx="2699780" cy="77887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20"/>
            <p:cNvSpPr/>
            <p:nvPr/>
          </p:nvSpPr>
          <p:spPr>
            <a:xfrm>
              <a:off x="7573907" y="2058461"/>
              <a:ext cx="2631814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21"/>
            <p:cNvSpPr/>
            <p:nvPr/>
          </p:nvSpPr>
          <p:spPr>
            <a:xfrm>
              <a:off x="7981391" y="3080845"/>
              <a:ext cx="3817602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22"/>
            <p:cNvSpPr/>
            <p:nvPr/>
          </p:nvSpPr>
          <p:spPr>
            <a:xfrm>
              <a:off x="7601615" y="4103228"/>
              <a:ext cx="2811923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23"/>
            <p:cNvSpPr/>
            <p:nvPr/>
          </p:nvSpPr>
          <p:spPr>
            <a:xfrm>
              <a:off x="7062594" y="5125612"/>
              <a:ext cx="2963017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32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1" idx="6"/>
              <a:endCxn id="5" idx="1"/>
            </p:cNvCxnSpPr>
            <p:nvPr/>
          </p:nvCxnSpPr>
          <p:spPr>
            <a:xfrm flipV="1">
              <a:off x="5663172" y="1425513"/>
              <a:ext cx="1399423" cy="123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12" idx="6"/>
              <a:endCxn id="6" idx="1"/>
            </p:cNvCxnSpPr>
            <p:nvPr/>
          </p:nvCxnSpPr>
          <p:spPr>
            <a:xfrm>
              <a:off x="6474580" y="2460234"/>
              <a:ext cx="1099327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6670037" y="3482617"/>
              <a:ext cx="1311354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14" idx="6"/>
              <a:endCxn id="8" idx="1"/>
            </p:cNvCxnSpPr>
            <p:nvPr/>
          </p:nvCxnSpPr>
          <p:spPr>
            <a:xfrm>
              <a:off x="6490455" y="4505001"/>
              <a:ext cx="111116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Graphic 70" descr="Laptop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8174330" y="3279580"/>
              <a:ext cx="396000" cy="396000"/>
            </a:xfrm>
            <a:prstGeom prst="rect">
              <a:avLst/>
            </a:prstGeom>
          </p:spPr>
        </p:pic>
        <p:pic>
          <p:nvPicPr>
            <p:cNvPr id="33" name="Graphic 72" descr="Monitor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4307000"/>
              <a:ext cx="396000" cy="396000"/>
            </a:xfrm>
            <a:prstGeom prst="rect">
              <a:avLst/>
            </a:prstGeom>
          </p:spPr>
        </p:pic>
        <p:pic>
          <p:nvPicPr>
            <p:cNvPr id="34" name="Graphic 76" descr="Table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2262231"/>
              <a:ext cx="396000" cy="396000"/>
            </a:xfrm>
            <a:prstGeom prst="rect">
              <a:avLst/>
            </a:prstGeom>
          </p:spPr>
        </p:pic>
        <p:pic>
          <p:nvPicPr>
            <p:cNvPr id="35" name="Graphic 78" descr="Comput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261410" y="5334674"/>
              <a:ext cx="396000" cy="396000"/>
            </a:xfrm>
            <a:prstGeom prst="rect">
              <a:avLst/>
            </a:prstGeom>
          </p:spPr>
        </p:pic>
        <p:pic>
          <p:nvPicPr>
            <p:cNvPr id="36" name="Graphic 80" descr="Single gea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37" name="Graphic 82" descr="Stopwatch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38" name="Graphic 84" descr="Lightbulb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</p:spPr>
        </p:pic>
        <p:pic>
          <p:nvPicPr>
            <p:cNvPr id="39" name="Graphic 86" descr="Head with Gear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40" name="Oval 39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Graphic 91" descr="Teacher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442107" y="3279483"/>
              <a:ext cx="2637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spc="300" dirty="0" smtClean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My webpage</a:t>
              </a:r>
              <a:endParaRPr lang="en-IN" sz="2000" b="1" spc="3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99850" y="3322663"/>
              <a:ext cx="2610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solidFill>
                  <a:schemeClr val="bg1">
                    <a:lumMod val="6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99272" y="1152986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Introduction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12288" y="2167843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Homepage</a:t>
              </a:r>
              <a:r>
                <a:rPr lang="en-IN" sz="1100" dirty="0" smtClean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.</a:t>
              </a:r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818218" y="3185192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Login page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95541" y="4207028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About page</a:t>
              </a: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90319" y="5230921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User page</a:t>
              </a:r>
            </a:p>
          </p:txBody>
        </p:sp>
      </p:grpSp>
      <p:pic>
        <p:nvPicPr>
          <p:cNvPr id="51" name="Picture 50" descr="intr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558" y="1294814"/>
            <a:ext cx="280768" cy="28076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666851" y="4042403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652784" y="3334764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652785" y="2613058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680922" y="190542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498041" y="1197783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 smtClean="0">
                <a:latin typeface="Agency FB" panose="020B0503020202020204" pitchFamily="34" charset="0"/>
              </a:rPr>
              <a:t>01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281354" y="619125"/>
            <a:ext cx="1111348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982351" y="872197"/>
            <a:ext cx="7526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Login page</a:t>
            </a:r>
            <a:endParaRPr lang="en-US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4382" y="1233054"/>
            <a:ext cx="52331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Images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Nav</a:t>
            </a:r>
            <a:r>
              <a:rPr lang="en-US" sz="2800" dirty="0" smtClean="0"/>
              <a:t> bar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Login 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666851" y="4042403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652784" y="3334764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652785" y="2613058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1165847" y="190542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179376" y="1197783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 smtClean="0">
                <a:latin typeface="Agency FB" panose="020B0503020202020204" pitchFamily="34" charset="0"/>
              </a:rPr>
              <a:t>01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0" y="619125"/>
            <a:ext cx="1392702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117255" y="886691"/>
            <a:ext cx="361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Login box:</a:t>
            </a:r>
            <a:endParaRPr lang="en-US" sz="4000" dirty="0"/>
          </a:p>
        </p:txBody>
      </p:sp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77" y="1572226"/>
            <a:ext cx="8775974" cy="42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/>
          <p:nvPr/>
        </p:nvGrpSpPr>
        <p:grpSpPr>
          <a:xfrm>
            <a:off x="998554" y="794467"/>
            <a:ext cx="9950152" cy="5376300"/>
            <a:chOff x="1478383" y="794467"/>
            <a:chExt cx="9950152" cy="5376300"/>
          </a:xfrm>
        </p:grpSpPr>
        <p:sp>
          <p:nvSpPr>
            <p:cNvPr id="3" name="Oval 2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19"/>
            <p:cNvSpPr/>
            <p:nvPr/>
          </p:nvSpPr>
          <p:spPr>
            <a:xfrm>
              <a:off x="7062595" y="1036078"/>
              <a:ext cx="2699780" cy="77887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20"/>
            <p:cNvSpPr/>
            <p:nvPr/>
          </p:nvSpPr>
          <p:spPr>
            <a:xfrm>
              <a:off x="7573906" y="2058461"/>
              <a:ext cx="260410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21"/>
            <p:cNvSpPr/>
            <p:nvPr/>
          </p:nvSpPr>
          <p:spPr>
            <a:xfrm>
              <a:off x="7981392" y="3080845"/>
              <a:ext cx="2709238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22"/>
            <p:cNvSpPr/>
            <p:nvPr/>
          </p:nvSpPr>
          <p:spPr>
            <a:xfrm>
              <a:off x="7601615" y="4103228"/>
              <a:ext cx="2811923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23"/>
            <p:cNvSpPr/>
            <p:nvPr/>
          </p:nvSpPr>
          <p:spPr>
            <a:xfrm>
              <a:off x="7062594" y="5125612"/>
              <a:ext cx="2963017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32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1" idx="6"/>
              <a:endCxn id="5" idx="1"/>
            </p:cNvCxnSpPr>
            <p:nvPr/>
          </p:nvCxnSpPr>
          <p:spPr>
            <a:xfrm flipV="1">
              <a:off x="5663172" y="1425513"/>
              <a:ext cx="1399423" cy="123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12" idx="6"/>
              <a:endCxn id="6" idx="1"/>
            </p:cNvCxnSpPr>
            <p:nvPr/>
          </p:nvCxnSpPr>
          <p:spPr>
            <a:xfrm>
              <a:off x="6474580" y="2460234"/>
              <a:ext cx="109932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6670037" y="3482617"/>
              <a:ext cx="131135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14" idx="6"/>
              <a:endCxn id="8" idx="1"/>
            </p:cNvCxnSpPr>
            <p:nvPr/>
          </p:nvCxnSpPr>
          <p:spPr>
            <a:xfrm>
              <a:off x="6490455" y="4505001"/>
              <a:ext cx="111116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Graphic 70" descr="Laptop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8174330" y="3279580"/>
              <a:ext cx="396000" cy="396000"/>
            </a:xfrm>
            <a:prstGeom prst="rect">
              <a:avLst/>
            </a:prstGeom>
          </p:spPr>
        </p:pic>
        <p:pic>
          <p:nvPicPr>
            <p:cNvPr id="33" name="Graphic 72" descr="Monitor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4307000"/>
              <a:ext cx="396000" cy="396000"/>
            </a:xfrm>
            <a:prstGeom prst="rect">
              <a:avLst/>
            </a:prstGeom>
          </p:spPr>
        </p:pic>
        <p:pic>
          <p:nvPicPr>
            <p:cNvPr id="34" name="Graphic 76" descr="Table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2262231"/>
              <a:ext cx="396000" cy="396000"/>
            </a:xfrm>
            <a:prstGeom prst="rect">
              <a:avLst/>
            </a:prstGeom>
          </p:spPr>
        </p:pic>
        <p:pic>
          <p:nvPicPr>
            <p:cNvPr id="35" name="Graphic 78" descr="Comput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261410" y="5334674"/>
              <a:ext cx="396000" cy="396000"/>
            </a:xfrm>
            <a:prstGeom prst="rect">
              <a:avLst/>
            </a:prstGeom>
          </p:spPr>
        </p:pic>
        <p:pic>
          <p:nvPicPr>
            <p:cNvPr id="36" name="Graphic 80" descr="Single gea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37" name="Graphic 82" descr="Stopwatch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38" name="Graphic 84" descr="Lightbulb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</p:spPr>
        </p:pic>
        <p:pic>
          <p:nvPicPr>
            <p:cNvPr id="39" name="Graphic 86" descr="Head with Gear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40" name="Oval 39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Graphic 91" descr="Teacher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442107" y="3279483"/>
              <a:ext cx="2637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spc="300" dirty="0" smtClean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My webpage</a:t>
              </a:r>
              <a:endParaRPr lang="en-IN" sz="2000" b="1" spc="3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99850" y="3322663"/>
              <a:ext cx="2610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solidFill>
                  <a:schemeClr val="bg1">
                    <a:lumMod val="6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99272" y="1152986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Introduction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12288" y="2167843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Homepage</a:t>
              </a:r>
              <a:r>
                <a:rPr lang="en-IN" sz="1100" dirty="0" smtClean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.</a:t>
              </a:r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818218" y="3185192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Login page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95541" y="4207028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About page</a:t>
              </a: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90319" y="5230921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Conclusion</a:t>
              </a:r>
            </a:p>
          </p:txBody>
        </p:sp>
      </p:grpSp>
      <p:pic>
        <p:nvPicPr>
          <p:cNvPr id="51" name="Picture 50" descr="intr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558" y="1294814"/>
            <a:ext cx="280768" cy="28076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5964" cy="7162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/>
          <p:nvPr/>
        </p:nvGrpSpPr>
        <p:grpSpPr>
          <a:xfrm>
            <a:off x="998554" y="794467"/>
            <a:ext cx="9950152" cy="5376300"/>
            <a:chOff x="1478383" y="794467"/>
            <a:chExt cx="9950152" cy="5376300"/>
          </a:xfrm>
        </p:grpSpPr>
        <p:sp>
          <p:nvSpPr>
            <p:cNvPr id="3" name="Oval 2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19"/>
            <p:cNvSpPr/>
            <p:nvPr/>
          </p:nvSpPr>
          <p:spPr>
            <a:xfrm>
              <a:off x="7062595" y="1036078"/>
              <a:ext cx="2699780" cy="77887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20"/>
            <p:cNvSpPr/>
            <p:nvPr/>
          </p:nvSpPr>
          <p:spPr>
            <a:xfrm>
              <a:off x="7560052" y="2086171"/>
              <a:ext cx="2631814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21"/>
            <p:cNvSpPr/>
            <p:nvPr/>
          </p:nvSpPr>
          <p:spPr>
            <a:xfrm>
              <a:off x="7981392" y="3080845"/>
              <a:ext cx="2709238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22"/>
            <p:cNvSpPr/>
            <p:nvPr/>
          </p:nvSpPr>
          <p:spPr>
            <a:xfrm>
              <a:off x="7601615" y="4103228"/>
              <a:ext cx="3560069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23"/>
            <p:cNvSpPr/>
            <p:nvPr/>
          </p:nvSpPr>
          <p:spPr>
            <a:xfrm>
              <a:off x="7062594" y="5125612"/>
              <a:ext cx="2963017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32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1" idx="6"/>
              <a:endCxn id="5" idx="1"/>
            </p:cNvCxnSpPr>
            <p:nvPr/>
          </p:nvCxnSpPr>
          <p:spPr>
            <a:xfrm flipV="1">
              <a:off x="5663172" y="1425513"/>
              <a:ext cx="1399423" cy="123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12" idx="6"/>
              <a:endCxn id="6" idx="1"/>
            </p:cNvCxnSpPr>
            <p:nvPr/>
          </p:nvCxnSpPr>
          <p:spPr>
            <a:xfrm>
              <a:off x="6474580" y="2460234"/>
              <a:ext cx="1085472" cy="277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6670037" y="3482617"/>
              <a:ext cx="131135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14" idx="6"/>
              <a:endCxn id="8" idx="1"/>
            </p:cNvCxnSpPr>
            <p:nvPr/>
          </p:nvCxnSpPr>
          <p:spPr>
            <a:xfrm>
              <a:off x="6490455" y="4505001"/>
              <a:ext cx="111116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Graphic 70" descr="Laptop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8174330" y="3279580"/>
              <a:ext cx="396000" cy="396000"/>
            </a:xfrm>
            <a:prstGeom prst="rect">
              <a:avLst/>
            </a:prstGeom>
          </p:spPr>
        </p:pic>
        <p:pic>
          <p:nvPicPr>
            <p:cNvPr id="33" name="Graphic 72" descr="Monitor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4307000"/>
              <a:ext cx="396000" cy="396000"/>
            </a:xfrm>
            <a:prstGeom prst="rect">
              <a:avLst/>
            </a:prstGeom>
          </p:spPr>
        </p:pic>
        <p:pic>
          <p:nvPicPr>
            <p:cNvPr id="34" name="Graphic 76" descr="Table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2262231"/>
              <a:ext cx="396000" cy="396000"/>
            </a:xfrm>
            <a:prstGeom prst="rect">
              <a:avLst/>
            </a:prstGeom>
          </p:spPr>
        </p:pic>
        <p:pic>
          <p:nvPicPr>
            <p:cNvPr id="35" name="Graphic 78" descr="Comput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261410" y="5334674"/>
              <a:ext cx="396000" cy="396000"/>
            </a:xfrm>
            <a:prstGeom prst="rect">
              <a:avLst/>
            </a:prstGeom>
          </p:spPr>
        </p:pic>
        <p:pic>
          <p:nvPicPr>
            <p:cNvPr id="36" name="Graphic 80" descr="Single gea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37" name="Graphic 82" descr="Stopwatch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38" name="Graphic 84" descr="Lightbulb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</p:spPr>
        </p:pic>
        <p:pic>
          <p:nvPicPr>
            <p:cNvPr id="39" name="Graphic 86" descr="Head with Gear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40" name="Oval 39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Graphic 91" descr="Teacher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442107" y="3279483"/>
              <a:ext cx="2637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spc="300" dirty="0" smtClean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My webpage</a:t>
              </a:r>
              <a:endParaRPr lang="en-IN" sz="2000" b="1" spc="3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99850" y="3322663"/>
              <a:ext cx="2610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solidFill>
                  <a:schemeClr val="bg1">
                    <a:lumMod val="6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99272" y="1152986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Introduction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12288" y="2167843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Homepage</a:t>
              </a:r>
              <a:r>
                <a:rPr lang="en-IN" sz="1100" dirty="0" smtClean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.</a:t>
              </a:r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818218" y="3185192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Login page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95541" y="4207028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Register page</a:t>
              </a: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90319" y="5230921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dirty="0" smtClean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pic>
        <p:nvPicPr>
          <p:cNvPr id="51" name="Picture 50" descr="intr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558" y="1294814"/>
            <a:ext cx="280768" cy="28076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481455" y="5389418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Conclusion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666851" y="4042403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652784" y="3334764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652785" y="2613058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680922" y="190542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498041" y="1197783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 smtClean="0">
                <a:latin typeface="Agency FB" panose="020B0503020202020204" pitchFamily="34" charset="0"/>
              </a:rPr>
              <a:t>01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281354" y="619125"/>
            <a:ext cx="1111348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982351" y="872197"/>
            <a:ext cx="7526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Register page:</a:t>
            </a:r>
            <a:endParaRPr lang="en-US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4382" y="1233054"/>
            <a:ext cx="52331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Images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Nav</a:t>
            </a:r>
            <a:r>
              <a:rPr lang="en-US" sz="2800" dirty="0" smtClean="0"/>
              <a:t> bar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Register 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666851" y="4042403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652784" y="3334764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652785" y="2613058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1221267" y="190542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110101" y="1197783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 smtClean="0">
                <a:latin typeface="Agency FB" panose="020B0503020202020204" pitchFamily="34" charset="0"/>
              </a:rPr>
              <a:t>01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0" y="619125"/>
            <a:ext cx="1392702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117255" y="886691"/>
            <a:ext cx="361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Register box:</a:t>
            </a:r>
            <a:endParaRPr lang="en-US" sz="4000" dirty="0"/>
          </a:p>
        </p:txBody>
      </p:sp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55" y="1572226"/>
            <a:ext cx="6567054" cy="48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54" y="0"/>
            <a:ext cx="6642656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/>
          <p:nvPr/>
        </p:nvGrpSpPr>
        <p:grpSpPr>
          <a:xfrm>
            <a:off x="998554" y="794467"/>
            <a:ext cx="9950152" cy="5376300"/>
            <a:chOff x="1478383" y="794467"/>
            <a:chExt cx="9950152" cy="5376300"/>
          </a:xfrm>
        </p:grpSpPr>
        <p:sp>
          <p:nvSpPr>
            <p:cNvPr id="3" name="Oval 2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19"/>
            <p:cNvSpPr/>
            <p:nvPr/>
          </p:nvSpPr>
          <p:spPr>
            <a:xfrm>
              <a:off x="7062595" y="1036078"/>
              <a:ext cx="2699780" cy="77887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20"/>
            <p:cNvSpPr/>
            <p:nvPr/>
          </p:nvSpPr>
          <p:spPr>
            <a:xfrm>
              <a:off x="7560052" y="2086171"/>
              <a:ext cx="2631814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21"/>
            <p:cNvSpPr/>
            <p:nvPr/>
          </p:nvSpPr>
          <p:spPr>
            <a:xfrm>
              <a:off x="7981392" y="3080845"/>
              <a:ext cx="2709238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22"/>
            <p:cNvSpPr/>
            <p:nvPr/>
          </p:nvSpPr>
          <p:spPr>
            <a:xfrm>
              <a:off x="7601615" y="4103228"/>
              <a:ext cx="2853487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23"/>
            <p:cNvSpPr/>
            <p:nvPr/>
          </p:nvSpPr>
          <p:spPr>
            <a:xfrm>
              <a:off x="7062594" y="5125612"/>
              <a:ext cx="4251490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32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1" idx="6"/>
              <a:endCxn id="5" idx="1"/>
            </p:cNvCxnSpPr>
            <p:nvPr/>
          </p:nvCxnSpPr>
          <p:spPr>
            <a:xfrm flipV="1">
              <a:off x="5663172" y="1425513"/>
              <a:ext cx="1399423" cy="123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12" idx="6"/>
              <a:endCxn id="6" idx="1"/>
            </p:cNvCxnSpPr>
            <p:nvPr/>
          </p:nvCxnSpPr>
          <p:spPr>
            <a:xfrm>
              <a:off x="6474580" y="2460234"/>
              <a:ext cx="1085472" cy="277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6670037" y="3482617"/>
              <a:ext cx="131135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14" idx="6"/>
              <a:endCxn id="8" idx="1"/>
            </p:cNvCxnSpPr>
            <p:nvPr/>
          </p:nvCxnSpPr>
          <p:spPr>
            <a:xfrm>
              <a:off x="6490455" y="4505001"/>
              <a:ext cx="111116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Graphic 70" descr="Laptop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8174330" y="3279580"/>
              <a:ext cx="396000" cy="396000"/>
            </a:xfrm>
            <a:prstGeom prst="rect">
              <a:avLst/>
            </a:prstGeom>
          </p:spPr>
        </p:pic>
        <p:pic>
          <p:nvPicPr>
            <p:cNvPr id="33" name="Graphic 72" descr="Monitor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4307000"/>
              <a:ext cx="396000" cy="396000"/>
            </a:xfrm>
            <a:prstGeom prst="rect">
              <a:avLst/>
            </a:prstGeom>
          </p:spPr>
        </p:pic>
        <p:pic>
          <p:nvPicPr>
            <p:cNvPr id="34" name="Graphic 76" descr="Table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2262231"/>
              <a:ext cx="396000" cy="396000"/>
            </a:xfrm>
            <a:prstGeom prst="rect">
              <a:avLst/>
            </a:prstGeom>
          </p:spPr>
        </p:pic>
        <p:pic>
          <p:nvPicPr>
            <p:cNvPr id="35" name="Graphic 78" descr="Comput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261410" y="5334674"/>
              <a:ext cx="396000" cy="396000"/>
            </a:xfrm>
            <a:prstGeom prst="rect">
              <a:avLst/>
            </a:prstGeom>
          </p:spPr>
        </p:pic>
        <p:pic>
          <p:nvPicPr>
            <p:cNvPr id="36" name="Graphic 80" descr="Single gea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37" name="Graphic 82" descr="Stopwatch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38" name="Graphic 84" descr="Lightbulb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</p:spPr>
        </p:pic>
        <p:pic>
          <p:nvPicPr>
            <p:cNvPr id="39" name="Graphic 86" descr="Head with Gear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40" name="Oval 39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Graphic 91" descr="Teacher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442107" y="3279483"/>
              <a:ext cx="2637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spc="300" dirty="0" smtClean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My webpage</a:t>
              </a:r>
              <a:endParaRPr lang="en-IN" sz="2000" b="1" spc="3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99850" y="3322663"/>
              <a:ext cx="2610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solidFill>
                  <a:schemeClr val="bg1">
                    <a:lumMod val="6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99272" y="1152986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Introduction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12288" y="2167843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Homepage</a:t>
              </a:r>
              <a:r>
                <a:rPr lang="en-IN" sz="1100" dirty="0" smtClean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.</a:t>
              </a:r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818218" y="3185192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Login page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95541" y="4207028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Register page</a:t>
              </a: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90319" y="5230921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dirty="0" smtClean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pic>
        <p:nvPicPr>
          <p:cNvPr id="51" name="Picture 50" descr="intr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558" y="1294814"/>
            <a:ext cx="280768" cy="28076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481455" y="5389418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Conclusion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/>
          <p:nvPr/>
        </p:nvGrpSpPr>
        <p:grpSpPr>
          <a:xfrm>
            <a:off x="998554" y="794467"/>
            <a:ext cx="9950152" cy="5376300"/>
            <a:chOff x="1478383" y="794467"/>
            <a:chExt cx="9950152" cy="5376300"/>
          </a:xfrm>
        </p:grpSpPr>
        <p:sp>
          <p:nvSpPr>
            <p:cNvPr id="3" name="Oval 2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19"/>
            <p:cNvSpPr/>
            <p:nvPr/>
          </p:nvSpPr>
          <p:spPr>
            <a:xfrm>
              <a:off x="7062594" y="1036078"/>
              <a:ext cx="3932835" cy="77887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20"/>
            <p:cNvSpPr/>
            <p:nvPr/>
          </p:nvSpPr>
          <p:spPr>
            <a:xfrm>
              <a:off x="7573906" y="2058461"/>
              <a:ext cx="260410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21"/>
            <p:cNvSpPr/>
            <p:nvPr/>
          </p:nvSpPr>
          <p:spPr>
            <a:xfrm>
              <a:off x="7981392" y="3080845"/>
              <a:ext cx="2709238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22"/>
            <p:cNvSpPr/>
            <p:nvPr/>
          </p:nvSpPr>
          <p:spPr>
            <a:xfrm>
              <a:off x="7601615" y="4103228"/>
              <a:ext cx="2811923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23"/>
            <p:cNvSpPr/>
            <p:nvPr/>
          </p:nvSpPr>
          <p:spPr>
            <a:xfrm>
              <a:off x="7062594" y="5125612"/>
              <a:ext cx="2963017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32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1" idx="6"/>
              <a:endCxn id="5" idx="1"/>
            </p:cNvCxnSpPr>
            <p:nvPr/>
          </p:nvCxnSpPr>
          <p:spPr>
            <a:xfrm flipV="1">
              <a:off x="5663172" y="1425513"/>
              <a:ext cx="1399422" cy="123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12" idx="6"/>
              <a:endCxn id="6" idx="1"/>
            </p:cNvCxnSpPr>
            <p:nvPr/>
          </p:nvCxnSpPr>
          <p:spPr>
            <a:xfrm>
              <a:off x="6474580" y="2460234"/>
              <a:ext cx="109932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6670037" y="3482617"/>
              <a:ext cx="131135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14" idx="6"/>
              <a:endCxn id="8" idx="1"/>
            </p:cNvCxnSpPr>
            <p:nvPr/>
          </p:nvCxnSpPr>
          <p:spPr>
            <a:xfrm>
              <a:off x="6490455" y="4505001"/>
              <a:ext cx="111116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Graphic 70" descr="Laptop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8174330" y="3279580"/>
              <a:ext cx="396000" cy="396000"/>
            </a:xfrm>
            <a:prstGeom prst="rect">
              <a:avLst/>
            </a:prstGeom>
          </p:spPr>
        </p:pic>
        <p:pic>
          <p:nvPicPr>
            <p:cNvPr id="33" name="Graphic 72" descr="Monitor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4307000"/>
              <a:ext cx="396000" cy="396000"/>
            </a:xfrm>
            <a:prstGeom prst="rect">
              <a:avLst/>
            </a:prstGeom>
          </p:spPr>
        </p:pic>
        <p:pic>
          <p:nvPicPr>
            <p:cNvPr id="34" name="Graphic 76" descr="Table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2262231"/>
              <a:ext cx="396000" cy="396000"/>
            </a:xfrm>
            <a:prstGeom prst="rect">
              <a:avLst/>
            </a:prstGeom>
          </p:spPr>
        </p:pic>
        <p:pic>
          <p:nvPicPr>
            <p:cNvPr id="35" name="Graphic 78" descr="Comput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261410" y="5334674"/>
              <a:ext cx="396000" cy="396000"/>
            </a:xfrm>
            <a:prstGeom prst="rect">
              <a:avLst/>
            </a:prstGeom>
          </p:spPr>
        </p:pic>
        <p:pic>
          <p:nvPicPr>
            <p:cNvPr id="36" name="Graphic 80" descr="Single gea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37" name="Graphic 82" descr="Stopwatch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38" name="Graphic 84" descr="Lightbulb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</p:spPr>
        </p:pic>
        <p:pic>
          <p:nvPicPr>
            <p:cNvPr id="39" name="Graphic 86" descr="Head with Gear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40" name="Oval 39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Graphic 91" descr="Teacher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442107" y="3279483"/>
              <a:ext cx="2637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spc="300" dirty="0" smtClean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My webpage</a:t>
              </a:r>
              <a:endParaRPr lang="en-IN" sz="2000" b="1" spc="3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99850" y="3322663"/>
              <a:ext cx="2610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solidFill>
                  <a:schemeClr val="bg1">
                    <a:lumMod val="6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99272" y="1152986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Introduction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12288" y="2167843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Homepage</a:t>
              </a:r>
              <a:r>
                <a:rPr lang="en-IN" sz="1100" dirty="0" smtClean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.</a:t>
              </a:r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818218" y="3185192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Login page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95541" y="4207028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About page</a:t>
              </a: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90319" y="5230921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Conclusion</a:t>
              </a:r>
            </a:p>
          </p:txBody>
        </p:sp>
      </p:grpSp>
      <p:pic>
        <p:nvPicPr>
          <p:cNvPr id="51" name="Picture 50" descr="intr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558" y="1294814"/>
            <a:ext cx="280768" cy="280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A66DCB-A3B8-4149-BC42-108424276AD5}"/>
              </a:ext>
            </a:extLst>
          </p:cNvPr>
          <p:cNvSpPr txBox="1"/>
          <p:nvPr/>
        </p:nvSpPr>
        <p:spPr>
          <a:xfrm>
            <a:off x="6976668" y="2428301"/>
            <a:ext cx="45729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Web page and Website are relevant but distinct words. A </a:t>
            </a:r>
            <a:r>
              <a:rPr lang="en-US" sz="2400" b="1" dirty="0" smtClean="0"/>
              <a:t>web page</a:t>
            </a:r>
            <a:r>
              <a:rPr lang="en-US" sz="2400" dirty="0" smtClean="0"/>
              <a:t> can be considered as a single entity whereas a </a:t>
            </a:r>
            <a:r>
              <a:rPr lang="en-US" sz="2400" b="1" dirty="0" smtClean="0"/>
              <a:t>website</a:t>
            </a:r>
            <a:r>
              <a:rPr lang="en-US" sz="2400" dirty="0" smtClean="0"/>
              <a:t> is a combination of web pages. Web pages are accessed through a browser while in website HTTP, and DNS protocols are used to access it.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F2BC12-D1F6-4F9E-A0DD-F52202C3FF7B}"/>
              </a:ext>
            </a:extLst>
          </p:cNvPr>
          <p:cNvSpPr txBox="1"/>
          <p:nvPr/>
        </p:nvSpPr>
        <p:spPr>
          <a:xfrm>
            <a:off x="6343621" y="1366597"/>
            <a:ext cx="476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What is Web page and website?</a:t>
            </a:r>
            <a:endParaRPr lang="en-IN" sz="36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3" name="Picture 12" descr="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13" y="181737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4570228" y="177881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3531102" y="1043039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F2BC12-D1F6-4F9E-A0DD-F52202C3FF7B}"/>
              </a:ext>
            </a:extLst>
          </p:cNvPr>
          <p:cNvSpPr txBox="1"/>
          <p:nvPr/>
        </p:nvSpPr>
        <p:spPr>
          <a:xfrm>
            <a:off x="6990735" y="1043039"/>
            <a:ext cx="3813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Languages used:</a:t>
            </a:r>
            <a:endParaRPr lang="en-IN" sz="40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87397" y="2208628"/>
            <a:ext cx="35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JAVASCRIPT</a:t>
            </a:r>
            <a:endParaRPr lang="en-US" sz="3200" dirty="0"/>
          </a:p>
        </p:txBody>
      </p:sp>
      <p:pic>
        <p:nvPicPr>
          <p:cNvPr id="30" name="Picture 29" descr="l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3" y="930300"/>
            <a:ext cx="3884515" cy="45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4570228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3558812" y="1043039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F2BC12-D1F6-4F9E-A0DD-F52202C3FF7B}"/>
              </a:ext>
            </a:extLst>
          </p:cNvPr>
          <p:cNvSpPr txBox="1"/>
          <p:nvPr/>
        </p:nvSpPr>
        <p:spPr>
          <a:xfrm>
            <a:off x="6990735" y="1043039"/>
            <a:ext cx="3813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What is html?</a:t>
            </a:r>
            <a:endParaRPr lang="en-IN" sz="40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4695" y="2208628"/>
            <a:ext cx="4937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Hypertext Markup Language is the standard markup language for documents designed to be displayed in a web browser. It can be assisted by technologies such as Cascading Style Sheets and scripting languages such as JavaScript.</a:t>
            </a:r>
            <a:endParaRPr lang="en-US" sz="2400" dirty="0"/>
          </a:p>
        </p:txBody>
      </p:sp>
      <p:pic>
        <p:nvPicPr>
          <p:cNvPr id="12" name="Picture 11" descr="ht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67" y="1147614"/>
            <a:ext cx="4184041" cy="41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461179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3600377" y="1043039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F2BC12-D1F6-4F9E-A0DD-F52202C3FF7B}"/>
              </a:ext>
            </a:extLst>
          </p:cNvPr>
          <p:cNvSpPr txBox="1"/>
          <p:nvPr/>
        </p:nvSpPr>
        <p:spPr>
          <a:xfrm>
            <a:off x="6990735" y="1043039"/>
            <a:ext cx="3813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What is </a:t>
            </a:r>
            <a:r>
              <a:rPr lang="en-I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css</a:t>
            </a:r>
            <a:r>
              <a:rPr lang="en-IN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?</a:t>
            </a:r>
            <a:endParaRPr lang="en-IN" sz="40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4695" y="2208628"/>
            <a:ext cx="4937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Cascading Style Sheets is a style sheet language used for describing the presentation of a document written in a markup language like HTML. CSS is a cornerstone technology of the World Wide Web, alongside HTML and JavaScript.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ht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875"/>
            <a:ext cx="4698609" cy="46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AA6F2B8-3533-4DF6-B829-B4B9927A2EB6}"/>
              </a:ext>
            </a:extLst>
          </p:cNvPr>
          <p:cNvSpPr/>
          <p:nvPr/>
        </p:nvSpPr>
        <p:spPr>
          <a:xfrm>
            <a:off x="455637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B0962F8C-5F10-447C-9C7F-4B527981C513}"/>
              </a:ext>
            </a:extLst>
          </p:cNvPr>
          <p:cNvSpPr/>
          <p:nvPr/>
        </p:nvSpPr>
        <p:spPr>
          <a:xfrm>
            <a:off x="3600377" y="1043039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F2BC12-D1F6-4F9E-A0DD-F52202C3FF7B}"/>
              </a:ext>
            </a:extLst>
          </p:cNvPr>
          <p:cNvSpPr txBox="1"/>
          <p:nvPr/>
        </p:nvSpPr>
        <p:spPr>
          <a:xfrm>
            <a:off x="6990735" y="1043039"/>
            <a:ext cx="3813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What is </a:t>
            </a:r>
            <a:r>
              <a:rPr lang="en-IN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Javascript?</a:t>
            </a:r>
            <a:endParaRPr lang="en-IN" sz="40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4695" y="2208628"/>
            <a:ext cx="4937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JavaScript, often abbreviated as JS, is a high-level, interpreted scripting language that conforms to the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specification. JavaScript has curly-bracket syntax, dynamic typing, prototype-based object-orientation, and first-class functions.</a:t>
            </a:r>
            <a:endParaRPr lang="en-US" sz="2400" dirty="0"/>
          </a:p>
        </p:txBody>
      </p:sp>
      <p:pic>
        <p:nvPicPr>
          <p:cNvPr id="12" name="Picture 11" descr="ht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252024"/>
            <a:ext cx="3924886" cy="42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/>
          <p:nvPr/>
        </p:nvGrpSpPr>
        <p:grpSpPr>
          <a:xfrm>
            <a:off x="998554" y="794467"/>
            <a:ext cx="9950152" cy="5376300"/>
            <a:chOff x="1478383" y="794467"/>
            <a:chExt cx="9950152" cy="5376300"/>
          </a:xfrm>
        </p:grpSpPr>
        <p:sp>
          <p:nvSpPr>
            <p:cNvPr id="3" name="Oval 2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19"/>
            <p:cNvSpPr/>
            <p:nvPr/>
          </p:nvSpPr>
          <p:spPr>
            <a:xfrm>
              <a:off x="7062595" y="1036078"/>
              <a:ext cx="2699780" cy="77887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20"/>
            <p:cNvSpPr/>
            <p:nvPr/>
          </p:nvSpPr>
          <p:spPr>
            <a:xfrm>
              <a:off x="7573906" y="2058461"/>
              <a:ext cx="382330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21"/>
            <p:cNvSpPr/>
            <p:nvPr/>
          </p:nvSpPr>
          <p:spPr>
            <a:xfrm>
              <a:off x="7981392" y="3080845"/>
              <a:ext cx="2709238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22"/>
            <p:cNvSpPr/>
            <p:nvPr/>
          </p:nvSpPr>
          <p:spPr>
            <a:xfrm>
              <a:off x="7601615" y="4103228"/>
              <a:ext cx="2811923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23"/>
            <p:cNvSpPr/>
            <p:nvPr/>
          </p:nvSpPr>
          <p:spPr>
            <a:xfrm>
              <a:off x="7062594" y="5125612"/>
              <a:ext cx="2963017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32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1" idx="6"/>
              <a:endCxn id="5" idx="1"/>
            </p:cNvCxnSpPr>
            <p:nvPr/>
          </p:nvCxnSpPr>
          <p:spPr>
            <a:xfrm flipV="1">
              <a:off x="5663172" y="1425513"/>
              <a:ext cx="1399423" cy="123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12" idx="6"/>
              <a:endCxn id="6" idx="1"/>
            </p:cNvCxnSpPr>
            <p:nvPr/>
          </p:nvCxnSpPr>
          <p:spPr>
            <a:xfrm>
              <a:off x="6474580" y="2460234"/>
              <a:ext cx="109932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6670037" y="3482617"/>
              <a:ext cx="131135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14" idx="6"/>
              <a:endCxn id="8" idx="1"/>
            </p:cNvCxnSpPr>
            <p:nvPr/>
          </p:nvCxnSpPr>
          <p:spPr>
            <a:xfrm>
              <a:off x="6490455" y="4505001"/>
              <a:ext cx="111116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Graphic 70" descr="Laptop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8174330" y="3279580"/>
              <a:ext cx="396000" cy="396000"/>
            </a:xfrm>
            <a:prstGeom prst="rect">
              <a:avLst/>
            </a:prstGeom>
          </p:spPr>
        </p:pic>
        <p:pic>
          <p:nvPicPr>
            <p:cNvPr id="33" name="Graphic 72" descr="Monitor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4307000"/>
              <a:ext cx="396000" cy="396000"/>
            </a:xfrm>
            <a:prstGeom prst="rect">
              <a:avLst/>
            </a:prstGeom>
          </p:spPr>
        </p:pic>
        <p:pic>
          <p:nvPicPr>
            <p:cNvPr id="34" name="Graphic 76" descr="Table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799272" y="2262231"/>
              <a:ext cx="396000" cy="396000"/>
            </a:xfrm>
            <a:prstGeom prst="rect">
              <a:avLst/>
            </a:prstGeom>
          </p:spPr>
        </p:pic>
        <p:pic>
          <p:nvPicPr>
            <p:cNvPr id="35" name="Graphic 78" descr="Comput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7261410" y="5334674"/>
              <a:ext cx="396000" cy="396000"/>
            </a:xfrm>
            <a:prstGeom prst="rect">
              <a:avLst/>
            </a:prstGeom>
          </p:spPr>
        </p:pic>
        <p:pic>
          <p:nvPicPr>
            <p:cNvPr id="36" name="Graphic 80" descr="Single gea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37" name="Graphic 82" descr="Stopwatch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38" name="Graphic 84" descr="Lightbulb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</p:spPr>
        </p:pic>
        <p:pic>
          <p:nvPicPr>
            <p:cNvPr id="39" name="Graphic 86" descr="Head with Gear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40" name="Oval 39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Graphic 91" descr="Teacher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442107" y="3279483"/>
              <a:ext cx="2637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spc="300" dirty="0" smtClean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My webpage</a:t>
              </a:r>
              <a:endParaRPr lang="en-IN" sz="2000" b="1" spc="3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99850" y="3322663"/>
              <a:ext cx="2610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solidFill>
                  <a:schemeClr val="bg1">
                    <a:lumMod val="6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99272" y="1152986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Introduction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12288" y="2167843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Homepage</a:t>
              </a:r>
              <a:r>
                <a:rPr lang="en-IN" sz="1100" dirty="0" smtClean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.</a:t>
              </a:r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818218" y="3185192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Login page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95541" y="4207028"/>
              <a:ext cx="26103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About page</a:t>
              </a:r>
            </a:p>
            <a:p>
              <a:endParaRPr lang="en-IN" sz="11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90319" y="5230921"/>
              <a:ext cx="2610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dirty="0" smtClean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pic>
        <p:nvPicPr>
          <p:cNvPr id="51" name="Picture 50" descr="intr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558" y="1294814"/>
            <a:ext cx="280768" cy="28076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481455" y="5389418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Conclusion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369</Words>
  <Application>Microsoft Office PowerPoint</Application>
  <PresentationFormat>Custom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Windows User</cp:lastModifiedBy>
  <cp:revision>41</cp:revision>
  <dcterms:created xsi:type="dcterms:W3CDTF">2017-06-17T09:18:45Z</dcterms:created>
  <dcterms:modified xsi:type="dcterms:W3CDTF">2019-08-19T22:09:37Z</dcterms:modified>
</cp:coreProperties>
</file>