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media/image2.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sldIdLst>
    <p:sldId id="257" r:id="rId3"/>
    <p:sldId id="338" r:id="rId4"/>
    <p:sldId id="316" r:id="rId5"/>
    <p:sldId id="346" r:id="rId6"/>
    <p:sldId id="336" r:id="rId7"/>
    <p:sldId id="337" r:id="rId8"/>
  </p:sldIdLst>
  <p:sldSz cx="18288000" cy="10287000"/>
  <p:notesSz cx="6858000" cy="9144000"/>
  <p:embeddedFontLst>
    <p:embeddedFont>
      <p:font typeface="Calibri" panose="020F0502020204030204" charset="0"/>
      <p:regular r:id="rId13"/>
      <p:bold r:id="rId14"/>
      <p:italic r:id="rId15"/>
      <p:boldItalic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45" autoAdjust="0"/>
    <p:restoredTop sz="94622" autoAdjust="0"/>
  </p:normalViewPr>
  <p:slideViewPr>
    <p:cSldViewPr showGuides="1">
      <p:cViewPr varScale="1">
        <p:scale>
          <a:sx n="42" d="100"/>
          <a:sy n="42" d="100"/>
        </p:scale>
        <p:origin x="624" y="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font" Target="fonts/font4.fntdata"/><Relationship Id="rId15" Type="http://schemas.openxmlformats.org/officeDocument/2006/relationships/font" Target="fonts/font3.fntdata"/><Relationship Id="rId14" Type="http://schemas.openxmlformats.org/officeDocument/2006/relationships/font" Target="fonts/font2.fntdata"/><Relationship Id="rId13" Type="http://schemas.openxmlformats.org/officeDocument/2006/relationships/font" Target="fonts/font1.fntdata"/><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png"/><Relationship Id="rId3" Type="http://schemas.openxmlformats.org/officeDocument/2006/relationships/image" Target="../media/image3.jpeg"/><Relationship Id="rId2" Type="http://schemas.openxmlformats.org/officeDocument/2006/relationships/image" Target="../media/image2.sv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png"/><Relationship Id="rId3" Type="http://schemas.openxmlformats.org/officeDocument/2006/relationships/image" Target="../media/image3.jpeg"/><Relationship Id="rId2" Type="http://schemas.openxmlformats.org/officeDocument/2006/relationships/image" Target="../media/image2.sv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2.sv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hyperlink" Target="https://github.com/" TargetMode="External"/><Relationship Id="rId3" Type="http://schemas.openxmlformats.org/officeDocument/2006/relationships/image" Target="../media/image4.png"/><Relationship Id="rId2" Type="http://schemas.openxmlformats.org/officeDocument/2006/relationships/image" Target="../media/image2.sv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png"/><Relationship Id="rId3" Type="http://schemas.openxmlformats.org/officeDocument/2006/relationships/image" Target="../media/image6.jpeg"/><Relationship Id="rId2" Type="http://schemas.openxmlformats.org/officeDocument/2006/relationships/image" Target="../media/image2.sv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2.sv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10820400" y="2140164"/>
            <a:ext cx="7441079" cy="8146836"/>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2"/>
          <p:cNvPicPr>
            <a:picLocks noChangeAspect="1"/>
          </p:cNvPicPr>
          <p:nvPr/>
        </p:nvPicPr>
        <p:blipFill>
          <a:blip r:embed="rId1">
            <a:alphaModFix amt="6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flipH="1">
            <a:off x="0" y="0"/>
            <a:ext cx="4280329" cy="4280329"/>
          </a:xfrm>
          <a:prstGeom prst="rect">
            <a:avLst/>
          </a:prstGeom>
        </p:spPr>
      </p:pic>
      <p:pic>
        <p:nvPicPr>
          <p:cNvPr id="3" name="Picture 3"/>
          <p:cNvPicPr>
            <a:picLocks noChangeAspect="1"/>
          </p:cNvPicPr>
          <p:nvPr/>
        </p:nvPicPr>
        <p:blipFill>
          <a:blip r:embed="rId1">
            <a:alphaModFix amt="6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flipH="1">
            <a:off x="14008903" y="6007903"/>
            <a:ext cx="4279097" cy="4279097"/>
          </a:xfrm>
          <a:prstGeom prst="rect">
            <a:avLst/>
          </a:prstGeom>
        </p:spPr>
      </p:pic>
      <p:grpSp>
        <p:nvGrpSpPr>
          <p:cNvPr id="6" name="Group 6"/>
          <p:cNvGrpSpPr/>
          <p:nvPr/>
        </p:nvGrpSpPr>
        <p:grpSpPr>
          <a:xfrm>
            <a:off x="17503442" y="0"/>
            <a:ext cx="784558" cy="1829535"/>
            <a:chOff x="0" y="0"/>
            <a:chExt cx="286209" cy="667420"/>
          </a:xfrm>
        </p:grpSpPr>
        <p:sp>
          <p:nvSpPr>
            <p:cNvPr id="7" name="Freeform 7"/>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10" name="Group 10"/>
          <p:cNvGrpSpPr/>
          <p:nvPr/>
        </p:nvGrpSpPr>
        <p:grpSpPr>
          <a:xfrm>
            <a:off x="0" y="8494608"/>
            <a:ext cx="1795264" cy="1792392"/>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rot="5400000">
            <a:off x="-21066" y="0"/>
            <a:ext cx="1795264" cy="1792392"/>
            <a:chOff x="0" y="0"/>
            <a:chExt cx="6350000" cy="6339840"/>
          </a:xfrm>
        </p:grpSpPr>
        <p:sp>
          <p:nvSpPr>
            <p:cNvPr id="13" name="Freeform 13"/>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pic>
        <p:nvPicPr>
          <p:cNvPr id="15" name="Picture 14" descr="A picture containing computer, table, room&#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413" y="1658700"/>
            <a:ext cx="8009587" cy="7732104"/>
          </a:xfrm>
          <a:custGeom>
            <a:avLst/>
            <a:gdLst>
              <a:gd name="connsiteX0" fmla="*/ 0 w 4844473"/>
              <a:gd name="connsiteY0" fmla="*/ 0 h 4844473"/>
              <a:gd name="connsiteX1" fmla="*/ 392941 w 4844473"/>
              <a:gd name="connsiteY1" fmla="*/ 0 h 4844473"/>
              <a:gd name="connsiteX2" fmla="*/ 931215 w 4844473"/>
              <a:gd name="connsiteY2" fmla="*/ 0 h 4844473"/>
              <a:gd name="connsiteX3" fmla="*/ 1517935 w 4844473"/>
              <a:gd name="connsiteY3" fmla="*/ 0 h 4844473"/>
              <a:gd name="connsiteX4" fmla="*/ 2056210 w 4844473"/>
              <a:gd name="connsiteY4" fmla="*/ 0 h 4844473"/>
              <a:gd name="connsiteX5" fmla="*/ 2594484 w 4844473"/>
              <a:gd name="connsiteY5" fmla="*/ 0 h 4844473"/>
              <a:gd name="connsiteX6" fmla="*/ 3229649 w 4844473"/>
              <a:gd name="connsiteY6" fmla="*/ 0 h 4844473"/>
              <a:gd name="connsiteX7" fmla="*/ 3622589 w 4844473"/>
              <a:gd name="connsiteY7" fmla="*/ 0 h 4844473"/>
              <a:gd name="connsiteX8" fmla="*/ 4209309 w 4844473"/>
              <a:gd name="connsiteY8" fmla="*/ 0 h 4844473"/>
              <a:gd name="connsiteX9" fmla="*/ 4844473 w 4844473"/>
              <a:gd name="connsiteY9" fmla="*/ 0 h 4844473"/>
              <a:gd name="connsiteX10" fmla="*/ 4844473 w 4844473"/>
              <a:gd name="connsiteY10" fmla="*/ 586720 h 4844473"/>
              <a:gd name="connsiteX11" fmla="*/ 4844473 w 4844473"/>
              <a:gd name="connsiteY11" fmla="*/ 979660 h 4844473"/>
              <a:gd name="connsiteX12" fmla="*/ 4844473 w 4844473"/>
              <a:gd name="connsiteY12" fmla="*/ 1614824 h 4844473"/>
              <a:gd name="connsiteX13" fmla="*/ 4844473 w 4844473"/>
              <a:gd name="connsiteY13" fmla="*/ 2249989 h 4844473"/>
              <a:gd name="connsiteX14" fmla="*/ 4844473 w 4844473"/>
              <a:gd name="connsiteY14" fmla="*/ 2642929 h 4844473"/>
              <a:gd name="connsiteX15" fmla="*/ 4844473 w 4844473"/>
              <a:gd name="connsiteY15" fmla="*/ 3035870 h 4844473"/>
              <a:gd name="connsiteX16" fmla="*/ 4844473 w 4844473"/>
              <a:gd name="connsiteY16" fmla="*/ 3477255 h 4844473"/>
              <a:gd name="connsiteX17" fmla="*/ 4844473 w 4844473"/>
              <a:gd name="connsiteY17" fmla="*/ 3870196 h 4844473"/>
              <a:gd name="connsiteX18" fmla="*/ 4844473 w 4844473"/>
              <a:gd name="connsiteY18" fmla="*/ 4263136 h 4844473"/>
              <a:gd name="connsiteX19" fmla="*/ 4844473 w 4844473"/>
              <a:gd name="connsiteY19" fmla="*/ 4844473 h 4844473"/>
              <a:gd name="connsiteX20" fmla="*/ 4354643 w 4844473"/>
              <a:gd name="connsiteY20" fmla="*/ 4844473 h 4844473"/>
              <a:gd name="connsiteX21" fmla="*/ 3864813 w 4844473"/>
              <a:gd name="connsiteY21" fmla="*/ 4844473 h 4844473"/>
              <a:gd name="connsiteX22" fmla="*/ 3374983 w 4844473"/>
              <a:gd name="connsiteY22" fmla="*/ 4844473 h 4844473"/>
              <a:gd name="connsiteX23" fmla="*/ 2739819 w 4844473"/>
              <a:gd name="connsiteY23" fmla="*/ 4844473 h 4844473"/>
              <a:gd name="connsiteX24" fmla="*/ 2104654 w 4844473"/>
              <a:gd name="connsiteY24" fmla="*/ 4844473 h 4844473"/>
              <a:gd name="connsiteX25" fmla="*/ 1517935 w 4844473"/>
              <a:gd name="connsiteY25" fmla="*/ 4844473 h 4844473"/>
              <a:gd name="connsiteX26" fmla="*/ 1028105 w 4844473"/>
              <a:gd name="connsiteY26" fmla="*/ 4844473 h 4844473"/>
              <a:gd name="connsiteX27" fmla="*/ 635164 w 4844473"/>
              <a:gd name="connsiteY27" fmla="*/ 4844473 h 4844473"/>
              <a:gd name="connsiteX28" fmla="*/ 0 w 4844473"/>
              <a:gd name="connsiteY28" fmla="*/ 4844473 h 4844473"/>
              <a:gd name="connsiteX29" fmla="*/ 0 w 4844473"/>
              <a:gd name="connsiteY29" fmla="*/ 4354643 h 4844473"/>
              <a:gd name="connsiteX30" fmla="*/ 0 w 4844473"/>
              <a:gd name="connsiteY30" fmla="*/ 3816368 h 4844473"/>
              <a:gd name="connsiteX31" fmla="*/ 0 w 4844473"/>
              <a:gd name="connsiteY31" fmla="*/ 3326538 h 4844473"/>
              <a:gd name="connsiteX32" fmla="*/ 0 w 4844473"/>
              <a:gd name="connsiteY32" fmla="*/ 2788263 h 4844473"/>
              <a:gd name="connsiteX33" fmla="*/ 0 w 4844473"/>
              <a:gd name="connsiteY33" fmla="*/ 2249989 h 4844473"/>
              <a:gd name="connsiteX34" fmla="*/ 0 w 4844473"/>
              <a:gd name="connsiteY34" fmla="*/ 1663269 h 4844473"/>
              <a:gd name="connsiteX35" fmla="*/ 0 w 4844473"/>
              <a:gd name="connsiteY35" fmla="*/ 1124994 h 4844473"/>
              <a:gd name="connsiteX36" fmla="*/ 0 w 4844473"/>
              <a:gd name="connsiteY36" fmla="*/ 586720 h 4844473"/>
              <a:gd name="connsiteX37" fmla="*/ 0 w 4844473"/>
              <a:gd name="connsiteY37" fmla="*/ 0 h 4844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844473" h="4844473" fill="none" extrusionOk="0">
                <a:moveTo>
                  <a:pt x="0" y="0"/>
                </a:moveTo>
                <a:cubicBezTo>
                  <a:pt x="122832" y="-28077"/>
                  <a:pt x="249756" y="44803"/>
                  <a:pt x="392941" y="0"/>
                </a:cubicBezTo>
                <a:cubicBezTo>
                  <a:pt x="536126" y="-44803"/>
                  <a:pt x="718921" y="33687"/>
                  <a:pt x="931215" y="0"/>
                </a:cubicBezTo>
                <a:cubicBezTo>
                  <a:pt x="1143509" y="-33687"/>
                  <a:pt x="1357847" y="48623"/>
                  <a:pt x="1517935" y="0"/>
                </a:cubicBezTo>
                <a:cubicBezTo>
                  <a:pt x="1678023" y="-48623"/>
                  <a:pt x="1942088" y="19121"/>
                  <a:pt x="2056210" y="0"/>
                </a:cubicBezTo>
                <a:cubicBezTo>
                  <a:pt x="2170333" y="-19121"/>
                  <a:pt x="2336695" y="11064"/>
                  <a:pt x="2594484" y="0"/>
                </a:cubicBezTo>
                <a:cubicBezTo>
                  <a:pt x="2852273" y="-11064"/>
                  <a:pt x="2977480" y="34122"/>
                  <a:pt x="3229649" y="0"/>
                </a:cubicBezTo>
                <a:cubicBezTo>
                  <a:pt x="3481819" y="-34122"/>
                  <a:pt x="3451174" y="46290"/>
                  <a:pt x="3622589" y="0"/>
                </a:cubicBezTo>
                <a:cubicBezTo>
                  <a:pt x="3794004" y="-46290"/>
                  <a:pt x="3951331" y="28394"/>
                  <a:pt x="4209309" y="0"/>
                </a:cubicBezTo>
                <a:cubicBezTo>
                  <a:pt x="4467287" y="-28394"/>
                  <a:pt x="4574722" y="21451"/>
                  <a:pt x="4844473" y="0"/>
                </a:cubicBezTo>
                <a:cubicBezTo>
                  <a:pt x="4909206" y="138165"/>
                  <a:pt x="4842710" y="309736"/>
                  <a:pt x="4844473" y="586720"/>
                </a:cubicBezTo>
                <a:cubicBezTo>
                  <a:pt x="4846236" y="863704"/>
                  <a:pt x="4840139" y="845468"/>
                  <a:pt x="4844473" y="979660"/>
                </a:cubicBezTo>
                <a:cubicBezTo>
                  <a:pt x="4848807" y="1113852"/>
                  <a:pt x="4787447" y="1426221"/>
                  <a:pt x="4844473" y="1614824"/>
                </a:cubicBezTo>
                <a:cubicBezTo>
                  <a:pt x="4901499" y="1803427"/>
                  <a:pt x="4795319" y="2079331"/>
                  <a:pt x="4844473" y="2249989"/>
                </a:cubicBezTo>
                <a:cubicBezTo>
                  <a:pt x="4893627" y="2420647"/>
                  <a:pt x="4817034" y="2558014"/>
                  <a:pt x="4844473" y="2642929"/>
                </a:cubicBezTo>
                <a:cubicBezTo>
                  <a:pt x="4871912" y="2727844"/>
                  <a:pt x="4815843" y="2903722"/>
                  <a:pt x="4844473" y="3035870"/>
                </a:cubicBezTo>
                <a:cubicBezTo>
                  <a:pt x="4873103" y="3168018"/>
                  <a:pt x="4820960" y="3282190"/>
                  <a:pt x="4844473" y="3477255"/>
                </a:cubicBezTo>
                <a:cubicBezTo>
                  <a:pt x="4867986" y="3672321"/>
                  <a:pt x="4823469" y="3706248"/>
                  <a:pt x="4844473" y="3870196"/>
                </a:cubicBezTo>
                <a:cubicBezTo>
                  <a:pt x="4865477" y="4034144"/>
                  <a:pt x="4829211" y="4136507"/>
                  <a:pt x="4844473" y="4263136"/>
                </a:cubicBezTo>
                <a:cubicBezTo>
                  <a:pt x="4859735" y="4389765"/>
                  <a:pt x="4842683" y="4611052"/>
                  <a:pt x="4844473" y="4844473"/>
                </a:cubicBezTo>
                <a:cubicBezTo>
                  <a:pt x="4635985" y="4893291"/>
                  <a:pt x="4589767" y="4843606"/>
                  <a:pt x="4354643" y="4844473"/>
                </a:cubicBezTo>
                <a:cubicBezTo>
                  <a:pt x="4119519" y="4845340"/>
                  <a:pt x="4055573" y="4813934"/>
                  <a:pt x="3864813" y="4844473"/>
                </a:cubicBezTo>
                <a:cubicBezTo>
                  <a:pt x="3674053" y="4875012"/>
                  <a:pt x="3555211" y="4834284"/>
                  <a:pt x="3374983" y="4844473"/>
                </a:cubicBezTo>
                <a:cubicBezTo>
                  <a:pt x="3194755" y="4854662"/>
                  <a:pt x="2899289" y="4794735"/>
                  <a:pt x="2739819" y="4844473"/>
                </a:cubicBezTo>
                <a:cubicBezTo>
                  <a:pt x="2580349" y="4894211"/>
                  <a:pt x="2270549" y="4839890"/>
                  <a:pt x="2104654" y="4844473"/>
                </a:cubicBezTo>
                <a:cubicBezTo>
                  <a:pt x="1938760" y="4849056"/>
                  <a:pt x="1811024" y="4792626"/>
                  <a:pt x="1517935" y="4844473"/>
                </a:cubicBezTo>
                <a:cubicBezTo>
                  <a:pt x="1224846" y="4896320"/>
                  <a:pt x="1210080" y="4808193"/>
                  <a:pt x="1028105" y="4844473"/>
                </a:cubicBezTo>
                <a:cubicBezTo>
                  <a:pt x="846130" y="4880753"/>
                  <a:pt x="765771" y="4809723"/>
                  <a:pt x="635164" y="4844473"/>
                </a:cubicBezTo>
                <a:cubicBezTo>
                  <a:pt x="504557" y="4879223"/>
                  <a:pt x="139388" y="4814987"/>
                  <a:pt x="0" y="4844473"/>
                </a:cubicBezTo>
                <a:cubicBezTo>
                  <a:pt x="-26180" y="4674332"/>
                  <a:pt x="959" y="4548812"/>
                  <a:pt x="0" y="4354643"/>
                </a:cubicBezTo>
                <a:cubicBezTo>
                  <a:pt x="-959" y="4160474"/>
                  <a:pt x="64495" y="4029044"/>
                  <a:pt x="0" y="3816368"/>
                </a:cubicBezTo>
                <a:cubicBezTo>
                  <a:pt x="-64495" y="3603693"/>
                  <a:pt x="14730" y="3568188"/>
                  <a:pt x="0" y="3326538"/>
                </a:cubicBezTo>
                <a:cubicBezTo>
                  <a:pt x="-14730" y="3084888"/>
                  <a:pt x="15244" y="2941350"/>
                  <a:pt x="0" y="2788263"/>
                </a:cubicBezTo>
                <a:cubicBezTo>
                  <a:pt x="-15244" y="2635177"/>
                  <a:pt x="32256" y="2448627"/>
                  <a:pt x="0" y="2249989"/>
                </a:cubicBezTo>
                <a:cubicBezTo>
                  <a:pt x="-32256" y="2051351"/>
                  <a:pt x="5682" y="1783449"/>
                  <a:pt x="0" y="1663269"/>
                </a:cubicBezTo>
                <a:cubicBezTo>
                  <a:pt x="-5682" y="1543089"/>
                  <a:pt x="21147" y="1289878"/>
                  <a:pt x="0" y="1124994"/>
                </a:cubicBezTo>
                <a:cubicBezTo>
                  <a:pt x="-21147" y="960110"/>
                  <a:pt x="23770" y="851564"/>
                  <a:pt x="0" y="586720"/>
                </a:cubicBezTo>
                <a:cubicBezTo>
                  <a:pt x="-23770" y="321876"/>
                  <a:pt x="68552" y="219056"/>
                  <a:pt x="0" y="0"/>
                </a:cubicBezTo>
                <a:close/>
              </a:path>
              <a:path w="4844473" h="4844473" stroke="0" extrusionOk="0">
                <a:moveTo>
                  <a:pt x="0" y="0"/>
                </a:moveTo>
                <a:cubicBezTo>
                  <a:pt x="146592" y="-34132"/>
                  <a:pt x="484933" y="15223"/>
                  <a:pt x="635164" y="0"/>
                </a:cubicBezTo>
                <a:cubicBezTo>
                  <a:pt x="785395" y="-15223"/>
                  <a:pt x="982201" y="5414"/>
                  <a:pt x="1173439" y="0"/>
                </a:cubicBezTo>
                <a:cubicBezTo>
                  <a:pt x="1364677" y="-5414"/>
                  <a:pt x="1548882" y="63363"/>
                  <a:pt x="1760159" y="0"/>
                </a:cubicBezTo>
                <a:cubicBezTo>
                  <a:pt x="1971436" y="-63363"/>
                  <a:pt x="2037141" y="20431"/>
                  <a:pt x="2298433" y="0"/>
                </a:cubicBezTo>
                <a:cubicBezTo>
                  <a:pt x="2559725" y="-20431"/>
                  <a:pt x="2602186" y="3403"/>
                  <a:pt x="2691374" y="0"/>
                </a:cubicBezTo>
                <a:cubicBezTo>
                  <a:pt x="2780562" y="-3403"/>
                  <a:pt x="3030779" y="28530"/>
                  <a:pt x="3132759" y="0"/>
                </a:cubicBezTo>
                <a:cubicBezTo>
                  <a:pt x="3234740" y="-28530"/>
                  <a:pt x="3485727" y="34024"/>
                  <a:pt x="3622589" y="0"/>
                </a:cubicBezTo>
                <a:cubicBezTo>
                  <a:pt x="3759451" y="-34024"/>
                  <a:pt x="3998810" y="55524"/>
                  <a:pt x="4257753" y="0"/>
                </a:cubicBezTo>
                <a:cubicBezTo>
                  <a:pt x="4516696" y="-55524"/>
                  <a:pt x="4604711" y="3789"/>
                  <a:pt x="4844473" y="0"/>
                </a:cubicBezTo>
                <a:cubicBezTo>
                  <a:pt x="4916832" y="187458"/>
                  <a:pt x="4839410" y="388281"/>
                  <a:pt x="4844473" y="635164"/>
                </a:cubicBezTo>
                <a:cubicBezTo>
                  <a:pt x="4849536" y="882047"/>
                  <a:pt x="4810589" y="1061335"/>
                  <a:pt x="4844473" y="1173439"/>
                </a:cubicBezTo>
                <a:cubicBezTo>
                  <a:pt x="4878357" y="1285543"/>
                  <a:pt x="4811094" y="1428889"/>
                  <a:pt x="4844473" y="1614824"/>
                </a:cubicBezTo>
                <a:cubicBezTo>
                  <a:pt x="4877852" y="1800760"/>
                  <a:pt x="4825441" y="1963588"/>
                  <a:pt x="4844473" y="2153099"/>
                </a:cubicBezTo>
                <a:cubicBezTo>
                  <a:pt x="4863505" y="2342611"/>
                  <a:pt x="4808154" y="2441266"/>
                  <a:pt x="4844473" y="2691374"/>
                </a:cubicBezTo>
                <a:cubicBezTo>
                  <a:pt x="4880792" y="2941483"/>
                  <a:pt x="4802226" y="2972768"/>
                  <a:pt x="4844473" y="3084314"/>
                </a:cubicBezTo>
                <a:cubicBezTo>
                  <a:pt x="4886720" y="3195860"/>
                  <a:pt x="4775039" y="3562693"/>
                  <a:pt x="4844473" y="3719479"/>
                </a:cubicBezTo>
                <a:cubicBezTo>
                  <a:pt x="4913907" y="3876265"/>
                  <a:pt x="4817181" y="4016205"/>
                  <a:pt x="4844473" y="4112419"/>
                </a:cubicBezTo>
                <a:cubicBezTo>
                  <a:pt x="4871765" y="4208633"/>
                  <a:pt x="4800122" y="4521077"/>
                  <a:pt x="4844473" y="4844473"/>
                </a:cubicBezTo>
                <a:cubicBezTo>
                  <a:pt x="4718905" y="4887442"/>
                  <a:pt x="4561281" y="4817780"/>
                  <a:pt x="4451532" y="4844473"/>
                </a:cubicBezTo>
                <a:cubicBezTo>
                  <a:pt x="4341783" y="4871166"/>
                  <a:pt x="4134575" y="4800925"/>
                  <a:pt x="4010147" y="4844473"/>
                </a:cubicBezTo>
                <a:cubicBezTo>
                  <a:pt x="3885720" y="4888021"/>
                  <a:pt x="3699151" y="4814471"/>
                  <a:pt x="3423428" y="4844473"/>
                </a:cubicBezTo>
                <a:cubicBezTo>
                  <a:pt x="3147705" y="4874475"/>
                  <a:pt x="3110485" y="4817115"/>
                  <a:pt x="2982042" y="4844473"/>
                </a:cubicBezTo>
                <a:cubicBezTo>
                  <a:pt x="2853599" y="4871831"/>
                  <a:pt x="2646472" y="4828684"/>
                  <a:pt x="2540657" y="4844473"/>
                </a:cubicBezTo>
                <a:cubicBezTo>
                  <a:pt x="2434843" y="4860262"/>
                  <a:pt x="2293649" y="4822660"/>
                  <a:pt x="2050827" y="4844473"/>
                </a:cubicBezTo>
                <a:cubicBezTo>
                  <a:pt x="1808005" y="4866286"/>
                  <a:pt x="1830515" y="4813131"/>
                  <a:pt x="1657886" y="4844473"/>
                </a:cubicBezTo>
                <a:cubicBezTo>
                  <a:pt x="1485257" y="4875815"/>
                  <a:pt x="1244614" y="4841894"/>
                  <a:pt x="1119612" y="4844473"/>
                </a:cubicBezTo>
                <a:cubicBezTo>
                  <a:pt x="994610" y="4847052"/>
                  <a:pt x="785568" y="4797873"/>
                  <a:pt x="629781" y="4844473"/>
                </a:cubicBezTo>
                <a:cubicBezTo>
                  <a:pt x="473994" y="4891073"/>
                  <a:pt x="202626" y="4775745"/>
                  <a:pt x="0" y="4844473"/>
                </a:cubicBezTo>
                <a:cubicBezTo>
                  <a:pt x="-53137" y="4614956"/>
                  <a:pt x="8049" y="4558847"/>
                  <a:pt x="0" y="4354643"/>
                </a:cubicBezTo>
                <a:cubicBezTo>
                  <a:pt x="-8049" y="4150439"/>
                  <a:pt x="9279" y="4107235"/>
                  <a:pt x="0" y="3913258"/>
                </a:cubicBezTo>
                <a:cubicBezTo>
                  <a:pt x="-9279" y="3719281"/>
                  <a:pt x="26576" y="3661298"/>
                  <a:pt x="0" y="3471872"/>
                </a:cubicBezTo>
                <a:cubicBezTo>
                  <a:pt x="-26576" y="3282446"/>
                  <a:pt x="15043" y="3099063"/>
                  <a:pt x="0" y="2982042"/>
                </a:cubicBezTo>
                <a:cubicBezTo>
                  <a:pt x="-15043" y="2865021"/>
                  <a:pt x="11251" y="2665968"/>
                  <a:pt x="0" y="2443767"/>
                </a:cubicBezTo>
                <a:cubicBezTo>
                  <a:pt x="-11251" y="2221567"/>
                  <a:pt x="4815" y="2236152"/>
                  <a:pt x="0" y="2050827"/>
                </a:cubicBezTo>
                <a:cubicBezTo>
                  <a:pt x="-4815" y="1865502"/>
                  <a:pt x="35741" y="1851925"/>
                  <a:pt x="0" y="1657886"/>
                </a:cubicBezTo>
                <a:cubicBezTo>
                  <a:pt x="-35741" y="1463847"/>
                  <a:pt x="52164" y="1192815"/>
                  <a:pt x="0" y="1022722"/>
                </a:cubicBezTo>
                <a:cubicBezTo>
                  <a:pt x="-52164" y="852629"/>
                  <a:pt x="23221" y="759061"/>
                  <a:pt x="0" y="629781"/>
                </a:cubicBezTo>
                <a:cubicBezTo>
                  <a:pt x="-23221" y="500501"/>
                  <a:pt x="22896" y="169584"/>
                  <a:pt x="0" y="0"/>
                </a:cubicBezTo>
                <a:close/>
              </a:path>
            </a:pathLst>
          </a:custGeom>
          <a:ln w="28575">
            <a:noFill/>
          </a:ln>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25600" y="721160"/>
            <a:ext cx="2668328" cy="1072668"/>
          </a:xfrm>
          <a:prstGeom prst="rect">
            <a:avLst/>
          </a:prstGeom>
        </p:spPr>
      </p:pic>
      <p:sp>
        <p:nvSpPr>
          <p:cNvPr id="18" name="Title 1"/>
          <p:cNvSpPr txBox="1"/>
          <p:nvPr/>
        </p:nvSpPr>
        <p:spPr>
          <a:xfrm>
            <a:off x="12718792" y="4179735"/>
            <a:ext cx="4278479" cy="2690034"/>
          </a:xfrm>
          <a:prstGeom prst="rect">
            <a:avLst/>
          </a:prstGeom>
        </p:spPr>
        <p:txBody>
          <a:bodyPr>
            <a:normAutofit fontScale="5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11400" b="1" dirty="0">
                <a:solidFill>
                  <a:srgbClr val="37352F"/>
                </a:solidFill>
              </a:rPr>
              <a:t>Git &amp; </a:t>
            </a:r>
            <a:r>
              <a:rPr lang="en-IN" sz="11400" b="1" dirty="0" err="1">
                <a:solidFill>
                  <a:srgbClr val="37352F"/>
                </a:solidFill>
              </a:rPr>
              <a:t>Github</a:t>
            </a:r>
            <a:r>
              <a:rPr lang="en-IN" b="1" dirty="0">
                <a:solidFill>
                  <a:srgbClr val="37352F"/>
                </a:solidFill>
              </a:rPr>
              <a:t> </a:t>
            </a:r>
            <a:endParaRPr lang="en-IN" b="1" dirty="0">
              <a:solidFill>
                <a:srgbClr val="37352F"/>
              </a:solidFill>
            </a:endParaRPr>
          </a:p>
          <a:p>
            <a:pPr algn="l"/>
            <a:r>
              <a:rPr lang="en-IN" sz="11500" b="1" dirty="0">
                <a:solidFill>
                  <a:srgbClr val="37352F"/>
                </a:solidFill>
              </a:rPr>
              <a:t>Bootcamp</a:t>
            </a:r>
            <a:endParaRPr lang="en-IN" sz="11500" b="1" dirty="0">
              <a:solidFill>
                <a:srgbClr val="37352F"/>
              </a:solidFill>
            </a:endParaRPr>
          </a:p>
        </p:txBody>
      </p:sp>
      <p:sp>
        <p:nvSpPr>
          <p:cNvPr id="4" name="Rectangle 3"/>
          <p:cNvSpPr/>
          <p:nvPr/>
        </p:nvSpPr>
        <p:spPr>
          <a:xfrm>
            <a:off x="15603780" y="9390804"/>
            <a:ext cx="2653740" cy="89619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6">
                    <a:lumMod val="75000"/>
                  </a:schemeClr>
                </a:solidFill>
              </a:rPr>
              <a:t>By </a:t>
            </a:r>
            <a:r>
              <a:rPr lang="en-US" sz="2800" b="1" dirty="0" err="1">
                <a:solidFill>
                  <a:schemeClr val="accent6">
                    <a:lumMod val="75000"/>
                  </a:schemeClr>
                </a:solidFill>
              </a:rPr>
              <a:t>Urvshi</a:t>
            </a:r>
            <a:r>
              <a:rPr lang="en-US" sz="2800" b="1" dirty="0">
                <a:solidFill>
                  <a:schemeClr val="accent6">
                    <a:lumMod val="75000"/>
                  </a:schemeClr>
                </a:solidFill>
              </a:rPr>
              <a:t> Singla</a:t>
            </a:r>
            <a:endParaRPr lang="en-IN" sz="2800" b="1" dirty="0">
              <a:solidFill>
                <a:schemeClr val="accent6">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alphaModFix amt="6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flipH="1">
            <a:off x="0" y="0"/>
            <a:ext cx="4280329" cy="4280329"/>
          </a:xfrm>
          <a:prstGeom prst="rect">
            <a:avLst/>
          </a:prstGeom>
        </p:spPr>
      </p:pic>
      <p:pic>
        <p:nvPicPr>
          <p:cNvPr id="3" name="Picture 3"/>
          <p:cNvPicPr>
            <a:picLocks noChangeAspect="1"/>
          </p:cNvPicPr>
          <p:nvPr/>
        </p:nvPicPr>
        <p:blipFill>
          <a:blip r:embed="rId1">
            <a:alphaModFix amt="6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flipH="1">
            <a:off x="14008903" y="6007903"/>
            <a:ext cx="4279097" cy="4279097"/>
          </a:xfrm>
          <a:prstGeom prst="rect">
            <a:avLst/>
          </a:prstGeom>
        </p:spPr>
      </p:pic>
      <p:grpSp>
        <p:nvGrpSpPr>
          <p:cNvPr id="4" name="Group 4"/>
          <p:cNvGrpSpPr/>
          <p:nvPr/>
        </p:nvGrpSpPr>
        <p:grpSpPr>
          <a:xfrm>
            <a:off x="8001000" y="2684488"/>
            <a:ext cx="10172700" cy="6224910"/>
            <a:chOff x="0" y="0"/>
            <a:chExt cx="3711029" cy="1913890"/>
          </a:xfrm>
          <a:solidFill>
            <a:schemeClr val="accent6">
              <a:lumMod val="75000"/>
            </a:schemeClr>
          </a:solidFill>
        </p:grpSpPr>
        <p:sp>
          <p:nvSpPr>
            <p:cNvPr id="5" name="Freeform 5"/>
            <p:cNvSpPr/>
            <p:nvPr/>
          </p:nvSpPr>
          <p:spPr>
            <a:xfrm>
              <a:off x="0" y="0"/>
              <a:ext cx="3711029" cy="1913890"/>
            </a:xfrm>
            <a:custGeom>
              <a:avLst/>
              <a:gdLst/>
              <a:ahLst/>
              <a:cxnLst/>
              <a:rect l="l" t="t" r="r" b="b"/>
              <a:pathLst>
                <a:path w="3711029" h="1913890">
                  <a:moveTo>
                    <a:pt x="0" y="0"/>
                  </a:moveTo>
                  <a:lnTo>
                    <a:pt x="3711029" y="0"/>
                  </a:lnTo>
                  <a:lnTo>
                    <a:pt x="3711029" y="1913890"/>
                  </a:lnTo>
                  <a:lnTo>
                    <a:pt x="0" y="1913890"/>
                  </a:lnTo>
                  <a:close/>
                </a:path>
              </a:pathLst>
            </a:custGeom>
            <a:grpFill/>
          </p:spPr>
        </p:sp>
      </p:grpSp>
      <p:grpSp>
        <p:nvGrpSpPr>
          <p:cNvPr id="6" name="Group 6"/>
          <p:cNvGrpSpPr/>
          <p:nvPr/>
        </p:nvGrpSpPr>
        <p:grpSpPr>
          <a:xfrm>
            <a:off x="17503442" y="0"/>
            <a:ext cx="784558" cy="1829535"/>
            <a:chOff x="0" y="0"/>
            <a:chExt cx="286209" cy="667420"/>
          </a:xfrm>
        </p:grpSpPr>
        <p:sp>
          <p:nvSpPr>
            <p:cNvPr id="7" name="Freeform 7"/>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8" name="Group 8"/>
          <p:cNvGrpSpPr/>
          <p:nvPr/>
        </p:nvGrpSpPr>
        <p:grpSpPr>
          <a:xfrm>
            <a:off x="17503442" y="8909397"/>
            <a:ext cx="784558" cy="2755206"/>
            <a:chOff x="0" y="0"/>
            <a:chExt cx="286209" cy="1005107"/>
          </a:xfrm>
        </p:grpSpPr>
        <p:sp>
          <p:nvSpPr>
            <p:cNvPr id="9" name="Freeform 9"/>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10" name="Group 10"/>
          <p:cNvGrpSpPr/>
          <p:nvPr/>
        </p:nvGrpSpPr>
        <p:grpSpPr>
          <a:xfrm>
            <a:off x="0" y="8494608"/>
            <a:ext cx="1795264" cy="1792392"/>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rot="5400000">
            <a:off x="-21066" y="0"/>
            <a:ext cx="1795264" cy="1792392"/>
            <a:chOff x="0" y="0"/>
            <a:chExt cx="6350000" cy="6339840"/>
          </a:xfrm>
        </p:grpSpPr>
        <p:sp>
          <p:nvSpPr>
            <p:cNvPr id="13" name="Freeform 13"/>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sp>
        <p:nvSpPr>
          <p:cNvPr id="17" name="TextBox 16"/>
          <p:cNvSpPr txBox="1"/>
          <p:nvPr/>
        </p:nvSpPr>
        <p:spPr>
          <a:xfrm>
            <a:off x="8614410" y="3609891"/>
            <a:ext cx="9144000" cy="2308324"/>
          </a:xfrm>
          <a:prstGeom prst="rect">
            <a:avLst/>
          </a:prstGeom>
          <a:noFill/>
        </p:spPr>
        <p:txBody>
          <a:bodyPr wrap="square">
            <a:spAutoFit/>
          </a:bodyPr>
          <a:lstStyle/>
          <a:p>
            <a:endParaRPr lang="en-IN" sz="3600" i="0" dirty="0">
              <a:solidFill>
                <a:schemeClr val="tx1"/>
              </a:solidFill>
              <a:effectLst/>
            </a:endParaRPr>
          </a:p>
          <a:p>
            <a:pPr marL="285750" indent="-285750">
              <a:buFont typeface="Arial" panose="020B0604020202020204" pitchFamily="34" charset="0"/>
              <a:buChar char="•"/>
            </a:pPr>
            <a:r>
              <a:rPr lang="en-US" sz="3600" b="1" dirty="0">
                <a:solidFill>
                  <a:schemeClr val="bg1"/>
                </a:solidFill>
              </a:rPr>
              <a:t>What is Git and Why Do We Need It</a:t>
            </a:r>
            <a:endParaRPr lang="en-US" sz="3600" b="1" dirty="0">
              <a:solidFill>
                <a:schemeClr val="bg1"/>
              </a:solidFill>
            </a:endParaRPr>
          </a:p>
          <a:p>
            <a:pPr marL="285750" indent="-285750">
              <a:buFont typeface="Arial" panose="020B0604020202020204" pitchFamily="34" charset="0"/>
              <a:buChar char="•"/>
            </a:pPr>
            <a:r>
              <a:rPr lang="en-IN" sz="3600" b="1" dirty="0">
                <a:solidFill>
                  <a:schemeClr val="bg1"/>
                </a:solidFill>
              </a:rPr>
              <a:t>Setting Up Git &amp; </a:t>
            </a:r>
            <a:r>
              <a:rPr lang="en-IN" sz="3600" b="1" dirty="0" err="1">
                <a:solidFill>
                  <a:schemeClr val="bg1"/>
                </a:solidFill>
              </a:rPr>
              <a:t>Github</a:t>
            </a:r>
            <a:endParaRPr lang="en-IN" sz="3600" b="1" dirty="0">
              <a:solidFill>
                <a:schemeClr val="bg1"/>
              </a:solidFill>
            </a:endParaRPr>
          </a:p>
          <a:p>
            <a:pPr marL="285750" indent="-285750">
              <a:buFont typeface="Arial" panose="020B0604020202020204" pitchFamily="34" charset="0"/>
              <a:buChar char="•"/>
            </a:pPr>
            <a:r>
              <a:rPr lang="en-IN" sz="3600" b="1" dirty="0">
                <a:solidFill>
                  <a:schemeClr val="bg1"/>
                </a:solidFill>
                <a:effectLst/>
              </a:rPr>
              <a:t>Git Comma</a:t>
            </a:r>
            <a:r>
              <a:rPr lang="en-IN" sz="3600" b="1" dirty="0">
                <a:solidFill>
                  <a:schemeClr val="bg1"/>
                </a:solidFill>
              </a:rPr>
              <a:t>nds</a:t>
            </a:r>
            <a:endParaRPr lang="en-US" sz="3600" b="1" dirty="0">
              <a:solidFill>
                <a:schemeClr val="bg1"/>
              </a:solidFill>
              <a:effectLst/>
            </a:endParaRPr>
          </a:p>
        </p:txBody>
      </p:sp>
      <p:sp>
        <p:nvSpPr>
          <p:cNvPr id="19" name="TextBox 18"/>
          <p:cNvSpPr txBox="1"/>
          <p:nvPr/>
        </p:nvSpPr>
        <p:spPr>
          <a:xfrm>
            <a:off x="8614410" y="2906338"/>
            <a:ext cx="9288780" cy="1210011"/>
          </a:xfrm>
          <a:prstGeom prst="rect">
            <a:avLst/>
          </a:prstGeom>
          <a:noFill/>
        </p:spPr>
        <p:txBody>
          <a:bodyPr wrap="square">
            <a:spAutoFit/>
          </a:bodyPr>
          <a:lstStyle/>
          <a:p>
            <a:pPr>
              <a:lnSpc>
                <a:spcPct val="150000"/>
              </a:lnSpc>
            </a:pPr>
            <a:r>
              <a:rPr lang="en-US" sz="5400" b="1" dirty="0">
                <a:solidFill>
                  <a:schemeClr val="tx1"/>
                </a:solidFill>
              </a:rPr>
              <a:t>Today’s Agenda</a:t>
            </a:r>
            <a:endParaRPr lang="en-IN" sz="5400" b="1" dirty="0">
              <a:solidFill>
                <a:schemeClr val="tx1"/>
              </a:solidFill>
            </a:endParaRPr>
          </a:p>
        </p:txBody>
      </p:sp>
      <p:pic>
        <p:nvPicPr>
          <p:cNvPr id="15" name="Picture 14" descr="A picture containing computer, table, room&#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570" y="1811180"/>
            <a:ext cx="7537732" cy="7276596"/>
          </a:xfrm>
          <a:custGeom>
            <a:avLst/>
            <a:gdLst>
              <a:gd name="connsiteX0" fmla="*/ 0 w 4844473"/>
              <a:gd name="connsiteY0" fmla="*/ 0 h 4844473"/>
              <a:gd name="connsiteX1" fmla="*/ 392941 w 4844473"/>
              <a:gd name="connsiteY1" fmla="*/ 0 h 4844473"/>
              <a:gd name="connsiteX2" fmla="*/ 931215 w 4844473"/>
              <a:gd name="connsiteY2" fmla="*/ 0 h 4844473"/>
              <a:gd name="connsiteX3" fmla="*/ 1517935 w 4844473"/>
              <a:gd name="connsiteY3" fmla="*/ 0 h 4844473"/>
              <a:gd name="connsiteX4" fmla="*/ 2056210 w 4844473"/>
              <a:gd name="connsiteY4" fmla="*/ 0 h 4844473"/>
              <a:gd name="connsiteX5" fmla="*/ 2594484 w 4844473"/>
              <a:gd name="connsiteY5" fmla="*/ 0 h 4844473"/>
              <a:gd name="connsiteX6" fmla="*/ 3229649 w 4844473"/>
              <a:gd name="connsiteY6" fmla="*/ 0 h 4844473"/>
              <a:gd name="connsiteX7" fmla="*/ 3622589 w 4844473"/>
              <a:gd name="connsiteY7" fmla="*/ 0 h 4844473"/>
              <a:gd name="connsiteX8" fmla="*/ 4209309 w 4844473"/>
              <a:gd name="connsiteY8" fmla="*/ 0 h 4844473"/>
              <a:gd name="connsiteX9" fmla="*/ 4844473 w 4844473"/>
              <a:gd name="connsiteY9" fmla="*/ 0 h 4844473"/>
              <a:gd name="connsiteX10" fmla="*/ 4844473 w 4844473"/>
              <a:gd name="connsiteY10" fmla="*/ 586720 h 4844473"/>
              <a:gd name="connsiteX11" fmla="*/ 4844473 w 4844473"/>
              <a:gd name="connsiteY11" fmla="*/ 979660 h 4844473"/>
              <a:gd name="connsiteX12" fmla="*/ 4844473 w 4844473"/>
              <a:gd name="connsiteY12" fmla="*/ 1614824 h 4844473"/>
              <a:gd name="connsiteX13" fmla="*/ 4844473 w 4844473"/>
              <a:gd name="connsiteY13" fmla="*/ 2249989 h 4844473"/>
              <a:gd name="connsiteX14" fmla="*/ 4844473 w 4844473"/>
              <a:gd name="connsiteY14" fmla="*/ 2642929 h 4844473"/>
              <a:gd name="connsiteX15" fmla="*/ 4844473 w 4844473"/>
              <a:gd name="connsiteY15" fmla="*/ 3035870 h 4844473"/>
              <a:gd name="connsiteX16" fmla="*/ 4844473 w 4844473"/>
              <a:gd name="connsiteY16" fmla="*/ 3477255 h 4844473"/>
              <a:gd name="connsiteX17" fmla="*/ 4844473 w 4844473"/>
              <a:gd name="connsiteY17" fmla="*/ 3870196 h 4844473"/>
              <a:gd name="connsiteX18" fmla="*/ 4844473 w 4844473"/>
              <a:gd name="connsiteY18" fmla="*/ 4263136 h 4844473"/>
              <a:gd name="connsiteX19" fmla="*/ 4844473 w 4844473"/>
              <a:gd name="connsiteY19" fmla="*/ 4844473 h 4844473"/>
              <a:gd name="connsiteX20" fmla="*/ 4354643 w 4844473"/>
              <a:gd name="connsiteY20" fmla="*/ 4844473 h 4844473"/>
              <a:gd name="connsiteX21" fmla="*/ 3864813 w 4844473"/>
              <a:gd name="connsiteY21" fmla="*/ 4844473 h 4844473"/>
              <a:gd name="connsiteX22" fmla="*/ 3374983 w 4844473"/>
              <a:gd name="connsiteY22" fmla="*/ 4844473 h 4844473"/>
              <a:gd name="connsiteX23" fmla="*/ 2739819 w 4844473"/>
              <a:gd name="connsiteY23" fmla="*/ 4844473 h 4844473"/>
              <a:gd name="connsiteX24" fmla="*/ 2104654 w 4844473"/>
              <a:gd name="connsiteY24" fmla="*/ 4844473 h 4844473"/>
              <a:gd name="connsiteX25" fmla="*/ 1517935 w 4844473"/>
              <a:gd name="connsiteY25" fmla="*/ 4844473 h 4844473"/>
              <a:gd name="connsiteX26" fmla="*/ 1028105 w 4844473"/>
              <a:gd name="connsiteY26" fmla="*/ 4844473 h 4844473"/>
              <a:gd name="connsiteX27" fmla="*/ 635164 w 4844473"/>
              <a:gd name="connsiteY27" fmla="*/ 4844473 h 4844473"/>
              <a:gd name="connsiteX28" fmla="*/ 0 w 4844473"/>
              <a:gd name="connsiteY28" fmla="*/ 4844473 h 4844473"/>
              <a:gd name="connsiteX29" fmla="*/ 0 w 4844473"/>
              <a:gd name="connsiteY29" fmla="*/ 4354643 h 4844473"/>
              <a:gd name="connsiteX30" fmla="*/ 0 w 4844473"/>
              <a:gd name="connsiteY30" fmla="*/ 3816368 h 4844473"/>
              <a:gd name="connsiteX31" fmla="*/ 0 w 4844473"/>
              <a:gd name="connsiteY31" fmla="*/ 3326538 h 4844473"/>
              <a:gd name="connsiteX32" fmla="*/ 0 w 4844473"/>
              <a:gd name="connsiteY32" fmla="*/ 2788263 h 4844473"/>
              <a:gd name="connsiteX33" fmla="*/ 0 w 4844473"/>
              <a:gd name="connsiteY33" fmla="*/ 2249989 h 4844473"/>
              <a:gd name="connsiteX34" fmla="*/ 0 w 4844473"/>
              <a:gd name="connsiteY34" fmla="*/ 1663269 h 4844473"/>
              <a:gd name="connsiteX35" fmla="*/ 0 w 4844473"/>
              <a:gd name="connsiteY35" fmla="*/ 1124994 h 4844473"/>
              <a:gd name="connsiteX36" fmla="*/ 0 w 4844473"/>
              <a:gd name="connsiteY36" fmla="*/ 586720 h 4844473"/>
              <a:gd name="connsiteX37" fmla="*/ 0 w 4844473"/>
              <a:gd name="connsiteY37" fmla="*/ 0 h 4844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844473" h="4844473" fill="none" extrusionOk="0">
                <a:moveTo>
                  <a:pt x="0" y="0"/>
                </a:moveTo>
                <a:cubicBezTo>
                  <a:pt x="122832" y="-28077"/>
                  <a:pt x="249756" y="44803"/>
                  <a:pt x="392941" y="0"/>
                </a:cubicBezTo>
                <a:cubicBezTo>
                  <a:pt x="536126" y="-44803"/>
                  <a:pt x="718921" y="33687"/>
                  <a:pt x="931215" y="0"/>
                </a:cubicBezTo>
                <a:cubicBezTo>
                  <a:pt x="1143509" y="-33687"/>
                  <a:pt x="1357847" y="48623"/>
                  <a:pt x="1517935" y="0"/>
                </a:cubicBezTo>
                <a:cubicBezTo>
                  <a:pt x="1678023" y="-48623"/>
                  <a:pt x="1942088" y="19121"/>
                  <a:pt x="2056210" y="0"/>
                </a:cubicBezTo>
                <a:cubicBezTo>
                  <a:pt x="2170333" y="-19121"/>
                  <a:pt x="2336695" y="11064"/>
                  <a:pt x="2594484" y="0"/>
                </a:cubicBezTo>
                <a:cubicBezTo>
                  <a:pt x="2852273" y="-11064"/>
                  <a:pt x="2977480" y="34122"/>
                  <a:pt x="3229649" y="0"/>
                </a:cubicBezTo>
                <a:cubicBezTo>
                  <a:pt x="3481819" y="-34122"/>
                  <a:pt x="3451174" y="46290"/>
                  <a:pt x="3622589" y="0"/>
                </a:cubicBezTo>
                <a:cubicBezTo>
                  <a:pt x="3794004" y="-46290"/>
                  <a:pt x="3951331" y="28394"/>
                  <a:pt x="4209309" y="0"/>
                </a:cubicBezTo>
                <a:cubicBezTo>
                  <a:pt x="4467287" y="-28394"/>
                  <a:pt x="4574722" y="21451"/>
                  <a:pt x="4844473" y="0"/>
                </a:cubicBezTo>
                <a:cubicBezTo>
                  <a:pt x="4909206" y="138165"/>
                  <a:pt x="4842710" y="309736"/>
                  <a:pt x="4844473" y="586720"/>
                </a:cubicBezTo>
                <a:cubicBezTo>
                  <a:pt x="4846236" y="863704"/>
                  <a:pt x="4840139" y="845468"/>
                  <a:pt x="4844473" y="979660"/>
                </a:cubicBezTo>
                <a:cubicBezTo>
                  <a:pt x="4848807" y="1113852"/>
                  <a:pt x="4787447" y="1426221"/>
                  <a:pt x="4844473" y="1614824"/>
                </a:cubicBezTo>
                <a:cubicBezTo>
                  <a:pt x="4901499" y="1803427"/>
                  <a:pt x="4795319" y="2079331"/>
                  <a:pt x="4844473" y="2249989"/>
                </a:cubicBezTo>
                <a:cubicBezTo>
                  <a:pt x="4893627" y="2420647"/>
                  <a:pt x="4817034" y="2558014"/>
                  <a:pt x="4844473" y="2642929"/>
                </a:cubicBezTo>
                <a:cubicBezTo>
                  <a:pt x="4871912" y="2727844"/>
                  <a:pt x="4815843" y="2903722"/>
                  <a:pt x="4844473" y="3035870"/>
                </a:cubicBezTo>
                <a:cubicBezTo>
                  <a:pt x="4873103" y="3168018"/>
                  <a:pt x="4820960" y="3282190"/>
                  <a:pt x="4844473" y="3477255"/>
                </a:cubicBezTo>
                <a:cubicBezTo>
                  <a:pt x="4867986" y="3672321"/>
                  <a:pt x="4823469" y="3706248"/>
                  <a:pt x="4844473" y="3870196"/>
                </a:cubicBezTo>
                <a:cubicBezTo>
                  <a:pt x="4865477" y="4034144"/>
                  <a:pt x="4829211" y="4136507"/>
                  <a:pt x="4844473" y="4263136"/>
                </a:cubicBezTo>
                <a:cubicBezTo>
                  <a:pt x="4859735" y="4389765"/>
                  <a:pt x="4842683" y="4611052"/>
                  <a:pt x="4844473" y="4844473"/>
                </a:cubicBezTo>
                <a:cubicBezTo>
                  <a:pt x="4635985" y="4893291"/>
                  <a:pt x="4589767" y="4843606"/>
                  <a:pt x="4354643" y="4844473"/>
                </a:cubicBezTo>
                <a:cubicBezTo>
                  <a:pt x="4119519" y="4845340"/>
                  <a:pt x="4055573" y="4813934"/>
                  <a:pt x="3864813" y="4844473"/>
                </a:cubicBezTo>
                <a:cubicBezTo>
                  <a:pt x="3674053" y="4875012"/>
                  <a:pt x="3555211" y="4834284"/>
                  <a:pt x="3374983" y="4844473"/>
                </a:cubicBezTo>
                <a:cubicBezTo>
                  <a:pt x="3194755" y="4854662"/>
                  <a:pt x="2899289" y="4794735"/>
                  <a:pt x="2739819" y="4844473"/>
                </a:cubicBezTo>
                <a:cubicBezTo>
                  <a:pt x="2580349" y="4894211"/>
                  <a:pt x="2270549" y="4839890"/>
                  <a:pt x="2104654" y="4844473"/>
                </a:cubicBezTo>
                <a:cubicBezTo>
                  <a:pt x="1938760" y="4849056"/>
                  <a:pt x="1811024" y="4792626"/>
                  <a:pt x="1517935" y="4844473"/>
                </a:cubicBezTo>
                <a:cubicBezTo>
                  <a:pt x="1224846" y="4896320"/>
                  <a:pt x="1210080" y="4808193"/>
                  <a:pt x="1028105" y="4844473"/>
                </a:cubicBezTo>
                <a:cubicBezTo>
                  <a:pt x="846130" y="4880753"/>
                  <a:pt x="765771" y="4809723"/>
                  <a:pt x="635164" y="4844473"/>
                </a:cubicBezTo>
                <a:cubicBezTo>
                  <a:pt x="504557" y="4879223"/>
                  <a:pt x="139388" y="4814987"/>
                  <a:pt x="0" y="4844473"/>
                </a:cubicBezTo>
                <a:cubicBezTo>
                  <a:pt x="-26180" y="4674332"/>
                  <a:pt x="959" y="4548812"/>
                  <a:pt x="0" y="4354643"/>
                </a:cubicBezTo>
                <a:cubicBezTo>
                  <a:pt x="-959" y="4160474"/>
                  <a:pt x="64495" y="4029044"/>
                  <a:pt x="0" y="3816368"/>
                </a:cubicBezTo>
                <a:cubicBezTo>
                  <a:pt x="-64495" y="3603693"/>
                  <a:pt x="14730" y="3568188"/>
                  <a:pt x="0" y="3326538"/>
                </a:cubicBezTo>
                <a:cubicBezTo>
                  <a:pt x="-14730" y="3084888"/>
                  <a:pt x="15244" y="2941350"/>
                  <a:pt x="0" y="2788263"/>
                </a:cubicBezTo>
                <a:cubicBezTo>
                  <a:pt x="-15244" y="2635177"/>
                  <a:pt x="32256" y="2448627"/>
                  <a:pt x="0" y="2249989"/>
                </a:cubicBezTo>
                <a:cubicBezTo>
                  <a:pt x="-32256" y="2051351"/>
                  <a:pt x="5682" y="1783449"/>
                  <a:pt x="0" y="1663269"/>
                </a:cubicBezTo>
                <a:cubicBezTo>
                  <a:pt x="-5682" y="1543089"/>
                  <a:pt x="21147" y="1289878"/>
                  <a:pt x="0" y="1124994"/>
                </a:cubicBezTo>
                <a:cubicBezTo>
                  <a:pt x="-21147" y="960110"/>
                  <a:pt x="23770" y="851564"/>
                  <a:pt x="0" y="586720"/>
                </a:cubicBezTo>
                <a:cubicBezTo>
                  <a:pt x="-23770" y="321876"/>
                  <a:pt x="68552" y="219056"/>
                  <a:pt x="0" y="0"/>
                </a:cubicBezTo>
                <a:close/>
              </a:path>
              <a:path w="4844473" h="4844473" stroke="0" extrusionOk="0">
                <a:moveTo>
                  <a:pt x="0" y="0"/>
                </a:moveTo>
                <a:cubicBezTo>
                  <a:pt x="146592" y="-34132"/>
                  <a:pt x="484933" y="15223"/>
                  <a:pt x="635164" y="0"/>
                </a:cubicBezTo>
                <a:cubicBezTo>
                  <a:pt x="785395" y="-15223"/>
                  <a:pt x="982201" y="5414"/>
                  <a:pt x="1173439" y="0"/>
                </a:cubicBezTo>
                <a:cubicBezTo>
                  <a:pt x="1364677" y="-5414"/>
                  <a:pt x="1548882" y="63363"/>
                  <a:pt x="1760159" y="0"/>
                </a:cubicBezTo>
                <a:cubicBezTo>
                  <a:pt x="1971436" y="-63363"/>
                  <a:pt x="2037141" y="20431"/>
                  <a:pt x="2298433" y="0"/>
                </a:cubicBezTo>
                <a:cubicBezTo>
                  <a:pt x="2559725" y="-20431"/>
                  <a:pt x="2602186" y="3403"/>
                  <a:pt x="2691374" y="0"/>
                </a:cubicBezTo>
                <a:cubicBezTo>
                  <a:pt x="2780562" y="-3403"/>
                  <a:pt x="3030779" y="28530"/>
                  <a:pt x="3132759" y="0"/>
                </a:cubicBezTo>
                <a:cubicBezTo>
                  <a:pt x="3234740" y="-28530"/>
                  <a:pt x="3485727" y="34024"/>
                  <a:pt x="3622589" y="0"/>
                </a:cubicBezTo>
                <a:cubicBezTo>
                  <a:pt x="3759451" y="-34024"/>
                  <a:pt x="3998810" y="55524"/>
                  <a:pt x="4257753" y="0"/>
                </a:cubicBezTo>
                <a:cubicBezTo>
                  <a:pt x="4516696" y="-55524"/>
                  <a:pt x="4604711" y="3789"/>
                  <a:pt x="4844473" y="0"/>
                </a:cubicBezTo>
                <a:cubicBezTo>
                  <a:pt x="4916832" y="187458"/>
                  <a:pt x="4839410" y="388281"/>
                  <a:pt x="4844473" y="635164"/>
                </a:cubicBezTo>
                <a:cubicBezTo>
                  <a:pt x="4849536" y="882047"/>
                  <a:pt x="4810589" y="1061335"/>
                  <a:pt x="4844473" y="1173439"/>
                </a:cubicBezTo>
                <a:cubicBezTo>
                  <a:pt x="4878357" y="1285543"/>
                  <a:pt x="4811094" y="1428889"/>
                  <a:pt x="4844473" y="1614824"/>
                </a:cubicBezTo>
                <a:cubicBezTo>
                  <a:pt x="4877852" y="1800760"/>
                  <a:pt x="4825441" y="1963588"/>
                  <a:pt x="4844473" y="2153099"/>
                </a:cubicBezTo>
                <a:cubicBezTo>
                  <a:pt x="4863505" y="2342611"/>
                  <a:pt x="4808154" y="2441266"/>
                  <a:pt x="4844473" y="2691374"/>
                </a:cubicBezTo>
                <a:cubicBezTo>
                  <a:pt x="4880792" y="2941483"/>
                  <a:pt x="4802226" y="2972768"/>
                  <a:pt x="4844473" y="3084314"/>
                </a:cubicBezTo>
                <a:cubicBezTo>
                  <a:pt x="4886720" y="3195860"/>
                  <a:pt x="4775039" y="3562693"/>
                  <a:pt x="4844473" y="3719479"/>
                </a:cubicBezTo>
                <a:cubicBezTo>
                  <a:pt x="4913907" y="3876265"/>
                  <a:pt x="4817181" y="4016205"/>
                  <a:pt x="4844473" y="4112419"/>
                </a:cubicBezTo>
                <a:cubicBezTo>
                  <a:pt x="4871765" y="4208633"/>
                  <a:pt x="4800122" y="4521077"/>
                  <a:pt x="4844473" y="4844473"/>
                </a:cubicBezTo>
                <a:cubicBezTo>
                  <a:pt x="4718905" y="4887442"/>
                  <a:pt x="4561281" y="4817780"/>
                  <a:pt x="4451532" y="4844473"/>
                </a:cubicBezTo>
                <a:cubicBezTo>
                  <a:pt x="4341783" y="4871166"/>
                  <a:pt x="4134575" y="4800925"/>
                  <a:pt x="4010147" y="4844473"/>
                </a:cubicBezTo>
                <a:cubicBezTo>
                  <a:pt x="3885720" y="4888021"/>
                  <a:pt x="3699151" y="4814471"/>
                  <a:pt x="3423428" y="4844473"/>
                </a:cubicBezTo>
                <a:cubicBezTo>
                  <a:pt x="3147705" y="4874475"/>
                  <a:pt x="3110485" y="4817115"/>
                  <a:pt x="2982042" y="4844473"/>
                </a:cubicBezTo>
                <a:cubicBezTo>
                  <a:pt x="2853599" y="4871831"/>
                  <a:pt x="2646472" y="4828684"/>
                  <a:pt x="2540657" y="4844473"/>
                </a:cubicBezTo>
                <a:cubicBezTo>
                  <a:pt x="2434843" y="4860262"/>
                  <a:pt x="2293649" y="4822660"/>
                  <a:pt x="2050827" y="4844473"/>
                </a:cubicBezTo>
                <a:cubicBezTo>
                  <a:pt x="1808005" y="4866286"/>
                  <a:pt x="1830515" y="4813131"/>
                  <a:pt x="1657886" y="4844473"/>
                </a:cubicBezTo>
                <a:cubicBezTo>
                  <a:pt x="1485257" y="4875815"/>
                  <a:pt x="1244614" y="4841894"/>
                  <a:pt x="1119612" y="4844473"/>
                </a:cubicBezTo>
                <a:cubicBezTo>
                  <a:pt x="994610" y="4847052"/>
                  <a:pt x="785568" y="4797873"/>
                  <a:pt x="629781" y="4844473"/>
                </a:cubicBezTo>
                <a:cubicBezTo>
                  <a:pt x="473994" y="4891073"/>
                  <a:pt x="202626" y="4775745"/>
                  <a:pt x="0" y="4844473"/>
                </a:cubicBezTo>
                <a:cubicBezTo>
                  <a:pt x="-53137" y="4614956"/>
                  <a:pt x="8049" y="4558847"/>
                  <a:pt x="0" y="4354643"/>
                </a:cubicBezTo>
                <a:cubicBezTo>
                  <a:pt x="-8049" y="4150439"/>
                  <a:pt x="9279" y="4107235"/>
                  <a:pt x="0" y="3913258"/>
                </a:cubicBezTo>
                <a:cubicBezTo>
                  <a:pt x="-9279" y="3719281"/>
                  <a:pt x="26576" y="3661298"/>
                  <a:pt x="0" y="3471872"/>
                </a:cubicBezTo>
                <a:cubicBezTo>
                  <a:pt x="-26576" y="3282446"/>
                  <a:pt x="15043" y="3099063"/>
                  <a:pt x="0" y="2982042"/>
                </a:cubicBezTo>
                <a:cubicBezTo>
                  <a:pt x="-15043" y="2865021"/>
                  <a:pt x="11251" y="2665968"/>
                  <a:pt x="0" y="2443767"/>
                </a:cubicBezTo>
                <a:cubicBezTo>
                  <a:pt x="-11251" y="2221567"/>
                  <a:pt x="4815" y="2236152"/>
                  <a:pt x="0" y="2050827"/>
                </a:cubicBezTo>
                <a:cubicBezTo>
                  <a:pt x="-4815" y="1865502"/>
                  <a:pt x="35741" y="1851925"/>
                  <a:pt x="0" y="1657886"/>
                </a:cubicBezTo>
                <a:cubicBezTo>
                  <a:pt x="-35741" y="1463847"/>
                  <a:pt x="52164" y="1192815"/>
                  <a:pt x="0" y="1022722"/>
                </a:cubicBezTo>
                <a:cubicBezTo>
                  <a:pt x="-52164" y="852629"/>
                  <a:pt x="23221" y="759061"/>
                  <a:pt x="0" y="629781"/>
                </a:cubicBezTo>
                <a:cubicBezTo>
                  <a:pt x="-23221" y="500501"/>
                  <a:pt x="22896" y="169584"/>
                  <a:pt x="0" y="0"/>
                </a:cubicBezTo>
                <a:close/>
              </a:path>
            </a:pathLst>
          </a:custGeom>
          <a:ln w="28575">
            <a:noFill/>
          </a:ln>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25600" y="721160"/>
            <a:ext cx="2668328" cy="107266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alphaModFix amt="6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flipH="1">
            <a:off x="-19630" y="0"/>
            <a:ext cx="2327622" cy="2327622"/>
          </a:xfrm>
          <a:prstGeom prst="rect">
            <a:avLst/>
          </a:prstGeom>
        </p:spPr>
      </p:pic>
      <p:pic>
        <p:nvPicPr>
          <p:cNvPr id="3" name="Picture 3"/>
          <p:cNvPicPr>
            <a:picLocks noChangeAspect="1"/>
          </p:cNvPicPr>
          <p:nvPr/>
        </p:nvPicPr>
        <p:blipFill>
          <a:blip r:embed="rId1"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flipH="1">
            <a:off x="16145912" y="8144912"/>
            <a:ext cx="2142088" cy="2142088"/>
          </a:xfrm>
          <a:prstGeom prst="rect">
            <a:avLst/>
          </a:prstGeom>
        </p:spPr>
      </p:pic>
      <p:grpSp>
        <p:nvGrpSpPr>
          <p:cNvPr id="4" name="Group 4"/>
          <p:cNvGrpSpPr/>
          <p:nvPr/>
        </p:nvGrpSpPr>
        <p:grpSpPr>
          <a:xfrm>
            <a:off x="17503442" y="0"/>
            <a:ext cx="784558" cy="1829535"/>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17503442" y="8909397"/>
            <a:ext cx="784558" cy="2755206"/>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8494608"/>
            <a:ext cx="1795264" cy="1792392"/>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21066" y="0"/>
            <a:ext cx="1795264" cy="1792392"/>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1028700" y="1363120"/>
            <a:ext cx="6140876" cy="545718"/>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6" name="TextBox 15"/>
          <p:cNvSpPr txBox="1"/>
          <p:nvPr/>
        </p:nvSpPr>
        <p:spPr>
          <a:xfrm>
            <a:off x="1028700" y="1257494"/>
            <a:ext cx="6156438" cy="769441"/>
          </a:xfrm>
          <a:prstGeom prst="rect">
            <a:avLst/>
          </a:prstGeom>
          <a:noFill/>
        </p:spPr>
        <p:txBody>
          <a:bodyPr wrap="square" rtlCol="0">
            <a:spAutoFit/>
          </a:bodyPr>
          <a:lstStyle/>
          <a:p>
            <a:r>
              <a:rPr lang="en-US" sz="4400" b="1" dirty="0"/>
              <a:t>What is Git and GitHub?</a:t>
            </a:r>
            <a:endParaRPr lang="en-IN" sz="4400" b="1"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5600" y="721160"/>
            <a:ext cx="2668328" cy="1072668"/>
          </a:xfrm>
          <a:prstGeom prst="rect">
            <a:avLst/>
          </a:prstGeom>
        </p:spPr>
      </p:pic>
      <p:sp>
        <p:nvSpPr>
          <p:cNvPr id="15" name="TextBox 14"/>
          <p:cNvSpPr txBox="1"/>
          <p:nvPr/>
        </p:nvSpPr>
        <p:spPr>
          <a:xfrm>
            <a:off x="1028700" y="2163626"/>
            <a:ext cx="15482659" cy="5631180"/>
          </a:xfrm>
          <a:prstGeom prst="rect">
            <a:avLst/>
          </a:prstGeom>
          <a:noFill/>
        </p:spPr>
        <p:txBody>
          <a:bodyPr wrap="square">
            <a:spAutoFit/>
          </a:bodyPr>
          <a:lstStyle/>
          <a:p>
            <a:pPr marL="514350" indent="-514350">
              <a:buFont typeface="Wingdings" panose="05000000000000000000" pitchFamily="2" charset="2"/>
              <a:buChar char="§"/>
            </a:pPr>
            <a:r>
              <a:rPr lang="en-US" sz="4000" dirty="0"/>
              <a:t>It is  a open-source solution.</a:t>
            </a:r>
            <a:endParaRPr lang="en-US" sz="4000" dirty="0"/>
          </a:p>
          <a:p>
            <a:pPr marL="514350" indent="-514350">
              <a:buFont typeface="Wingdings" panose="05000000000000000000" pitchFamily="2" charset="2"/>
              <a:buChar char="§"/>
            </a:pPr>
            <a:r>
              <a:rPr lang="en-US" sz="4000" dirty="0">
                <a:solidFill>
                  <a:srgbClr val="202124"/>
                </a:solidFill>
              </a:rPr>
              <a:t>Git is a version control system that lets you manage and keep track of your source code history. </a:t>
            </a:r>
            <a:endParaRPr lang="en-US" sz="4000" dirty="0">
              <a:solidFill>
                <a:srgbClr val="202124"/>
              </a:solidFill>
            </a:endParaRPr>
          </a:p>
          <a:p>
            <a:pPr marL="514350" indent="-514350">
              <a:buFont typeface="Wingdings" panose="05000000000000000000" pitchFamily="2" charset="2"/>
              <a:buChar char="§"/>
            </a:pPr>
            <a:r>
              <a:rPr lang="en-US" sz="4000" dirty="0">
                <a:solidFill>
                  <a:srgbClr val="202124"/>
                </a:solidFill>
              </a:rPr>
              <a:t>GitHub is a cloud-based hosting service that lets you manage Git repositories</a:t>
            </a:r>
            <a:r>
              <a:rPr lang="en-IN" altLang="en-US" sz="4000" dirty="0"/>
              <a:t>.</a:t>
            </a:r>
            <a:endParaRPr lang="en-US" sz="4000" dirty="0"/>
          </a:p>
          <a:p>
            <a:pPr marL="514350" indent="-514350">
              <a:buFont typeface="Wingdings" panose="05000000000000000000" pitchFamily="2" charset="2"/>
              <a:buChar char="§"/>
            </a:pPr>
            <a:r>
              <a:rPr lang="en-US" sz="4000" dirty="0">
                <a:solidFill>
                  <a:srgbClr val="202124"/>
                </a:solidFill>
              </a:rPr>
              <a:t>GitHub is a code hosting platform for version control and collaboration. It lets you and others work together on projects from anywhere. It includes GitHub essentials like repositories, branches, commits, push and pull requests.</a:t>
            </a:r>
            <a:endParaRPr lang="en-US" sz="4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alphaModFix amt="6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flipH="1">
            <a:off x="-19630" y="0"/>
            <a:ext cx="2327622" cy="2327622"/>
          </a:xfrm>
          <a:prstGeom prst="rect">
            <a:avLst/>
          </a:prstGeom>
        </p:spPr>
      </p:pic>
      <p:pic>
        <p:nvPicPr>
          <p:cNvPr id="3" name="Picture 3"/>
          <p:cNvPicPr>
            <a:picLocks noChangeAspect="1"/>
          </p:cNvPicPr>
          <p:nvPr/>
        </p:nvPicPr>
        <p:blipFill>
          <a:blip r:embed="rId1"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flipH="1">
            <a:off x="16145912" y="8144912"/>
            <a:ext cx="2142088" cy="2142088"/>
          </a:xfrm>
          <a:prstGeom prst="rect">
            <a:avLst/>
          </a:prstGeom>
        </p:spPr>
      </p:pic>
      <p:grpSp>
        <p:nvGrpSpPr>
          <p:cNvPr id="4" name="Group 4"/>
          <p:cNvGrpSpPr/>
          <p:nvPr/>
        </p:nvGrpSpPr>
        <p:grpSpPr>
          <a:xfrm>
            <a:off x="17503442" y="0"/>
            <a:ext cx="784558" cy="1829535"/>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17503442" y="8909397"/>
            <a:ext cx="784558" cy="2755206"/>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8494608"/>
            <a:ext cx="1795264" cy="1792392"/>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21066" y="0"/>
            <a:ext cx="1795264" cy="1792392"/>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1028700" y="1363120"/>
            <a:ext cx="6140876" cy="545718"/>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6" name="TextBox 15"/>
          <p:cNvSpPr txBox="1"/>
          <p:nvPr/>
        </p:nvSpPr>
        <p:spPr>
          <a:xfrm>
            <a:off x="1028700" y="1257494"/>
            <a:ext cx="6156438" cy="769441"/>
          </a:xfrm>
          <a:prstGeom prst="rect">
            <a:avLst/>
          </a:prstGeom>
          <a:noFill/>
        </p:spPr>
        <p:txBody>
          <a:bodyPr wrap="square" rtlCol="0">
            <a:spAutoFit/>
          </a:bodyPr>
          <a:lstStyle/>
          <a:p>
            <a:r>
              <a:rPr lang="en-US" sz="4400" b="1" dirty="0"/>
              <a:t>Setup GitHub</a:t>
            </a:r>
            <a:endParaRPr lang="en-IN" sz="4400" b="1"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5600" y="721160"/>
            <a:ext cx="2668328" cy="1072668"/>
          </a:xfrm>
          <a:prstGeom prst="rect">
            <a:avLst/>
          </a:prstGeom>
        </p:spPr>
      </p:pic>
      <p:sp>
        <p:nvSpPr>
          <p:cNvPr id="17" name="TextBox 16"/>
          <p:cNvSpPr txBox="1"/>
          <p:nvPr/>
        </p:nvSpPr>
        <p:spPr>
          <a:xfrm>
            <a:off x="1028700" y="2225822"/>
            <a:ext cx="13771996" cy="5632311"/>
          </a:xfrm>
          <a:prstGeom prst="rect">
            <a:avLst/>
          </a:prstGeom>
          <a:noFill/>
        </p:spPr>
        <p:txBody>
          <a:bodyPr wrap="square">
            <a:spAutoFit/>
          </a:bodyPr>
          <a:lstStyle/>
          <a:p>
            <a:pPr marL="428625" indent="-428625">
              <a:buFont typeface="Wingdings" panose="05000000000000000000" pitchFamily="2" charset="2"/>
              <a:buChar char="§"/>
            </a:pPr>
            <a:r>
              <a:rPr lang="en-US" sz="4000" dirty="0"/>
              <a:t>Create an account on </a:t>
            </a:r>
            <a:r>
              <a:rPr lang="en-US" sz="4000" dirty="0" err="1"/>
              <a:t>Github</a:t>
            </a:r>
            <a:r>
              <a:rPr lang="en-IN" sz="4000" dirty="0"/>
              <a:t>: </a:t>
            </a:r>
            <a:r>
              <a:rPr lang="en-IN" sz="4000" dirty="0">
                <a:hlinkClick r:id="rId4"/>
              </a:rPr>
              <a:t>https://github.com/</a:t>
            </a:r>
            <a:endParaRPr lang="en-IN" sz="4000" dirty="0"/>
          </a:p>
          <a:p>
            <a:pPr marL="428625" indent="-428625">
              <a:buFont typeface="Wingdings" panose="05000000000000000000" pitchFamily="2" charset="2"/>
              <a:buChar char="§"/>
            </a:pPr>
            <a:r>
              <a:rPr lang="en-IN" sz="4000" dirty="0"/>
              <a:t>Install Git: https://git-scm.com/downloads</a:t>
            </a:r>
            <a:endParaRPr lang="en-IN" sz="4000" dirty="0"/>
          </a:p>
          <a:p>
            <a:pPr marL="428625" indent="-428625">
              <a:buFont typeface="Wingdings" panose="05000000000000000000" pitchFamily="2" charset="2"/>
              <a:buChar char="§"/>
            </a:pPr>
            <a:r>
              <a:rPr lang="en-IN" sz="4000" dirty="0"/>
              <a:t> Create a repository on GitHub.</a:t>
            </a:r>
            <a:endParaRPr lang="en-IN" sz="4000" dirty="0"/>
          </a:p>
          <a:p>
            <a:pPr marL="428625" indent="-428625">
              <a:buFont typeface="Wingdings" panose="05000000000000000000" pitchFamily="2" charset="2"/>
              <a:buChar char="§"/>
            </a:pPr>
            <a:r>
              <a:rPr lang="en-IN" sz="4000" dirty="0"/>
              <a:t>Add you local code to GitHub, using git bash (Commands are already mentioned on the page, when  you create  a repository).</a:t>
            </a:r>
            <a:endParaRPr lang="en-IN" sz="4000" dirty="0"/>
          </a:p>
          <a:p>
            <a:pPr marL="428625" indent="-428625">
              <a:buFont typeface="Wingdings" panose="05000000000000000000" pitchFamily="2" charset="2"/>
              <a:buChar char="§"/>
            </a:pPr>
            <a:r>
              <a:rPr lang="en-IN" sz="4000" b="1"/>
              <a:t>Documentation</a:t>
            </a:r>
            <a:r>
              <a:rPr lang="en-IN" sz="4000"/>
              <a:t> </a:t>
            </a:r>
            <a:r>
              <a:rPr lang="en-IN" sz="4000" dirty="0"/>
              <a:t>https://docs.github.com/en/get-started/getting-started-with-git/setting-your-username-in-git</a:t>
            </a:r>
            <a:endParaRPr lang="en-IN" sz="4000" dirty="0"/>
          </a:p>
          <a:p>
            <a:pPr marL="428625" indent="-428625">
              <a:buFont typeface="Wingdings" panose="05000000000000000000" pitchFamily="2" charset="2"/>
              <a:buChar char="§"/>
            </a:pPr>
            <a:endParaRPr lang="en-US" sz="4000" dirty="0"/>
          </a:p>
        </p:txBody>
      </p:sp>
      <p:pic>
        <p:nvPicPr>
          <p:cNvPr id="18" name="Picture 17"/>
          <p:cNvPicPr>
            <a:picLocks noChangeAspect="1"/>
          </p:cNvPicPr>
          <p:nvPr/>
        </p:nvPicPr>
        <p:blipFill>
          <a:blip r:embed="rId5"/>
          <a:stretch>
            <a:fillRect/>
          </a:stretch>
        </p:blipFill>
        <p:spPr>
          <a:xfrm>
            <a:off x="1174661" y="7430505"/>
            <a:ext cx="8056298" cy="12906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alphaModFix amt="6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flipH="1">
            <a:off x="-19630" y="0"/>
            <a:ext cx="2327622" cy="2327622"/>
          </a:xfrm>
          <a:prstGeom prst="rect">
            <a:avLst/>
          </a:prstGeom>
        </p:spPr>
      </p:pic>
      <p:pic>
        <p:nvPicPr>
          <p:cNvPr id="3" name="Picture 3"/>
          <p:cNvPicPr>
            <a:picLocks noChangeAspect="1"/>
          </p:cNvPicPr>
          <p:nvPr/>
        </p:nvPicPr>
        <p:blipFill>
          <a:blip r:embed="rId1"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flipH="1">
            <a:off x="16145912" y="8144912"/>
            <a:ext cx="2142088" cy="2142088"/>
          </a:xfrm>
          <a:prstGeom prst="rect">
            <a:avLst/>
          </a:prstGeom>
        </p:spPr>
      </p:pic>
      <p:grpSp>
        <p:nvGrpSpPr>
          <p:cNvPr id="4" name="Group 4"/>
          <p:cNvGrpSpPr/>
          <p:nvPr/>
        </p:nvGrpSpPr>
        <p:grpSpPr>
          <a:xfrm>
            <a:off x="17503442" y="0"/>
            <a:ext cx="784558" cy="1829535"/>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17503442" y="8909397"/>
            <a:ext cx="784558" cy="2755206"/>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8494608"/>
            <a:ext cx="1795264" cy="1792392"/>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21066" y="0"/>
            <a:ext cx="1795264" cy="1792392"/>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1028700" y="1363120"/>
            <a:ext cx="1943100" cy="606300"/>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6" name="TextBox 15"/>
          <p:cNvSpPr txBox="1"/>
          <p:nvPr/>
        </p:nvSpPr>
        <p:spPr>
          <a:xfrm>
            <a:off x="1060018" y="1245321"/>
            <a:ext cx="1792392" cy="769441"/>
          </a:xfrm>
          <a:prstGeom prst="rect">
            <a:avLst/>
          </a:prstGeom>
          <a:noFill/>
        </p:spPr>
        <p:txBody>
          <a:bodyPr wrap="square" rtlCol="0">
            <a:spAutoFit/>
          </a:bodyPr>
          <a:lstStyle/>
          <a:p>
            <a:r>
              <a:rPr lang="en-US" sz="4400" b="1" dirty="0">
                <a:solidFill>
                  <a:schemeClr val="tx1">
                    <a:lumMod val="95000"/>
                    <a:lumOff val="5000"/>
                  </a:schemeClr>
                </a:solidFill>
              </a:rPr>
              <a:t>Q &amp; A</a:t>
            </a:r>
            <a:endParaRPr lang="en-IN" sz="4200" b="1" dirty="0">
              <a:solidFill>
                <a:schemeClr val="tx1">
                  <a:lumMod val="95000"/>
                  <a:lumOff val="5000"/>
                </a:schemeClr>
              </a:solidFill>
            </a:endParaRPr>
          </a:p>
        </p:txBody>
      </p:sp>
      <p:pic>
        <p:nvPicPr>
          <p:cNvPr id="14" name="Picture 13" descr="A drawing of a cartoon character&#10;&#10;Description automatically generated"/>
          <p:cNvPicPr>
            <a:picLocks noChangeAspect="1"/>
          </p:cNvPicPr>
          <p:nvPr/>
        </p:nvPicPr>
        <p:blipFill rotWithShape="1">
          <a:blip r:embed="rId3">
            <a:extLst>
              <a:ext uri="{28A0092B-C50C-407E-A947-70E740481C1C}">
                <a14:useLocalDpi xmlns:a14="http://schemas.microsoft.com/office/drawing/2010/main" val="0"/>
              </a:ext>
            </a:extLst>
          </a:blip>
          <a:srcRect l="3457" r="446" b="-1"/>
          <a:stretch>
            <a:fillRect/>
          </a:stretch>
        </p:blipFill>
        <p:spPr>
          <a:xfrm>
            <a:off x="3695700" y="2037622"/>
            <a:ext cx="10896600" cy="8249378"/>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25600" y="721160"/>
            <a:ext cx="2668328" cy="10726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alphaModFix amt="6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flipH="1">
            <a:off x="-19630" y="0"/>
            <a:ext cx="2327622" cy="2327622"/>
          </a:xfrm>
          <a:prstGeom prst="rect">
            <a:avLst/>
          </a:prstGeom>
        </p:spPr>
      </p:pic>
      <p:pic>
        <p:nvPicPr>
          <p:cNvPr id="3" name="Picture 3"/>
          <p:cNvPicPr>
            <a:picLocks noChangeAspect="1"/>
          </p:cNvPicPr>
          <p:nvPr/>
        </p:nvPicPr>
        <p:blipFill>
          <a:blip r:embed="rId1"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flipH="1">
            <a:off x="16145912" y="8144912"/>
            <a:ext cx="2142088" cy="2142088"/>
          </a:xfrm>
          <a:prstGeom prst="rect">
            <a:avLst/>
          </a:prstGeom>
        </p:spPr>
      </p:pic>
      <p:grpSp>
        <p:nvGrpSpPr>
          <p:cNvPr id="4" name="Group 4"/>
          <p:cNvGrpSpPr/>
          <p:nvPr/>
        </p:nvGrpSpPr>
        <p:grpSpPr>
          <a:xfrm>
            <a:off x="17503442" y="0"/>
            <a:ext cx="784558" cy="1829535"/>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17503442" y="8909397"/>
            <a:ext cx="784558" cy="2755206"/>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8494608"/>
            <a:ext cx="1795264" cy="1792392"/>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21066" y="0"/>
            <a:ext cx="1795264" cy="1792392"/>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1028700" y="1363120"/>
            <a:ext cx="7734300" cy="538098"/>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6" name="TextBox 15"/>
          <p:cNvSpPr txBox="1"/>
          <p:nvPr/>
        </p:nvSpPr>
        <p:spPr>
          <a:xfrm>
            <a:off x="7239000" y="4610100"/>
            <a:ext cx="6553200" cy="1323439"/>
          </a:xfrm>
          <a:prstGeom prst="rect">
            <a:avLst/>
          </a:prstGeom>
          <a:noFill/>
        </p:spPr>
        <p:txBody>
          <a:bodyPr wrap="square" rtlCol="0">
            <a:spAutoFit/>
          </a:bodyPr>
          <a:lstStyle/>
          <a:p>
            <a:r>
              <a:rPr lang="en-US" sz="8000" b="1" dirty="0">
                <a:solidFill>
                  <a:schemeClr val="accent6">
                    <a:lumMod val="75000"/>
                  </a:schemeClr>
                </a:solidFill>
              </a:rPr>
              <a:t>Thank</a:t>
            </a:r>
            <a:r>
              <a:rPr lang="en-US" sz="8000" b="1" dirty="0"/>
              <a:t> You </a:t>
            </a:r>
            <a:endParaRPr lang="en-US" sz="8000" b="1"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5600" y="721160"/>
            <a:ext cx="2668328" cy="107266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952</Words>
  <Application>WPS Presentation</Application>
  <PresentationFormat>Custom</PresentationFormat>
  <Paragraphs>31</Paragraphs>
  <Slides>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Arial</vt:lpstr>
      <vt:lpstr>SimSun</vt:lpstr>
      <vt:lpstr>Wingdings</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SLC PPT - Content</dc:title>
  <dc:creator/>
  <cp:lastModifiedBy>aashi</cp:lastModifiedBy>
  <cp:revision>211</cp:revision>
  <dcterms:created xsi:type="dcterms:W3CDTF">2006-08-16T00:00:00Z</dcterms:created>
  <dcterms:modified xsi:type="dcterms:W3CDTF">2025-09-25T14:39:14Z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6A5E44AB591A4F8E9FFC464281E8B0E7_12</vt:lpwstr>
  </property>
  <property fmtid="{D5CDD505-2E9C-101B-9397-08002B2CF9AE}" pid="3" name="KSOProductBuildVer">
    <vt:lpwstr>1033-12.2.0.22549</vt:lpwstr>
  </property>
</Properties>
</file>