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C336-1504-4CFD-8C96-E55F1EE5302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EB0A-C6AF-412C-A450-677D3B1C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Design Approach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SA00570532</a:t>
            </a:r>
          </a:p>
          <a:p>
            <a:r>
              <a:rPr lang="en-US" dirty="0" smtClean="0"/>
              <a:t>Aashiq Ahamed </a:t>
            </a:r>
            <a:r>
              <a:rPr lang="en-US" dirty="0" smtClean="0"/>
              <a:t>SP</a:t>
            </a:r>
          </a:p>
          <a:p>
            <a:r>
              <a:rPr lang="en-US" dirty="0" smtClean="0"/>
              <a:t>Project 2 – Azure DevOps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2291" y="484909"/>
            <a:ext cx="453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Azure resources and tools used for this project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588" y="904522"/>
            <a:ext cx="1236517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68" y="0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Azure</a:t>
            </a:r>
            <a:r>
              <a:rPr lang="en-US" dirty="0" smtClean="0"/>
              <a:t> </a:t>
            </a:r>
            <a:r>
              <a:rPr lang="en-US" dirty="0" smtClean="0"/>
              <a:t>pipelines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14" y="909286"/>
            <a:ext cx="1238422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Implementation Design Approach presentation</vt:lpstr>
      <vt:lpstr>PowerPoint Presentation</vt:lpstr>
      <vt:lpstr>Azure 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Design Approach presentation</dc:title>
  <dc:creator>Shaik Peerla Aashiq Ahamed</dc:creator>
  <cp:lastModifiedBy>Shaik Peerla Aashiq Ahamed</cp:lastModifiedBy>
  <cp:revision>11</cp:revision>
  <dcterms:created xsi:type="dcterms:W3CDTF">2021-11-08T15:05:05Z</dcterms:created>
  <dcterms:modified xsi:type="dcterms:W3CDTF">2021-11-18T16:24:32Z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TECHMAHINDRA\SA00570532</vt:lpwstr>
  </property>
  <property fmtid="{D5CDD505-2E9C-101B-9397-08002B2CF9AE}" pid="4" name="DLPManualFileClassificationLastModificationDate">
    <vt:lpwstr>1636388950</vt:lpwstr>
  </property>
  <property fmtid="{D5CDD505-2E9C-101B-9397-08002B2CF9AE}" pid="5" name="DLPManualFileClassificationVersion">
    <vt:lpwstr>11.6.200.16</vt:lpwstr>
  </property>
</Properties>
</file>