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C336-1504-4CFD-8C96-E55F1EE530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@Aashiq220596outlook.onmicrosoft.com/resource/subscriptions/3d736b00-44a4-4897-b211-a9178d4b0ed5/resourceGroups/jenkin-rg/providers/Microsoft.Network/virtualNetworks/jenkins-vnet" TargetMode="External"/><Relationship Id="rId2" Type="http://schemas.openxmlformats.org/officeDocument/2006/relationships/hyperlink" Target="https://portal.azure.com/#@Aashiq220596outlook.onmicrosoft.com/resource/subscriptions/3d736b00-44a4-4897-b211-a9178d4b0ed5/resourceGroups/jenkin-r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Design Approach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SA00570532</a:t>
            </a:r>
          </a:p>
          <a:p>
            <a:r>
              <a:rPr lang="en-US" dirty="0" smtClean="0"/>
              <a:t>Aashiq Ahamed SP</a:t>
            </a:r>
          </a:p>
        </p:txBody>
      </p:sp>
    </p:spTree>
    <p:extLst>
      <p:ext uri="{BB962C8B-B14F-4D97-AF65-F5344CB8AC3E}">
        <p14:creationId xmlns:p14="http://schemas.microsoft.com/office/powerpoint/2010/main" val="4093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7" y="1011383"/>
            <a:ext cx="7682328" cy="4883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2291" y="484909"/>
            <a:ext cx="45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Azure resources and tools used for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6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8909" y="152400"/>
            <a:ext cx="19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of Resources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36012"/>
              </p:ext>
            </p:extLst>
          </p:nvPr>
        </p:nvGraphicFramePr>
        <p:xfrm>
          <a:off x="1685637" y="521732"/>
          <a:ext cx="812799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862728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7969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4890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jenkin-rg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8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jenkins-vnet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6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7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6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Security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</a:t>
                      </a:r>
                      <a:r>
                        <a:rPr lang="en-US" baseline="0" dirty="0" smtClean="0"/>
                        <a:t>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2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Security</a:t>
                      </a:r>
                      <a:r>
                        <a:rPr lang="en-US" baseline="0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nsgdoc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0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Nicansi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publicipbuild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8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publicipmaster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2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Docpubip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7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Vm</a:t>
                      </a:r>
                      <a:r>
                        <a:rPr lang="en-US" dirty="0" smtClean="0"/>
                        <a:t>-build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VM-master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4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5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23" y="193963"/>
            <a:ext cx="10515600" cy="766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above explained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523" y="960293"/>
            <a:ext cx="11526404" cy="512935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Using Terraform script created above resources in Azure.</a:t>
            </a:r>
          </a:p>
          <a:p>
            <a:pPr marL="457200" indent="-457200">
              <a:buAutoNum type="arabicPeriod"/>
            </a:pPr>
            <a:r>
              <a:rPr lang="en-US" dirty="0" smtClean="0"/>
              <a:t>Using terraform provisioned the VM-master with Jenkins and Java</a:t>
            </a:r>
          </a:p>
          <a:p>
            <a:pPr marL="457200" indent="-457200">
              <a:buAutoNum type="arabicPeriod"/>
            </a:pPr>
            <a:r>
              <a:rPr lang="en-US" dirty="0" smtClean="0"/>
              <a:t>Using Terraform Provisioned the </a:t>
            </a:r>
            <a:r>
              <a:rPr lang="en-US" dirty="0" err="1" smtClean="0"/>
              <a:t>vm</a:t>
            </a:r>
            <a:r>
              <a:rPr lang="en-US" dirty="0" smtClean="0"/>
              <a:t>-build with Java, Maven, Docker, </a:t>
            </a:r>
            <a:r>
              <a:rPr lang="en-US" dirty="0" err="1" smtClean="0"/>
              <a:t>Ansible</a:t>
            </a:r>
            <a:r>
              <a:rPr lang="en-US" dirty="0" smtClean="0"/>
              <a:t>, Azure CLI</a:t>
            </a:r>
          </a:p>
        </p:txBody>
      </p:sp>
    </p:spTree>
    <p:extLst>
      <p:ext uri="{BB962C8B-B14F-4D97-AF65-F5344CB8AC3E}">
        <p14:creationId xmlns:p14="http://schemas.microsoft.com/office/powerpoint/2010/main" val="342564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68" y="0"/>
            <a:ext cx="10515600" cy="891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Jenkins pipelines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1342734"/>
            <a:ext cx="1187933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4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23" y="193963"/>
            <a:ext cx="10515600" cy="766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above explained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523" y="960293"/>
            <a:ext cx="11526404" cy="512935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Pipeline 1 triggers from commit in </a:t>
            </a:r>
            <a:r>
              <a:rPr lang="en-US" dirty="0" err="1" smtClean="0"/>
              <a:t>github</a:t>
            </a:r>
            <a:r>
              <a:rPr lang="en-US" dirty="0" smtClean="0"/>
              <a:t> through </a:t>
            </a:r>
            <a:r>
              <a:rPr lang="en-US" dirty="0" err="1" smtClean="0"/>
              <a:t>webhook</a:t>
            </a:r>
            <a:r>
              <a:rPr lang="en-US" dirty="0" smtClean="0"/>
              <a:t> and build </a:t>
            </a:r>
            <a:r>
              <a:rPr lang="en-US" dirty="0" err="1" smtClean="0"/>
              <a:t>docker</a:t>
            </a:r>
            <a:r>
              <a:rPr lang="en-US" dirty="0" smtClean="0"/>
              <a:t> image and push it to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pPr marL="457200" indent="-457200">
              <a:buAutoNum type="arabicPeriod"/>
            </a:pPr>
            <a:r>
              <a:rPr lang="en-US" dirty="0" smtClean="0"/>
              <a:t>Pipeline 2 is triggered after pipeline 2 successful completion and creates a </a:t>
            </a:r>
            <a:r>
              <a:rPr lang="en-US" dirty="0" err="1" smtClean="0"/>
              <a:t>docker</a:t>
            </a:r>
            <a:r>
              <a:rPr lang="en-US" dirty="0" smtClean="0"/>
              <a:t> host in azure </a:t>
            </a:r>
            <a:r>
              <a:rPr lang="en-US" dirty="0" err="1" smtClean="0"/>
              <a:t>vm</a:t>
            </a:r>
            <a:r>
              <a:rPr lang="en-US" dirty="0" smtClean="0"/>
              <a:t>, fetch image from </a:t>
            </a:r>
            <a:r>
              <a:rPr lang="en-US" dirty="0" err="1" smtClean="0"/>
              <a:t>docker</a:t>
            </a:r>
            <a:r>
              <a:rPr lang="en-US" dirty="0" smtClean="0"/>
              <a:t> hub and runs as a container</a:t>
            </a:r>
          </a:p>
        </p:txBody>
      </p:sp>
    </p:spTree>
    <p:extLst>
      <p:ext uri="{BB962C8B-B14F-4D97-AF65-F5344CB8AC3E}">
        <p14:creationId xmlns:p14="http://schemas.microsoft.com/office/powerpoint/2010/main" val="387886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23" y="193963"/>
            <a:ext cx="10515600" cy="766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523" y="960293"/>
            <a:ext cx="11526404" cy="512935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Used Count parameter in terraform to create two resources wherever possible along with element parameter.</a:t>
            </a:r>
          </a:p>
          <a:p>
            <a:pPr marL="457200" indent="-457200">
              <a:buAutoNum type="arabicPeriod"/>
            </a:pPr>
            <a:r>
              <a:rPr lang="en-US" dirty="0" smtClean="0"/>
              <a:t>Used </a:t>
            </a:r>
            <a:r>
              <a:rPr lang="en-US" dirty="0" err="1" smtClean="0"/>
              <a:t>provisioner</a:t>
            </a:r>
            <a:r>
              <a:rPr lang="en-US" dirty="0" smtClean="0"/>
              <a:t> block in a null resource.</a:t>
            </a:r>
          </a:p>
          <a:p>
            <a:pPr marL="457200" indent="-457200">
              <a:buAutoNum type="arabicPeriod"/>
            </a:pPr>
            <a:r>
              <a:rPr lang="en-US" dirty="0" smtClean="0"/>
              <a:t>Used script file and pushed it to VM to execute for system requirements installation for this project.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webhooks</a:t>
            </a:r>
            <a:r>
              <a:rPr lang="en-US" dirty="0" smtClean="0"/>
              <a:t> used in master branch to trigger pipeline 1 and also for </a:t>
            </a:r>
            <a:r>
              <a:rPr lang="en-US" dirty="0" err="1" smtClean="0"/>
              <a:t>ansible</a:t>
            </a:r>
            <a:r>
              <a:rPr lang="en-US" dirty="0" smtClean="0"/>
              <a:t> branch </a:t>
            </a:r>
            <a:r>
              <a:rPr lang="en-US" smtClean="0"/>
              <a:t>for pipeline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60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Implementation Design Approach presentation</vt:lpstr>
      <vt:lpstr>PowerPoint Presentation</vt:lpstr>
      <vt:lpstr>PowerPoint Presentation</vt:lpstr>
      <vt:lpstr>Design above explained here</vt:lpstr>
      <vt:lpstr>Jenkins pipelines</vt:lpstr>
      <vt:lpstr>Design above explained here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Design Approach presentation</dc:title>
  <dc:creator>Shaik Peerla Aashiq Ahamed</dc:creator>
  <cp:lastModifiedBy>Shaik Peerla Aashiq Ahamed</cp:lastModifiedBy>
  <cp:revision>6</cp:revision>
  <dcterms:created xsi:type="dcterms:W3CDTF">2021-11-08T15:05:05Z</dcterms:created>
  <dcterms:modified xsi:type="dcterms:W3CDTF">2021-11-08T17:03:25Z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TECHMAHINDRA\SA00570532</vt:lpwstr>
  </property>
  <property fmtid="{D5CDD505-2E9C-101B-9397-08002B2CF9AE}" pid="4" name="DLPManualFileClassificationLastModificationDate">
    <vt:lpwstr>1636388950</vt:lpwstr>
  </property>
  <property fmtid="{D5CDD505-2E9C-101B-9397-08002B2CF9AE}" pid="5" name="DLPManualFileClassificationVersion">
    <vt:lpwstr>11.6.200.16</vt:lpwstr>
  </property>
</Properties>
</file>