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20" y="-968"/>
      </p:cViewPr>
      <p:guideLst>
        <p:guide orient="horz" pos="14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0284"/>
            <a:ext cx="77724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DC4F-7EAE-AB43-8F2C-03770AB6CA37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3222-A8A8-A440-ABED-B605FE96B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3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DC4F-7EAE-AB43-8F2C-03770AB6CA37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3222-A8A8-A440-ABED-B605FE96B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5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3092"/>
            <a:ext cx="205740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3092"/>
            <a:ext cx="601980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DC4F-7EAE-AB43-8F2C-03770AB6CA37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3222-A8A8-A440-ABED-B605FE96B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1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DC4F-7EAE-AB43-8F2C-03770AB6CA37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3222-A8A8-A440-ABED-B605FE96B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9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37934"/>
            <a:ext cx="777240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37809"/>
            <a:ext cx="777240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DC4F-7EAE-AB43-8F2C-03770AB6CA37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3222-A8A8-A440-ABED-B605FE96B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0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DC4F-7EAE-AB43-8F2C-03770AB6CA37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3222-A8A8-A440-ABED-B605FE96B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6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3409"/>
            <a:ext cx="4040188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9917"/>
            <a:ext cx="4040188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23409"/>
            <a:ext cx="4041775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49917"/>
            <a:ext cx="4041775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DC4F-7EAE-AB43-8F2C-03770AB6CA37}" type="datetimeFigureOut">
              <a:rPr lang="en-US" smtClean="0"/>
              <a:t>2/16/16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3222-A8A8-A440-ABED-B605FE96B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8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DC4F-7EAE-AB43-8F2C-03770AB6CA37}" type="datetimeFigureOut">
              <a:rPr lang="en-US" smtClean="0"/>
              <a:t>2/16/16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3222-A8A8-A440-ABED-B605FE96B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5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DC4F-7EAE-AB43-8F2C-03770AB6CA37}" type="datetimeFigureOut">
              <a:rPr lang="en-US" smtClean="0"/>
              <a:t>2/16/16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3222-A8A8-A440-ABED-B605FE96B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0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82033"/>
            <a:ext cx="3008313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2034"/>
            <a:ext cx="5111750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956734"/>
            <a:ext cx="3008313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DC4F-7EAE-AB43-8F2C-03770AB6CA37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3222-A8A8-A440-ABED-B605FE96B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200400"/>
            <a:ext cx="548640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08517"/>
            <a:ext cx="5486400" cy="2743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578225"/>
            <a:ext cx="548640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DC4F-7EAE-AB43-8F2C-03770AB6CA37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3222-A8A8-A440-ABED-B605FE96B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6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3092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237567"/>
            <a:ext cx="21336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CDC4F-7EAE-AB43-8F2C-03770AB6CA37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237567"/>
            <a:ext cx="28956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37567"/>
            <a:ext cx="21336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C3222-A8A8-A440-ABED-B605FE96B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7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7789" y="3671431"/>
            <a:ext cx="477789" cy="900569"/>
          </a:xfrm>
          <a:prstGeom prst="rect">
            <a:avLst/>
          </a:prstGeom>
          <a:solidFill>
            <a:schemeClr val="tx1"/>
          </a:solidFill>
          <a:ln>
            <a:solidFill>
              <a:srgbClr val="01245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33367" y="3671431"/>
            <a:ext cx="477789" cy="900569"/>
          </a:xfrm>
          <a:prstGeom prst="rect">
            <a:avLst/>
          </a:prstGeom>
          <a:solidFill>
            <a:schemeClr val="tx1"/>
          </a:solidFill>
          <a:ln>
            <a:solidFill>
              <a:srgbClr val="01245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88945" y="3671431"/>
            <a:ext cx="477789" cy="900569"/>
          </a:xfrm>
          <a:prstGeom prst="rect">
            <a:avLst/>
          </a:prstGeom>
          <a:solidFill>
            <a:schemeClr val="tx1"/>
          </a:solidFill>
          <a:ln>
            <a:solidFill>
              <a:srgbClr val="01245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44523" y="3671431"/>
            <a:ext cx="477789" cy="900569"/>
          </a:xfrm>
          <a:prstGeom prst="rect">
            <a:avLst/>
          </a:prstGeom>
          <a:solidFill>
            <a:schemeClr val="tx1"/>
          </a:solidFill>
          <a:ln>
            <a:solidFill>
              <a:srgbClr val="01245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00101" y="3671431"/>
            <a:ext cx="477789" cy="900569"/>
          </a:xfrm>
          <a:prstGeom prst="rect">
            <a:avLst/>
          </a:prstGeom>
          <a:solidFill>
            <a:schemeClr val="tx1"/>
          </a:solidFill>
          <a:ln>
            <a:solidFill>
              <a:srgbClr val="01245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55679" y="3671431"/>
            <a:ext cx="477789" cy="900569"/>
          </a:xfrm>
          <a:prstGeom prst="rect">
            <a:avLst/>
          </a:prstGeom>
          <a:solidFill>
            <a:schemeClr val="tx1"/>
          </a:solidFill>
          <a:ln>
            <a:solidFill>
              <a:srgbClr val="01245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11257" y="3671431"/>
            <a:ext cx="477789" cy="900569"/>
          </a:xfrm>
          <a:prstGeom prst="rect">
            <a:avLst/>
          </a:prstGeom>
          <a:solidFill>
            <a:schemeClr val="tx1"/>
          </a:solidFill>
          <a:ln>
            <a:solidFill>
              <a:srgbClr val="01245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166835" y="3671431"/>
            <a:ext cx="477789" cy="900569"/>
          </a:xfrm>
          <a:prstGeom prst="rect">
            <a:avLst/>
          </a:prstGeom>
          <a:solidFill>
            <a:schemeClr val="tx1"/>
          </a:solidFill>
          <a:ln>
            <a:solidFill>
              <a:srgbClr val="01245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122413" y="3671431"/>
            <a:ext cx="477789" cy="900569"/>
          </a:xfrm>
          <a:prstGeom prst="rect">
            <a:avLst/>
          </a:prstGeom>
          <a:solidFill>
            <a:schemeClr val="tx1"/>
          </a:solidFill>
          <a:ln>
            <a:solidFill>
              <a:srgbClr val="01245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82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MTonks</dc:creator>
  <cp:lastModifiedBy>MTonks</cp:lastModifiedBy>
  <cp:revision>1</cp:revision>
  <dcterms:created xsi:type="dcterms:W3CDTF">2016-02-17T04:10:51Z</dcterms:created>
  <dcterms:modified xsi:type="dcterms:W3CDTF">2016-02-17T04:16:59Z</dcterms:modified>
</cp:coreProperties>
</file>