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784" y="72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2"/>
            <a:ext cx="20574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2"/>
            <a:ext cx="60198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033"/>
            <a:ext cx="3008313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4"/>
            <a:ext cx="511175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56734"/>
            <a:ext cx="3008313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0"/>
            <a:ext cx="54864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5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DC4F-7EAE-AB43-8F2C-03770AB6CA37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7"/>
            <a:ext cx="2895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C3222-A8A8-A440-ABED-B605FE96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59779"/>
            <a:ext cx="9144000" cy="1140894"/>
            <a:chOff x="0" y="3671431"/>
            <a:chExt cx="9144000" cy="114089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4537044"/>
              <a:ext cx="9144000" cy="0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77789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3367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8945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4523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0101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5679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11257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6835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22413" y="3671431"/>
              <a:ext cx="477789" cy="1140894"/>
            </a:xfrm>
            <a:prstGeom prst="rect">
              <a:avLst/>
            </a:prstGeom>
            <a:ln w="1016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18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659779"/>
            <a:ext cx="9144000" cy="1140894"/>
            <a:chOff x="0" y="3671431"/>
            <a:chExt cx="9144000" cy="1140894"/>
          </a:xfrm>
          <a:solidFill>
            <a:schemeClr val="tx1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0" y="4537044"/>
              <a:ext cx="9144000" cy="0"/>
            </a:xfrm>
            <a:prstGeom prst="line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77789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3367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8945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4523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0101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5679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11257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6835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22413" y="3671431"/>
              <a:ext cx="477789" cy="1140894"/>
            </a:xfrm>
            <a:prstGeom prst="rect">
              <a:avLst/>
            </a:prstGeom>
            <a:grpFill/>
            <a:ln w="101600"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9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MTonks</dc:creator>
  <cp:lastModifiedBy>MTonks</cp:lastModifiedBy>
  <cp:revision>2</cp:revision>
  <dcterms:created xsi:type="dcterms:W3CDTF">2016-02-17T04:10:51Z</dcterms:created>
  <dcterms:modified xsi:type="dcterms:W3CDTF">2016-04-07T20:07:48Z</dcterms:modified>
</cp:coreProperties>
</file>